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8" r:id="rId4"/>
  </p:sldMasterIdLst>
  <p:notesMasterIdLst>
    <p:notesMasterId r:id="rId26"/>
  </p:notesMasterIdLst>
  <p:handoutMasterIdLst>
    <p:handoutMasterId r:id="rId27"/>
  </p:handoutMasterIdLst>
  <p:sldIdLst>
    <p:sldId id="891" r:id="rId5"/>
    <p:sldId id="889" r:id="rId6"/>
    <p:sldId id="887" r:id="rId7"/>
    <p:sldId id="888" r:id="rId8"/>
    <p:sldId id="604" r:id="rId9"/>
    <p:sldId id="890" r:id="rId10"/>
    <p:sldId id="900" r:id="rId11"/>
    <p:sldId id="901" r:id="rId12"/>
    <p:sldId id="892" r:id="rId13"/>
    <p:sldId id="902" r:id="rId14"/>
    <p:sldId id="903" r:id="rId15"/>
    <p:sldId id="893" r:id="rId16"/>
    <p:sldId id="894" r:id="rId17"/>
    <p:sldId id="905" r:id="rId18"/>
    <p:sldId id="904" r:id="rId19"/>
    <p:sldId id="895" r:id="rId20"/>
    <p:sldId id="906" r:id="rId21"/>
    <p:sldId id="896" r:id="rId22"/>
    <p:sldId id="897" r:id="rId23"/>
    <p:sldId id="898" r:id="rId24"/>
    <p:sldId id="899" r:id="rId25"/>
  </p:sldIdLst>
  <p:sldSz cx="9144000" cy="5143500" type="screen16x9"/>
  <p:notesSz cx="6797675" cy="9928225"/>
  <p:custDataLst>
    <p:tags r:id="rId28"/>
  </p:custDataLst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orient="horz" pos="2917" userDrawn="1">
          <p15:clr>
            <a:srgbClr val="A4A3A4"/>
          </p15:clr>
        </p15:guide>
        <p15:guide id="3" orient="horz" pos="542" userDrawn="1">
          <p15:clr>
            <a:srgbClr val="A4A3A4"/>
          </p15:clr>
        </p15:guide>
        <p15:guide id="4" pos="2856" userDrawn="1">
          <p15:clr>
            <a:srgbClr val="A4A3A4"/>
          </p15:clr>
        </p15:guide>
        <p15:guide id="5" pos="380" userDrawn="1">
          <p15:clr>
            <a:srgbClr val="A4A3A4"/>
          </p15:clr>
        </p15:guide>
        <p15:guide id="6" pos="53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sar Suarez" initials="K" lastIdx="1" clrIdx="0">
    <p:extLst>
      <p:ext uri="{19B8F6BF-5375-455C-9EA6-DF929625EA0E}">
        <p15:presenceInfo xmlns:p15="http://schemas.microsoft.com/office/powerpoint/2012/main" userId="Cesar Suarez" providerId="None"/>
      </p:ext>
    </p:extLst>
  </p:cmAuthor>
  <p:cmAuthor id="2" name="Ryan Johnson" initials="RJ" lastIdx="2" clrIdx="1">
    <p:extLst>
      <p:ext uri="{19B8F6BF-5375-455C-9EA6-DF929625EA0E}">
        <p15:presenceInfo xmlns:p15="http://schemas.microsoft.com/office/powerpoint/2012/main" userId="Ryan John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287"/>
    <a:srgbClr val="4169E3"/>
    <a:srgbClr val="1C8B0D"/>
    <a:srgbClr val="F15D22"/>
    <a:srgbClr val="B2B2B2"/>
    <a:srgbClr val="FFFFFF"/>
    <a:srgbClr val="D5DAF6"/>
    <a:srgbClr val="3753D4"/>
    <a:srgbClr val="000099"/>
    <a:srgbClr val="43B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88" autoAdjust="0"/>
    <p:restoredTop sz="94434" autoAdjust="0"/>
  </p:normalViewPr>
  <p:slideViewPr>
    <p:cSldViewPr snapToGrid="0">
      <p:cViewPr>
        <p:scale>
          <a:sx n="110" d="100"/>
          <a:sy n="110" d="100"/>
        </p:scale>
        <p:origin x="1020" y="252"/>
      </p:cViewPr>
      <p:guideLst>
        <p:guide orient="horz" pos="758"/>
        <p:guide orient="horz" pos="2917"/>
        <p:guide orient="horz" pos="542"/>
        <p:guide pos="2856"/>
        <p:guide pos="380"/>
        <p:guide pos="53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-1698" y="-9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092" y="1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23381-AFEF-490F-AA45-31EC49CF1500}" type="datetimeFigureOut">
              <a:rPr lang="en-US" smtClean="0"/>
              <a:pPr/>
              <a:t>2/1/2019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413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092" y="9430413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BF31A-114D-494C-A5D5-F6526D1752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866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1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A216A-1E3F-4AD2-B74F-855E5673142F}" type="datetimeFigureOut">
              <a:rPr lang="en-US" smtClean="0"/>
              <a:pPr/>
              <a:t>2/1/2019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15206"/>
            <a:ext cx="5439356" cy="4468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413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430413"/>
            <a:ext cx="2946064" cy="496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09BFF-9304-4EE8-967B-56F816FBB8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7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A09BFF-9304-4EE8-967B-56F816FBB8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8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4"/>
          <p:cNvGrpSpPr/>
          <p:nvPr userDrawn="1"/>
        </p:nvGrpSpPr>
        <p:grpSpPr>
          <a:xfrm>
            <a:off x="-70993" y="-2222500"/>
            <a:ext cx="9214993" cy="7366000"/>
            <a:chOff x="-70993" y="-2222500"/>
            <a:chExt cx="9214993" cy="7366000"/>
          </a:xfrm>
        </p:grpSpPr>
        <p:sp>
          <p:nvSpPr>
            <p:cNvPr id="106" name="Right Triangle 105"/>
            <p:cNvSpPr/>
            <p:nvPr userDrawn="1"/>
          </p:nvSpPr>
          <p:spPr bwMode="auto">
            <a:xfrm flipH="1">
              <a:off x="-70993" y="-2222500"/>
              <a:ext cx="9214992" cy="2222500"/>
            </a:xfrm>
            <a:prstGeom prst="rtTriangle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7" name="Rectangle 106"/>
            <p:cNvSpPr/>
            <p:nvPr userDrawn="1"/>
          </p:nvSpPr>
          <p:spPr bwMode="auto">
            <a:xfrm>
              <a:off x="0" y="0"/>
              <a:ext cx="9144000" cy="5143500"/>
            </a:xfrm>
            <a:prstGeom prst="rect">
              <a:avLst/>
            </a:prstGeom>
            <a:solidFill>
              <a:srgbClr val="105385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dirty="0">
                <a:solidFill>
                  <a:schemeClr val="accent2"/>
                </a:solidFill>
                <a:latin typeface="+mn-lt"/>
              </a:endParaRPr>
            </a:p>
          </p:txBody>
        </p:sp>
      </p:grpSp>
      <p:sp>
        <p:nvSpPr>
          <p:cNvPr id="3" name="Rectangle 2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1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0" name="Isosceles Triangle 129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05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5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6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8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7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8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0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1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3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7-connector" hidden="1"/>
          <p:cNvSpPr>
            <a:spLocks/>
          </p:cNvSpPr>
          <p:nvPr userDrawn="1"/>
        </p:nvSpPr>
        <p:spPr bwMode="auto">
          <a:xfrm rot="10800000" flipH="1">
            <a:off x="4199351" y="1658429"/>
            <a:ext cx="1291852" cy="648561"/>
          </a:xfrm>
          <a:custGeom>
            <a:avLst/>
            <a:gdLst>
              <a:gd name="T0" fmla="*/ 0 w 2739"/>
              <a:gd name="T1" fmla="*/ 1009 h 1199"/>
              <a:gd name="T2" fmla="*/ 109 w 2739"/>
              <a:gd name="T3" fmla="*/ 901 h 1199"/>
              <a:gd name="T4" fmla="*/ 157 w 2739"/>
              <a:gd name="T5" fmla="*/ 854 h 1199"/>
              <a:gd name="T6" fmla="*/ 160 w 2739"/>
              <a:gd name="T7" fmla="*/ 850 h 1199"/>
              <a:gd name="T8" fmla="*/ 274 w 2739"/>
              <a:gd name="T9" fmla="*/ 850 h 1199"/>
              <a:gd name="T10" fmla="*/ 279 w 2739"/>
              <a:gd name="T11" fmla="*/ 855 h 1199"/>
              <a:gd name="T12" fmla="*/ 305 w 2739"/>
              <a:gd name="T13" fmla="*/ 881 h 1199"/>
              <a:gd name="T14" fmla="*/ 324 w 2739"/>
              <a:gd name="T15" fmla="*/ 900 h 1199"/>
              <a:gd name="T16" fmla="*/ 405 w 2739"/>
              <a:gd name="T17" fmla="*/ 983 h 1199"/>
              <a:gd name="T18" fmla="*/ 518 w 2739"/>
              <a:gd name="T19" fmla="*/ 1095 h 1199"/>
              <a:gd name="T20" fmla="*/ 588 w 2739"/>
              <a:gd name="T21" fmla="*/ 1166 h 1199"/>
              <a:gd name="T22" fmla="*/ 590 w 2739"/>
              <a:gd name="T23" fmla="*/ 1168 h 1199"/>
              <a:gd name="T24" fmla="*/ 705 w 2739"/>
              <a:gd name="T25" fmla="*/ 1168 h 1199"/>
              <a:gd name="T26" fmla="*/ 706 w 2739"/>
              <a:gd name="T27" fmla="*/ 1167 h 1199"/>
              <a:gd name="T28" fmla="*/ 743 w 2739"/>
              <a:gd name="T29" fmla="*/ 1129 h 1199"/>
              <a:gd name="T30" fmla="*/ 971 w 2739"/>
              <a:gd name="T31" fmla="*/ 901 h 1199"/>
              <a:gd name="T32" fmla="*/ 1019 w 2739"/>
              <a:gd name="T33" fmla="*/ 853 h 1199"/>
              <a:gd name="T34" fmla="*/ 1022 w 2739"/>
              <a:gd name="T35" fmla="*/ 850 h 1199"/>
              <a:gd name="T36" fmla="*/ 1137 w 2739"/>
              <a:gd name="T37" fmla="*/ 850 h 1199"/>
              <a:gd name="T38" fmla="*/ 1141 w 2739"/>
              <a:gd name="T39" fmla="*/ 854 h 1199"/>
              <a:gd name="T40" fmla="*/ 1167 w 2739"/>
              <a:gd name="T41" fmla="*/ 880 h 1199"/>
              <a:gd name="T42" fmla="*/ 1186 w 2739"/>
              <a:gd name="T43" fmla="*/ 900 h 1199"/>
              <a:gd name="T44" fmla="*/ 1382 w 2739"/>
              <a:gd name="T45" fmla="*/ 1097 h 1199"/>
              <a:gd name="T46" fmla="*/ 1446 w 2739"/>
              <a:gd name="T47" fmla="*/ 1161 h 1199"/>
              <a:gd name="T48" fmla="*/ 1453 w 2739"/>
              <a:gd name="T49" fmla="*/ 1167 h 1199"/>
              <a:gd name="T50" fmla="*/ 1567 w 2739"/>
              <a:gd name="T51" fmla="*/ 1167 h 1199"/>
              <a:gd name="T52" fmla="*/ 1569 w 2739"/>
              <a:gd name="T53" fmla="*/ 1165 h 1199"/>
              <a:gd name="T54" fmla="*/ 1710 w 2739"/>
              <a:gd name="T55" fmla="*/ 1028 h 1199"/>
              <a:gd name="T56" fmla="*/ 1782 w 2739"/>
              <a:gd name="T57" fmla="*/ 958 h 1199"/>
              <a:gd name="T58" fmla="*/ 1838 w 2739"/>
              <a:gd name="T59" fmla="*/ 901 h 1199"/>
              <a:gd name="T60" fmla="*/ 2739 w 2739"/>
              <a:gd name="T61" fmla="*/ 0 h 1199"/>
              <a:gd name="connsiteX0" fmla="*/ 0 w 10000"/>
              <a:gd name="connsiteY0" fmla="*/ 8415 h 9741"/>
              <a:gd name="connsiteX1" fmla="*/ 398 w 10000"/>
              <a:gd name="connsiteY1" fmla="*/ 7515 h 9741"/>
              <a:gd name="connsiteX2" fmla="*/ 573 w 10000"/>
              <a:gd name="connsiteY2" fmla="*/ 7123 h 9741"/>
              <a:gd name="connsiteX3" fmla="*/ 584 w 10000"/>
              <a:gd name="connsiteY3" fmla="*/ 7089 h 9741"/>
              <a:gd name="connsiteX4" fmla="*/ 1000 w 10000"/>
              <a:gd name="connsiteY4" fmla="*/ 7089 h 9741"/>
              <a:gd name="connsiteX5" fmla="*/ 1019 w 10000"/>
              <a:gd name="connsiteY5" fmla="*/ 7131 h 9741"/>
              <a:gd name="connsiteX6" fmla="*/ 1114 w 10000"/>
              <a:gd name="connsiteY6" fmla="*/ 7348 h 9741"/>
              <a:gd name="connsiteX7" fmla="*/ 1183 w 10000"/>
              <a:gd name="connsiteY7" fmla="*/ 7506 h 9741"/>
              <a:gd name="connsiteX8" fmla="*/ 1479 w 10000"/>
              <a:gd name="connsiteY8" fmla="*/ 8198 h 9741"/>
              <a:gd name="connsiteX9" fmla="*/ 1891 w 10000"/>
              <a:gd name="connsiteY9" fmla="*/ 9133 h 9741"/>
              <a:gd name="connsiteX10" fmla="*/ 2147 w 10000"/>
              <a:gd name="connsiteY10" fmla="*/ 9725 h 9741"/>
              <a:gd name="connsiteX11" fmla="*/ 2154 w 10000"/>
              <a:gd name="connsiteY11" fmla="*/ 9741 h 9741"/>
              <a:gd name="connsiteX12" fmla="*/ 2574 w 10000"/>
              <a:gd name="connsiteY12" fmla="*/ 9741 h 9741"/>
              <a:gd name="connsiteX13" fmla="*/ 2578 w 10000"/>
              <a:gd name="connsiteY13" fmla="*/ 9733 h 9741"/>
              <a:gd name="connsiteX14" fmla="*/ 2713 w 10000"/>
              <a:gd name="connsiteY14" fmla="*/ 9416 h 9741"/>
              <a:gd name="connsiteX15" fmla="*/ 3545 w 10000"/>
              <a:gd name="connsiteY15" fmla="*/ 7515 h 9741"/>
              <a:gd name="connsiteX16" fmla="*/ 3720 w 10000"/>
              <a:gd name="connsiteY16" fmla="*/ 7114 h 9741"/>
              <a:gd name="connsiteX17" fmla="*/ 3731 w 10000"/>
              <a:gd name="connsiteY17" fmla="*/ 7089 h 9741"/>
              <a:gd name="connsiteX18" fmla="*/ 4151 w 10000"/>
              <a:gd name="connsiteY18" fmla="*/ 7089 h 9741"/>
              <a:gd name="connsiteX19" fmla="*/ 4166 w 10000"/>
              <a:gd name="connsiteY19" fmla="*/ 7123 h 9741"/>
              <a:gd name="connsiteX20" fmla="*/ 4261 w 10000"/>
              <a:gd name="connsiteY20" fmla="*/ 7339 h 9741"/>
              <a:gd name="connsiteX21" fmla="*/ 4330 w 10000"/>
              <a:gd name="connsiteY21" fmla="*/ 7506 h 9741"/>
              <a:gd name="connsiteX22" fmla="*/ 5046 w 10000"/>
              <a:gd name="connsiteY22" fmla="*/ 9149 h 9741"/>
              <a:gd name="connsiteX23" fmla="*/ 5279 w 10000"/>
              <a:gd name="connsiteY23" fmla="*/ 9683 h 9741"/>
              <a:gd name="connsiteX24" fmla="*/ 5305 w 10000"/>
              <a:gd name="connsiteY24" fmla="*/ 9733 h 9741"/>
              <a:gd name="connsiteX25" fmla="*/ 5721 w 10000"/>
              <a:gd name="connsiteY25" fmla="*/ 9733 h 9741"/>
              <a:gd name="connsiteX26" fmla="*/ 5728 w 10000"/>
              <a:gd name="connsiteY26" fmla="*/ 9716 h 9741"/>
              <a:gd name="connsiteX27" fmla="*/ 6243 w 10000"/>
              <a:gd name="connsiteY27" fmla="*/ 8574 h 9741"/>
              <a:gd name="connsiteX28" fmla="*/ 6506 w 10000"/>
              <a:gd name="connsiteY28" fmla="*/ 7990 h 9741"/>
              <a:gd name="connsiteX29" fmla="*/ 10000 w 10000"/>
              <a:gd name="connsiteY29" fmla="*/ 0 h 9741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279 w 10000"/>
              <a:gd name="connsiteY23" fmla="*/ 9940 h 10000"/>
              <a:gd name="connsiteX24" fmla="*/ 5305 w 10000"/>
              <a:gd name="connsiteY24" fmla="*/ 9992 h 10000"/>
              <a:gd name="connsiteX25" fmla="*/ 5721 w 10000"/>
              <a:gd name="connsiteY25" fmla="*/ 9992 h 10000"/>
              <a:gd name="connsiteX26" fmla="*/ 5728 w 10000"/>
              <a:gd name="connsiteY26" fmla="*/ 9974 h 10000"/>
              <a:gd name="connsiteX27" fmla="*/ 6243 w 10000"/>
              <a:gd name="connsiteY27" fmla="*/ 8802 h 10000"/>
              <a:gd name="connsiteX28" fmla="*/ 10000 w 10000"/>
              <a:gd name="connsiteY28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10000 w 10000"/>
              <a:gd name="connsiteY29" fmla="*/ 0 h 10000"/>
              <a:gd name="connsiteX0" fmla="*/ 0 w 10000"/>
              <a:gd name="connsiteY0" fmla="*/ 8639 h 10000"/>
              <a:gd name="connsiteX1" fmla="*/ 398 w 10000"/>
              <a:gd name="connsiteY1" fmla="*/ 7715 h 10000"/>
              <a:gd name="connsiteX2" fmla="*/ 573 w 10000"/>
              <a:gd name="connsiteY2" fmla="*/ 7312 h 10000"/>
              <a:gd name="connsiteX3" fmla="*/ 584 w 10000"/>
              <a:gd name="connsiteY3" fmla="*/ 7277 h 10000"/>
              <a:gd name="connsiteX4" fmla="*/ 1000 w 10000"/>
              <a:gd name="connsiteY4" fmla="*/ 7277 h 10000"/>
              <a:gd name="connsiteX5" fmla="*/ 1019 w 10000"/>
              <a:gd name="connsiteY5" fmla="*/ 7321 h 10000"/>
              <a:gd name="connsiteX6" fmla="*/ 1114 w 10000"/>
              <a:gd name="connsiteY6" fmla="*/ 7543 h 10000"/>
              <a:gd name="connsiteX7" fmla="*/ 1183 w 10000"/>
              <a:gd name="connsiteY7" fmla="*/ 7706 h 10000"/>
              <a:gd name="connsiteX8" fmla="*/ 1479 w 10000"/>
              <a:gd name="connsiteY8" fmla="*/ 8416 h 10000"/>
              <a:gd name="connsiteX9" fmla="*/ 1891 w 10000"/>
              <a:gd name="connsiteY9" fmla="*/ 9376 h 10000"/>
              <a:gd name="connsiteX10" fmla="*/ 2147 w 10000"/>
              <a:gd name="connsiteY10" fmla="*/ 9984 h 10000"/>
              <a:gd name="connsiteX11" fmla="*/ 2154 w 10000"/>
              <a:gd name="connsiteY11" fmla="*/ 10000 h 10000"/>
              <a:gd name="connsiteX12" fmla="*/ 2574 w 10000"/>
              <a:gd name="connsiteY12" fmla="*/ 10000 h 10000"/>
              <a:gd name="connsiteX13" fmla="*/ 2578 w 10000"/>
              <a:gd name="connsiteY13" fmla="*/ 9992 h 10000"/>
              <a:gd name="connsiteX14" fmla="*/ 2713 w 10000"/>
              <a:gd name="connsiteY14" fmla="*/ 9666 h 10000"/>
              <a:gd name="connsiteX15" fmla="*/ 3545 w 10000"/>
              <a:gd name="connsiteY15" fmla="*/ 7715 h 10000"/>
              <a:gd name="connsiteX16" fmla="*/ 3720 w 10000"/>
              <a:gd name="connsiteY16" fmla="*/ 7303 h 10000"/>
              <a:gd name="connsiteX17" fmla="*/ 3731 w 10000"/>
              <a:gd name="connsiteY17" fmla="*/ 7277 h 10000"/>
              <a:gd name="connsiteX18" fmla="*/ 4151 w 10000"/>
              <a:gd name="connsiteY18" fmla="*/ 7277 h 10000"/>
              <a:gd name="connsiteX19" fmla="*/ 4166 w 10000"/>
              <a:gd name="connsiteY19" fmla="*/ 7312 h 10000"/>
              <a:gd name="connsiteX20" fmla="*/ 4261 w 10000"/>
              <a:gd name="connsiteY20" fmla="*/ 7534 h 10000"/>
              <a:gd name="connsiteX21" fmla="*/ 4330 w 10000"/>
              <a:gd name="connsiteY21" fmla="*/ 7706 h 10000"/>
              <a:gd name="connsiteX22" fmla="*/ 5046 w 10000"/>
              <a:gd name="connsiteY22" fmla="*/ 9392 h 10000"/>
              <a:gd name="connsiteX23" fmla="*/ 5120 w 10000"/>
              <a:gd name="connsiteY23" fmla="*/ 9604 h 10000"/>
              <a:gd name="connsiteX24" fmla="*/ 5279 w 10000"/>
              <a:gd name="connsiteY24" fmla="*/ 9940 h 10000"/>
              <a:gd name="connsiteX25" fmla="*/ 5305 w 10000"/>
              <a:gd name="connsiteY25" fmla="*/ 9992 h 10000"/>
              <a:gd name="connsiteX26" fmla="*/ 5721 w 10000"/>
              <a:gd name="connsiteY26" fmla="*/ 9992 h 10000"/>
              <a:gd name="connsiteX27" fmla="*/ 5728 w 10000"/>
              <a:gd name="connsiteY27" fmla="*/ 9974 h 10000"/>
              <a:gd name="connsiteX28" fmla="*/ 6243 w 10000"/>
              <a:gd name="connsiteY28" fmla="*/ 8802 h 10000"/>
              <a:gd name="connsiteX29" fmla="*/ 7093 w 10000"/>
              <a:gd name="connsiteY29" fmla="*/ 6805 h 10000"/>
              <a:gd name="connsiteX30" fmla="*/ 10000 w 10000"/>
              <a:gd name="connsiteY30" fmla="*/ 0 h 10000"/>
              <a:gd name="connsiteX0" fmla="*/ 0 w 7093"/>
              <a:gd name="connsiteY0" fmla="*/ 1834 h 3195"/>
              <a:gd name="connsiteX1" fmla="*/ 398 w 7093"/>
              <a:gd name="connsiteY1" fmla="*/ 910 h 3195"/>
              <a:gd name="connsiteX2" fmla="*/ 573 w 7093"/>
              <a:gd name="connsiteY2" fmla="*/ 507 h 3195"/>
              <a:gd name="connsiteX3" fmla="*/ 584 w 7093"/>
              <a:gd name="connsiteY3" fmla="*/ 472 h 3195"/>
              <a:gd name="connsiteX4" fmla="*/ 1000 w 7093"/>
              <a:gd name="connsiteY4" fmla="*/ 472 h 3195"/>
              <a:gd name="connsiteX5" fmla="*/ 1019 w 7093"/>
              <a:gd name="connsiteY5" fmla="*/ 516 h 3195"/>
              <a:gd name="connsiteX6" fmla="*/ 1114 w 7093"/>
              <a:gd name="connsiteY6" fmla="*/ 738 h 3195"/>
              <a:gd name="connsiteX7" fmla="*/ 1183 w 7093"/>
              <a:gd name="connsiteY7" fmla="*/ 901 h 3195"/>
              <a:gd name="connsiteX8" fmla="*/ 1479 w 7093"/>
              <a:gd name="connsiteY8" fmla="*/ 1611 h 3195"/>
              <a:gd name="connsiteX9" fmla="*/ 1891 w 7093"/>
              <a:gd name="connsiteY9" fmla="*/ 2571 h 3195"/>
              <a:gd name="connsiteX10" fmla="*/ 2147 w 7093"/>
              <a:gd name="connsiteY10" fmla="*/ 3179 h 3195"/>
              <a:gd name="connsiteX11" fmla="*/ 2154 w 7093"/>
              <a:gd name="connsiteY11" fmla="*/ 3195 h 3195"/>
              <a:gd name="connsiteX12" fmla="*/ 2574 w 7093"/>
              <a:gd name="connsiteY12" fmla="*/ 3195 h 3195"/>
              <a:gd name="connsiteX13" fmla="*/ 2578 w 7093"/>
              <a:gd name="connsiteY13" fmla="*/ 3187 h 3195"/>
              <a:gd name="connsiteX14" fmla="*/ 2713 w 7093"/>
              <a:gd name="connsiteY14" fmla="*/ 2861 h 3195"/>
              <a:gd name="connsiteX15" fmla="*/ 3545 w 7093"/>
              <a:gd name="connsiteY15" fmla="*/ 910 h 3195"/>
              <a:gd name="connsiteX16" fmla="*/ 3720 w 7093"/>
              <a:gd name="connsiteY16" fmla="*/ 498 h 3195"/>
              <a:gd name="connsiteX17" fmla="*/ 3731 w 7093"/>
              <a:gd name="connsiteY17" fmla="*/ 472 h 3195"/>
              <a:gd name="connsiteX18" fmla="*/ 4151 w 7093"/>
              <a:gd name="connsiteY18" fmla="*/ 472 h 3195"/>
              <a:gd name="connsiteX19" fmla="*/ 4166 w 7093"/>
              <a:gd name="connsiteY19" fmla="*/ 507 h 3195"/>
              <a:gd name="connsiteX20" fmla="*/ 4261 w 7093"/>
              <a:gd name="connsiteY20" fmla="*/ 729 h 3195"/>
              <a:gd name="connsiteX21" fmla="*/ 4330 w 7093"/>
              <a:gd name="connsiteY21" fmla="*/ 901 h 3195"/>
              <a:gd name="connsiteX22" fmla="*/ 5046 w 7093"/>
              <a:gd name="connsiteY22" fmla="*/ 2587 h 3195"/>
              <a:gd name="connsiteX23" fmla="*/ 5120 w 7093"/>
              <a:gd name="connsiteY23" fmla="*/ 2799 h 3195"/>
              <a:gd name="connsiteX24" fmla="*/ 5279 w 7093"/>
              <a:gd name="connsiteY24" fmla="*/ 3135 h 3195"/>
              <a:gd name="connsiteX25" fmla="*/ 5305 w 7093"/>
              <a:gd name="connsiteY25" fmla="*/ 3187 h 3195"/>
              <a:gd name="connsiteX26" fmla="*/ 5721 w 7093"/>
              <a:gd name="connsiteY26" fmla="*/ 3187 h 3195"/>
              <a:gd name="connsiteX27" fmla="*/ 5728 w 7093"/>
              <a:gd name="connsiteY27" fmla="*/ 3169 h 3195"/>
              <a:gd name="connsiteX28" fmla="*/ 6243 w 7093"/>
              <a:gd name="connsiteY28" fmla="*/ 1997 h 3195"/>
              <a:gd name="connsiteX29" fmla="*/ 7093 w 7093"/>
              <a:gd name="connsiteY29" fmla="*/ 0 h 3195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437 w 10000"/>
              <a:gd name="connsiteY4" fmla="*/ 1615 h 10000"/>
              <a:gd name="connsiteX5" fmla="*/ 1571 w 10000"/>
              <a:gd name="connsiteY5" fmla="*/ 2310 h 10000"/>
              <a:gd name="connsiteX6" fmla="*/ 1668 w 10000"/>
              <a:gd name="connsiteY6" fmla="*/ 2820 h 10000"/>
              <a:gd name="connsiteX7" fmla="*/ 2085 w 10000"/>
              <a:gd name="connsiteY7" fmla="*/ 5042 h 10000"/>
              <a:gd name="connsiteX8" fmla="*/ 2666 w 10000"/>
              <a:gd name="connsiteY8" fmla="*/ 8047 h 10000"/>
              <a:gd name="connsiteX9" fmla="*/ 3027 w 10000"/>
              <a:gd name="connsiteY9" fmla="*/ 9950 h 10000"/>
              <a:gd name="connsiteX10" fmla="*/ 3037 w 10000"/>
              <a:gd name="connsiteY10" fmla="*/ 10000 h 10000"/>
              <a:gd name="connsiteX11" fmla="*/ 3629 w 10000"/>
              <a:gd name="connsiteY11" fmla="*/ 10000 h 10000"/>
              <a:gd name="connsiteX12" fmla="*/ 3635 w 10000"/>
              <a:gd name="connsiteY12" fmla="*/ 9975 h 10000"/>
              <a:gd name="connsiteX13" fmla="*/ 3825 w 10000"/>
              <a:gd name="connsiteY13" fmla="*/ 8955 h 10000"/>
              <a:gd name="connsiteX14" fmla="*/ 4998 w 10000"/>
              <a:gd name="connsiteY14" fmla="*/ 2848 h 10000"/>
              <a:gd name="connsiteX15" fmla="*/ 5245 w 10000"/>
              <a:gd name="connsiteY15" fmla="*/ 1559 h 10000"/>
              <a:gd name="connsiteX16" fmla="*/ 5260 w 10000"/>
              <a:gd name="connsiteY16" fmla="*/ 1477 h 10000"/>
              <a:gd name="connsiteX17" fmla="*/ 5852 w 10000"/>
              <a:gd name="connsiteY17" fmla="*/ 1477 h 10000"/>
              <a:gd name="connsiteX18" fmla="*/ 5873 w 10000"/>
              <a:gd name="connsiteY18" fmla="*/ 1587 h 10000"/>
              <a:gd name="connsiteX19" fmla="*/ 6007 w 10000"/>
              <a:gd name="connsiteY19" fmla="*/ 2282 h 10000"/>
              <a:gd name="connsiteX20" fmla="*/ 6105 w 10000"/>
              <a:gd name="connsiteY20" fmla="*/ 2820 h 10000"/>
              <a:gd name="connsiteX21" fmla="*/ 7114 w 10000"/>
              <a:gd name="connsiteY21" fmla="*/ 8097 h 10000"/>
              <a:gd name="connsiteX22" fmla="*/ 7218 w 10000"/>
              <a:gd name="connsiteY22" fmla="*/ 8761 h 10000"/>
              <a:gd name="connsiteX23" fmla="*/ 7443 w 10000"/>
              <a:gd name="connsiteY23" fmla="*/ 9812 h 10000"/>
              <a:gd name="connsiteX24" fmla="*/ 7479 w 10000"/>
              <a:gd name="connsiteY24" fmla="*/ 9975 h 10000"/>
              <a:gd name="connsiteX25" fmla="*/ 8066 w 10000"/>
              <a:gd name="connsiteY25" fmla="*/ 9975 h 10000"/>
              <a:gd name="connsiteX26" fmla="*/ 8076 w 10000"/>
              <a:gd name="connsiteY26" fmla="*/ 9919 h 10000"/>
              <a:gd name="connsiteX27" fmla="*/ 8802 w 10000"/>
              <a:gd name="connsiteY27" fmla="*/ 6250 h 10000"/>
              <a:gd name="connsiteX28" fmla="*/ 10000 w 10000"/>
              <a:gd name="connsiteY28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410 w 10000"/>
              <a:gd name="connsiteY3" fmla="*/ 1477 h 10000"/>
              <a:gd name="connsiteX4" fmla="*/ 1571 w 10000"/>
              <a:gd name="connsiteY4" fmla="*/ 2310 h 10000"/>
              <a:gd name="connsiteX5" fmla="*/ 1668 w 10000"/>
              <a:gd name="connsiteY5" fmla="*/ 2820 h 10000"/>
              <a:gd name="connsiteX6" fmla="*/ 2085 w 10000"/>
              <a:gd name="connsiteY6" fmla="*/ 5042 h 10000"/>
              <a:gd name="connsiteX7" fmla="*/ 2666 w 10000"/>
              <a:gd name="connsiteY7" fmla="*/ 8047 h 10000"/>
              <a:gd name="connsiteX8" fmla="*/ 3027 w 10000"/>
              <a:gd name="connsiteY8" fmla="*/ 9950 h 10000"/>
              <a:gd name="connsiteX9" fmla="*/ 3037 w 10000"/>
              <a:gd name="connsiteY9" fmla="*/ 10000 h 10000"/>
              <a:gd name="connsiteX10" fmla="*/ 3629 w 10000"/>
              <a:gd name="connsiteY10" fmla="*/ 10000 h 10000"/>
              <a:gd name="connsiteX11" fmla="*/ 3635 w 10000"/>
              <a:gd name="connsiteY11" fmla="*/ 9975 h 10000"/>
              <a:gd name="connsiteX12" fmla="*/ 3825 w 10000"/>
              <a:gd name="connsiteY12" fmla="*/ 8955 h 10000"/>
              <a:gd name="connsiteX13" fmla="*/ 4998 w 10000"/>
              <a:gd name="connsiteY13" fmla="*/ 2848 h 10000"/>
              <a:gd name="connsiteX14" fmla="*/ 5245 w 10000"/>
              <a:gd name="connsiteY14" fmla="*/ 1559 h 10000"/>
              <a:gd name="connsiteX15" fmla="*/ 5260 w 10000"/>
              <a:gd name="connsiteY15" fmla="*/ 1477 h 10000"/>
              <a:gd name="connsiteX16" fmla="*/ 5852 w 10000"/>
              <a:gd name="connsiteY16" fmla="*/ 1477 h 10000"/>
              <a:gd name="connsiteX17" fmla="*/ 5873 w 10000"/>
              <a:gd name="connsiteY17" fmla="*/ 1587 h 10000"/>
              <a:gd name="connsiteX18" fmla="*/ 6007 w 10000"/>
              <a:gd name="connsiteY18" fmla="*/ 2282 h 10000"/>
              <a:gd name="connsiteX19" fmla="*/ 6105 w 10000"/>
              <a:gd name="connsiteY19" fmla="*/ 2820 h 10000"/>
              <a:gd name="connsiteX20" fmla="*/ 7114 w 10000"/>
              <a:gd name="connsiteY20" fmla="*/ 8097 h 10000"/>
              <a:gd name="connsiteX21" fmla="*/ 7218 w 10000"/>
              <a:gd name="connsiteY21" fmla="*/ 8761 h 10000"/>
              <a:gd name="connsiteX22" fmla="*/ 7443 w 10000"/>
              <a:gd name="connsiteY22" fmla="*/ 9812 h 10000"/>
              <a:gd name="connsiteX23" fmla="*/ 7479 w 10000"/>
              <a:gd name="connsiteY23" fmla="*/ 9975 h 10000"/>
              <a:gd name="connsiteX24" fmla="*/ 8066 w 10000"/>
              <a:gd name="connsiteY24" fmla="*/ 9975 h 10000"/>
              <a:gd name="connsiteX25" fmla="*/ 8076 w 10000"/>
              <a:gd name="connsiteY25" fmla="*/ 9919 h 10000"/>
              <a:gd name="connsiteX26" fmla="*/ 8802 w 10000"/>
              <a:gd name="connsiteY26" fmla="*/ 6250 h 10000"/>
              <a:gd name="connsiteX27" fmla="*/ 10000 w 10000"/>
              <a:gd name="connsiteY27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808 w 10000"/>
              <a:gd name="connsiteY2" fmla="*/ 1587 h 10000"/>
              <a:gd name="connsiteX3" fmla="*/ 1571 w 10000"/>
              <a:gd name="connsiteY3" fmla="*/ 2310 h 10000"/>
              <a:gd name="connsiteX4" fmla="*/ 1668 w 10000"/>
              <a:gd name="connsiteY4" fmla="*/ 2820 h 10000"/>
              <a:gd name="connsiteX5" fmla="*/ 2085 w 10000"/>
              <a:gd name="connsiteY5" fmla="*/ 5042 h 10000"/>
              <a:gd name="connsiteX6" fmla="*/ 2666 w 10000"/>
              <a:gd name="connsiteY6" fmla="*/ 8047 h 10000"/>
              <a:gd name="connsiteX7" fmla="*/ 3027 w 10000"/>
              <a:gd name="connsiteY7" fmla="*/ 9950 h 10000"/>
              <a:gd name="connsiteX8" fmla="*/ 3037 w 10000"/>
              <a:gd name="connsiteY8" fmla="*/ 10000 h 10000"/>
              <a:gd name="connsiteX9" fmla="*/ 3629 w 10000"/>
              <a:gd name="connsiteY9" fmla="*/ 10000 h 10000"/>
              <a:gd name="connsiteX10" fmla="*/ 3635 w 10000"/>
              <a:gd name="connsiteY10" fmla="*/ 9975 h 10000"/>
              <a:gd name="connsiteX11" fmla="*/ 3825 w 10000"/>
              <a:gd name="connsiteY11" fmla="*/ 8955 h 10000"/>
              <a:gd name="connsiteX12" fmla="*/ 4998 w 10000"/>
              <a:gd name="connsiteY12" fmla="*/ 2848 h 10000"/>
              <a:gd name="connsiteX13" fmla="*/ 5245 w 10000"/>
              <a:gd name="connsiteY13" fmla="*/ 1559 h 10000"/>
              <a:gd name="connsiteX14" fmla="*/ 5260 w 10000"/>
              <a:gd name="connsiteY14" fmla="*/ 1477 h 10000"/>
              <a:gd name="connsiteX15" fmla="*/ 5852 w 10000"/>
              <a:gd name="connsiteY15" fmla="*/ 1477 h 10000"/>
              <a:gd name="connsiteX16" fmla="*/ 5873 w 10000"/>
              <a:gd name="connsiteY16" fmla="*/ 1587 h 10000"/>
              <a:gd name="connsiteX17" fmla="*/ 6007 w 10000"/>
              <a:gd name="connsiteY17" fmla="*/ 2282 h 10000"/>
              <a:gd name="connsiteX18" fmla="*/ 6105 w 10000"/>
              <a:gd name="connsiteY18" fmla="*/ 2820 h 10000"/>
              <a:gd name="connsiteX19" fmla="*/ 7114 w 10000"/>
              <a:gd name="connsiteY19" fmla="*/ 8097 h 10000"/>
              <a:gd name="connsiteX20" fmla="*/ 7218 w 10000"/>
              <a:gd name="connsiteY20" fmla="*/ 8761 h 10000"/>
              <a:gd name="connsiteX21" fmla="*/ 7443 w 10000"/>
              <a:gd name="connsiteY21" fmla="*/ 9812 h 10000"/>
              <a:gd name="connsiteX22" fmla="*/ 7479 w 10000"/>
              <a:gd name="connsiteY22" fmla="*/ 9975 h 10000"/>
              <a:gd name="connsiteX23" fmla="*/ 8066 w 10000"/>
              <a:gd name="connsiteY23" fmla="*/ 9975 h 10000"/>
              <a:gd name="connsiteX24" fmla="*/ 8076 w 10000"/>
              <a:gd name="connsiteY24" fmla="*/ 9919 h 10000"/>
              <a:gd name="connsiteX25" fmla="*/ 8802 w 10000"/>
              <a:gd name="connsiteY25" fmla="*/ 6250 h 10000"/>
              <a:gd name="connsiteX26" fmla="*/ 10000 w 10000"/>
              <a:gd name="connsiteY26" fmla="*/ 0 h 10000"/>
              <a:gd name="connsiteX0" fmla="*/ 0 w 10000"/>
              <a:gd name="connsiteY0" fmla="*/ 5740 h 10000"/>
              <a:gd name="connsiteX1" fmla="*/ 561 w 10000"/>
              <a:gd name="connsiteY1" fmla="*/ 2848 h 10000"/>
              <a:gd name="connsiteX2" fmla="*/ 1571 w 10000"/>
              <a:gd name="connsiteY2" fmla="*/ 2310 h 10000"/>
              <a:gd name="connsiteX3" fmla="*/ 1668 w 10000"/>
              <a:gd name="connsiteY3" fmla="*/ 2820 h 10000"/>
              <a:gd name="connsiteX4" fmla="*/ 2085 w 10000"/>
              <a:gd name="connsiteY4" fmla="*/ 5042 h 10000"/>
              <a:gd name="connsiteX5" fmla="*/ 2666 w 10000"/>
              <a:gd name="connsiteY5" fmla="*/ 8047 h 10000"/>
              <a:gd name="connsiteX6" fmla="*/ 3027 w 10000"/>
              <a:gd name="connsiteY6" fmla="*/ 9950 h 10000"/>
              <a:gd name="connsiteX7" fmla="*/ 3037 w 10000"/>
              <a:gd name="connsiteY7" fmla="*/ 10000 h 10000"/>
              <a:gd name="connsiteX8" fmla="*/ 3629 w 10000"/>
              <a:gd name="connsiteY8" fmla="*/ 10000 h 10000"/>
              <a:gd name="connsiteX9" fmla="*/ 3635 w 10000"/>
              <a:gd name="connsiteY9" fmla="*/ 9975 h 10000"/>
              <a:gd name="connsiteX10" fmla="*/ 3825 w 10000"/>
              <a:gd name="connsiteY10" fmla="*/ 8955 h 10000"/>
              <a:gd name="connsiteX11" fmla="*/ 4998 w 10000"/>
              <a:gd name="connsiteY11" fmla="*/ 2848 h 10000"/>
              <a:gd name="connsiteX12" fmla="*/ 5245 w 10000"/>
              <a:gd name="connsiteY12" fmla="*/ 1559 h 10000"/>
              <a:gd name="connsiteX13" fmla="*/ 5260 w 10000"/>
              <a:gd name="connsiteY13" fmla="*/ 1477 h 10000"/>
              <a:gd name="connsiteX14" fmla="*/ 5852 w 10000"/>
              <a:gd name="connsiteY14" fmla="*/ 1477 h 10000"/>
              <a:gd name="connsiteX15" fmla="*/ 5873 w 10000"/>
              <a:gd name="connsiteY15" fmla="*/ 1587 h 10000"/>
              <a:gd name="connsiteX16" fmla="*/ 6007 w 10000"/>
              <a:gd name="connsiteY16" fmla="*/ 2282 h 10000"/>
              <a:gd name="connsiteX17" fmla="*/ 6105 w 10000"/>
              <a:gd name="connsiteY17" fmla="*/ 2820 h 10000"/>
              <a:gd name="connsiteX18" fmla="*/ 7114 w 10000"/>
              <a:gd name="connsiteY18" fmla="*/ 8097 h 10000"/>
              <a:gd name="connsiteX19" fmla="*/ 7218 w 10000"/>
              <a:gd name="connsiteY19" fmla="*/ 8761 h 10000"/>
              <a:gd name="connsiteX20" fmla="*/ 7443 w 10000"/>
              <a:gd name="connsiteY20" fmla="*/ 9812 h 10000"/>
              <a:gd name="connsiteX21" fmla="*/ 7479 w 10000"/>
              <a:gd name="connsiteY21" fmla="*/ 9975 h 10000"/>
              <a:gd name="connsiteX22" fmla="*/ 8066 w 10000"/>
              <a:gd name="connsiteY22" fmla="*/ 9975 h 10000"/>
              <a:gd name="connsiteX23" fmla="*/ 8076 w 10000"/>
              <a:gd name="connsiteY23" fmla="*/ 9919 h 10000"/>
              <a:gd name="connsiteX24" fmla="*/ 8802 w 10000"/>
              <a:gd name="connsiteY24" fmla="*/ 6250 h 10000"/>
              <a:gd name="connsiteX25" fmla="*/ 10000 w 10000"/>
              <a:gd name="connsiteY25" fmla="*/ 0 h 10000"/>
              <a:gd name="connsiteX0" fmla="*/ 0 w 10000"/>
              <a:gd name="connsiteY0" fmla="*/ 5740 h 10000"/>
              <a:gd name="connsiteX1" fmla="*/ 1571 w 10000"/>
              <a:gd name="connsiteY1" fmla="*/ 2310 h 10000"/>
              <a:gd name="connsiteX2" fmla="*/ 1668 w 10000"/>
              <a:gd name="connsiteY2" fmla="*/ 2820 h 10000"/>
              <a:gd name="connsiteX3" fmla="*/ 2085 w 10000"/>
              <a:gd name="connsiteY3" fmla="*/ 5042 h 10000"/>
              <a:gd name="connsiteX4" fmla="*/ 2666 w 10000"/>
              <a:gd name="connsiteY4" fmla="*/ 8047 h 10000"/>
              <a:gd name="connsiteX5" fmla="*/ 3027 w 10000"/>
              <a:gd name="connsiteY5" fmla="*/ 9950 h 10000"/>
              <a:gd name="connsiteX6" fmla="*/ 3037 w 10000"/>
              <a:gd name="connsiteY6" fmla="*/ 10000 h 10000"/>
              <a:gd name="connsiteX7" fmla="*/ 3629 w 10000"/>
              <a:gd name="connsiteY7" fmla="*/ 10000 h 10000"/>
              <a:gd name="connsiteX8" fmla="*/ 3635 w 10000"/>
              <a:gd name="connsiteY8" fmla="*/ 9975 h 10000"/>
              <a:gd name="connsiteX9" fmla="*/ 3825 w 10000"/>
              <a:gd name="connsiteY9" fmla="*/ 8955 h 10000"/>
              <a:gd name="connsiteX10" fmla="*/ 4998 w 10000"/>
              <a:gd name="connsiteY10" fmla="*/ 2848 h 10000"/>
              <a:gd name="connsiteX11" fmla="*/ 5245 w 10000"/>
              <a:gd name="connsiteY11" fmla="*/ 1559 h 10000"/>
              <a:gd name="connsiteX12" fmla="*/ 5260 w 10000"/>
              <a:gd name="connsiteY12" fmla="*/ 1477 h 10000"/>
              <a:gd name="connsiteX13" fmla="*/ 5852 w 10000"/>
              <a:gd name="connsiteY13" fmla="*/ 1477 h 10000"/>
              <a:gd name="connsiteX14" fmla="*/ 5873 w 10000"/>
              <a:gd name="connsiteY14" fmla="*/ 1587 h 10000"/>
              <a:gd name="connsiteX15" fmla="*/ 6007 w 10000"/>
              <a:gd name="connsiteY15" fmla="*/ 2282 h 10000"/>
              <a:gd name="connsiteX16" fmla="*/ 6105 w 10000"/>
              <a:gd name="connsiteY16" fmla="*/ 2820 h 10000"/>
              <a:gd name="connsiteX17" fmla="*/ 7114 w 10000"/>
              <a:gd name="connsiteY17" fmla="*/ 8097 h 10000"/>
              <a:gd name="connsiteX18" fmla="*/ 7218 w 10000"/>
              <a:gd name="connsiteY18" fmla="*/ 8761 h 10000"/>
              <a:gd name="connsiteX19" fmla="*/ 7443 w 10000"/>
              <a:gd name="connsiteY19" fmla="*/ 9812 h 10000"/>
              <a:gd name="connsiteX20" fmla="*/ 7479 w 10000"/>
              <a:gd name="connsiteY20" fmla="*/ 9975 h 10000"/>
              <a:gd name="connsiteX21" fmla="*/ 8066 w 10000"/>
              <a:gd name="connsiteY21" fmla="*/ 9975 h 10000"/>
              <a:gd name="connsiteX22" fmla="*/ 8076 w 10000"/>
              <a:gd name="connsiteY22" fmla="*/ 9919 h 10000"/>
              <a:gd name="connsiteX23" fmla="*/ 8802 w 10000"/>
              <a:gd name="connsiteY23" fmla="*/ 6250 h 10000"/>
              <a:gd name="connsiteX24" fmla="*/ 10000 w 10000"/>
              <a:gd name="connsiteY24" fmla="*/ 0 h 10000"/>
              <a:gd name="connsiteX0" fmla="*/ 0 w 8429"/>
              <a:gd name="connsiteY0" fmla="*/ 2310 h 10000"/>
              <a:gd name="connsiteX1" fmla="*/ 97 w 8429"/>
              <a:gd name="connsiteY1" fmla="*/ 2820 h 10000"/>
              <a:gd name="connsiteX2" fmla="*/ 514 w 8429"/>
              <a:gd name="connsiteY2" fmla="*/ 5042 h 10000"/>
              <a:gd name="connsiteX3" fmla="*/ 1095 w 8429"/>
              <a:gd name="connsiteY3" fmla="*/ 8047 h 10000"/>
              <a:gd name="connsiteX4" fmla="*/ 1456 w 8429"/>
              <a:gd name="connsiteY4" fmla="*/ 9950 h 10000"/>
              <a:gd name="connsiteX5" fmla="*/ 1466 w 8429"/>
              <a:gd name="connsiteY5" fmla="*/ 10000 h 10000"/>
              <a:gd name="connsiteX6" fmla="*/ 2058 w 8429"/>
              <a:gd name="connsiteY6" fmla="*/ 10000 h 10000"/>
              <a:gd name="connsiteX7" fmla="*/ 2064 w 8429"/>
              <a:gd name="connsiteY7" fmla="*/ 9975 h 10000"/>
              <a:gd name="connsiteX8" fmla="*/ 2254 w 8429"/>
              <a:gd name="connsiteY8" fmla="*/ 8955 h 10000"/>
              <a:gd name="connsiteX9" fmla="*/ 3427 w 8429"/>
              <a:gd name="connsiteY9" fmla="*/ 2848 h 10000"/>
              <a:gd name="connsiteX10" fmla="*/ 3674 w 8429"/>
              <a:gd name="connsiteY10" fmla="*/ 1559 h 10000"/>
              <a:gd name="connsiteX11" fmla="*/ 3689 w 8429"/>
              <a:gd name="connsiteY11" fmla="*/ 1477 h 10000"/>
              <a:gd name="connsiteX12" fmla="*/ 4281 w 8429"/>
              <a:gd name="connsiteY12" fmla="*/ 1477 h 10000"/>
              <a:gd name="connsiteX13" fmla="*/ 4302 w 8429"/>
              <a:gd name="connsiteY13" fmla="*/ 1587 h 10000"/>
              <a:gd name="connsiteX14" fmla="*/ 4436 w 8429"/>
              <a:gd name="connsiteY14" fmla="*/ 2282 h 10000"/>
              <a:gd name="connsiteX15" fmla="*/ 4534 w 8429"/>
              <a:gd name="connsiteY15" fmla="*/ 2820 h 10000"/>
              <a:gd name="connsiteX16" fmla="*/ 5543 w 8429"/>
              <a:gd name="connsiteY16" fmla="*/ 8097 h 10000"/>
              <a:gd name="connsiteX17" fmla="*/ 5647 w 8429"/>
              <a:gd name="connsiteY17" fmla="*/ 8761 h 10000"/>
              <a:gd name="connsiteX18" fmla="*/ 5872 w 8429"/>
              <a:gd name="connsiteY18" fmla="*/ 9812 h 10000"/>
              <a:gd name="connsiteX19" fmla="*/ 5908 w 8429"/>
              <a:gd name="connsiteY19" fmla="*/ 9975 h 10000"/>
              <a:gd name="connsiteX20" fmla="*/ 6495 w 8429"/>
              <a:gd name="connsiteY20" fmla="*/ 9975 h 10000"/>
              <a:gd name="connsiteX21" fmla="*/ 6505 w 8429"/>
              <a:gd name="connsiteY21" fmla="*/ 9919 h 10000"/>
              <a:gd name="connsiteX22" fmla="*/ 7231 w 8429"/>
              <a:gd name="connsiteY22" fmla="*/ 6250 h 10000"/>
              <a:gd name="connsiteX23" fmla="*/ 8429 w 8429"/>
              <a:gd name="connsiteY23" fmla="*/ 0 h 10000"/>
              <a:gd name="connsiteX0" fmla="*/ 0 w 9885"/>
              <a:gd name="connsiteY0" fmla="*/ 2820 h 10000"/>
              <a:gd name="connsiteX1" fmla="*/ 495 w 9885"/>
              <a:gd name="connsiteY1" fmla="*/ 5042 h 10000"/>
              <a:gd name="connsiteX2" fmla="*/ 1184 w 9885"/>
              <a:gd name="connsiteY2" fmla="*/ 8047 h 10000"/>
              <a:gd name="connsiteX3" fmla="*/ 1612 w 9885"/>
              <a:gd name="connsiteY3" fmla="*/ 9950 h 10000"/>
              <a:gd name="connsiteX4" fmla="*/ 1624 w 9885"/>
              <a:gd name="connsiteY4" fmla="*/ 10000 h 10000"/>
              <a:gd name="connsiteX5" fmla="*/ 2327 w 9885"/>
              <a:gd name="connsiteY5" fmla="*/ 10000 h 10000"/>
              <a:gd name="connsiteX6" fmla="*/ 2334 w 9885"/>
              <a:gd name="connsiteY6" fmla="*/ 9975 h 10000"/>
              <a:gd name="connsiteX7" fmla="*/ 2559 w 9885"/>
              <a:gd name="connsiteY7" fmla="*/ 8955 h 10000"/>
              <a:gd name="connsiteX8" fmla="*/ 3951 w 9885"/>
              <a:gd name="connsiteY8" fmla="*/ 2848 h 10000"/>
              <a:gd name="connsiteX9" fmla="*/ 4244 w 9885"/>
              <a:gd name="connsiteY9" fmla="*/ 1559 h 10000"/>
              <a:gd name="connsiteX10" fmla="*/ 4262 w 9885"/>
              <a:gd name="connsiteY10" fmla="*/ 1477 h 10000"/>
              <a:gd name="connsiteX11" fmla="*/ 4964 w 9885"/>
              <a:gd name="connsiteY11" fmla="*/ 1477 h 10000"/>
              <a:gd name="connsiteX12" fmla="*/ 4989 w 9885"/>
              <a:gd name="connsiteY12" fmla="*/ 1587 h 10000"/>
              <a:gd name="connsiteX13" fmla="*/ 5148 w 9885"/>
              <a:gd name="connsiteY13" fmla="*/ 2282 h 10000"/>
              <a:gd name="connsiteX14" fmla="*/ 5264 w 9885"/>
              <a:gd name="connsiteY14" fmla="*/ 2820 h 10000"/>
              <a:gd name="connsiteX15" fmla="*/ 6461 w 9885"/>
              <a:gd name="connsiteY15" fmla="*/ 8097 h 10000"/>
              <a:gd name="connsiteX16" fmla="*/ 6584 w 9885"/>
              <a:gd name="connsiteY16" fmla="*/ 8761 h 10000"/>
              <a:gd name="connsiteX17" fmla="*/ 6851 w 9885"/>
              <a:gd name="connsiteY17" fmla="*/ 9812 h 10000"/>
              <a:gd name="connsiteX18" fmla="*/ 6894 w 9885"/>
              <a:gd name="connsiteY18" fmla="*/ 9975 h 10000"/>
              <a:gd name="connsiteX19" fmla="*/ 7591 w 9885"/>
              <a:gd name="connsiteY19" fmla="*/ 9975 h 10000"/>
              <a:gd name="connsiteX20" fmla="*/ 7602 w 9885"/>
              <a:gd name="connsiteY20" fmla="*/ 9919 h 10000"/>
              <a:gd name="connsiteX21" fmla="*/ 8464 w 9885"/>
              <a:gd name="connsiteY21" fmla="*/ 6250 h 10000"/>
              <a:gd name="connsiteX22" fmla="*/ 9885 w 9885"/>
              <a:gd name="connsiteY22" fmla="*/ 0 h 10000"/>
              <a:gd name="connsiteX0" fmla="*/ 0 w 9499"/>
              <a:gd name="connsiteY0" fmla="*/ 5042 h 10000"/>
              <a:gd name="connsiteX1" fmla="*/ 697 w 9499"/>
              <a:gd name="connsiteY1" fmla="*/ 8047 h 10000"/>
              <a:gd name="connsiteX2" fmla="*/ 1130 w 9499"/>
              <a:gd name="connsiteY2" fmla="*/ 9950 h 10000"/>
              <a:gd name="connsiteX3" fmla="*/ 1142 w 9499"/>
              <a:gd name="connsiteY3" fmla="*/ 10000 h 10000"/>
              <a:gd name="connsiteX4" fmla="*/ 1853 w 9499"/>
              <a:gd name="connsiteY4" fmla="*/ 10000 h 10000"/>
              <a:gd name="connsiteX5" fmla="*/ 1860 w 9499"/>
              <a:gd name="connsiteY5" fmla="*/ 9975 h 10000"/>
              <a:gd name="connsiteX6" fmla="*/ 2088 w 9499"/>
              <a:gd name="connsiteY6" fmla="*/ 8955 h 10000"/>
              <a:gd name="connsiteX7" fmla="*/ 3496 w 9499"/>
              <a:gd name="connsiteY7" fmla="*/ 2848 h 10000"/>
              <a:gd name="connsiteX8" fmla="*/ 3792 w 9499"/>
              <a:gd name="connsiteY8" fmla="*/ 1559 h 10000"/>
              <a:gd name="connsiteX9" fmla="*/ 3811 w 9499"/>
              <a:gd name="connsiteY9" fmla="*/ 1477 h 10000"/>
              <a:gd name="connsiteX10" fmla="*/ 4521 w 9499"/>
              <a:gd name="connsiteY10" fmla="*/ 1477 h 10000"/>
              <a:gd name="connsiteX11" fmla="*/ 4546 w 9499"/>
              <a:gd name="connsiteY11" fmla="*/ 1587 h 10000"/>
              <a:gd name="connsiteX12" fmla="*/ 4707 w 9499"/>
              <a:gd name="connsiteY12" fmla="*/ 2282 h 10000"/>
              <a:gd name="connsiteX13" fmla="*/ 4824 w 9499"/>
              <a:gd name="connsiteY13" fmla="*/ 2820 h 10000"/>
              <a:gd name="connsiteX14" fmla="*/ 6035 w 9499"/>
              <a:gd name="connsiteY14" fmla="*/ 8097 h 10000"/>
              <a:gd name="connsiteX15" fmla="*/ 6160 w 9499"/>
              <a:gd name="connsiteY15" fmla="*/ 8761 h 10000"/>
              <a:gd name="connsiteX16" fmla="*/ 6430 w 9499"/>
              <a:gd name="connsiteY16" fmla="*/ 9812 h 10000"/>
              <a:gd name="connsiteX17" fmla="*/ 6473 w 9499"/>
              <a:gd name="connsiteY17" fmla="*/ 9975 h 10000"/>
              <a:gd name="connsiteX18" fmla="*/ 7178 w 9499"/>
              <a:gd name="connsiteY18" fmla="*/ 9975 h 10000"/>
              <a:gd name="connsiteX19" fmla="*/ 7189 w 9499"/>
              <a:gd name="connsiteY19" fmla="*/ 9919 h 10000"/>
              <a:gd name="connsiteX20" fmla="*/ 8061 w 9499"/>
              <a:gd name="connsiteY20" fmla="*/ 6250 h 10000"/>
              <a:gd name="connsiteX21" fmla="*/ 9499 w 9499"/>
              <a:gd name="connsiteY21" fmla="*/ 0 h 10000"/>
              <a:gd name="connsiteX0" fmla="*/ 0 w 9266"/>
              <a:gd name="connsiteY0" fmla="*/ 8047 h 10000"/>
              <a:gd name="connsiteX1" fmla="*/ 456 w 9266"/>
              <a:gd name="connsiteY1" fmla="*/ 9950 h 10000"/>
              <a:gd name="connsiteX2" fmla="*/ 468 w 9266"/>
              <a:gd name="connsiteY2" fmla="*/ 10000 h 10000"/>
              <a:gd name="connsiteX3" fmla="*/ 1217 w 9266"/>
              <a:gd name="connsiteY3" fmla="*/ 10000 h 10000"/>
              <a:gd name="connsiteX4" fmla="*/ 1224 w 9266"/>
              <a:gd name="connsiteY4" fmla="*/ 9975 h 10000"/>
              <a:gd name="connsiteX5" fmla="*/ 1464 w 9266"/>
              <a:gd name="connsiteY5" fmla="*/ 8955 h 10000"/>
              <a:gd name="connsiteX6" fmla="*/ 2946 w 9266"/>
              <a:gd name="connsiteY6" fmla="*/ 2848 h 10000"/>
              <a:gd name="connsiteX7" fmla="*/ 3258 w 9266"/>
              <a:gd name="connsiteY7" fmla="*/ 1559 h 10000"/>
              <a:gd name="connsiteX8" fmla="*/ 3278 w 9266"/>
              <a:gd name="connsiteY8" fmla="*/ 1477 h 10000"/>
              <a:gd name="connsiteX9" fmla="*/ 4025 w 9266"/>
              <a:gd name="connsiteY9" fmla="*/ 1477 h 10000"/>
              <a:gd name="connsiteX10" fmla="*/ 4052 w 9266"/>
              <a:gd name="connsiteY10" fmla="*/ 1587 h 10000"/>
              <a:gd name="connsiteX11" fmla="*/ 4221 w 9266"/>
              <a:gd name="connsiteY11" fmla="*/ 2282 h 10000"/>
              <a:gd name="connsiteX12" fmla="*/ 4344 w 9266"/>
              <a:gd name="connsiteY12" fmla="*/ 2820 h 10000"/>
              <a:gd name="connsiteX13" fmla="*/ 5619 w 9266"/>
              <a:gd name="connsiteY13" fmla="*/ 8097 h 10000"/>
              <a:gd name="connsiteX14" fmla="*/ 5751 w 9266"/>
              <a:gd name="connsiteY14" fmla="*/ 8761 h 10000"/>
              <a:gd name="connsiteX15" fmla="*/ 6035 w 9266"/>
              <a:gd name="connsiteY15" fmla="*/ 9812 h 10000"/>
              <a:gd name="connsiteX16" fmla="*/ 6080 w 9266"/>
              <a:gd name="connsiteY16" fmla="*/ 9975 h 10000"/>
              <a:gd name="connsiteX17" fmla="*/ 6823 w 9266"/>
              <a:gd name="connsiteY17" fmla="*/ 9975 h 10000"/>
              <a:gd name="connsiteX18" fmla="*/ 6834 w 9266"/>
              <a:gd name="connsiteY18" fmla="*/ 9919 h 10000"/>
              <a:gd name="connsiteX19" fmla="*/ 7752 w 9266"/>
              <a:gd name="connsiteY19" fmla="*/ 6250 h 10000"/>
              <a:gd name="connsiteX20" fmla="*/ 9266 w 9266"/>
              <a:gd name="connsiteY20" fmla="*/ 0 h 10000"/>
              <a:gd name="connsiteX0" fmla="*/ 0 w 9508"/>
              <a:gd name="connsiteY0" fmla="*/ 9950 h 10000"/>
              <a:gd name="connsiteX1" fmla="*/ 13 w 9508"/>
              <a:gd name="connsiteY1" fmla="*/ 10000 h 10000"/>
              <a:gd name="connsiteX2" fmla="*/ 821 w 9508"/>
              <a:gd name="connsiteY2" fmla="*/ 10000 h 10000"/>
              <a:gd name="connsiteX3" fmla="*/ 829 w 9508"/>
              <a:gd name="connsiteY3" fmla="*/ 9975 h 10000"/>
              <a:gd name="connsiteX4" fmla="*/ 1088 w 9508"/>
              <a:gd name="connsiteY4" fmla="*/ 8955 h 10000"/>
              <a:gd name="connsiteX5" fmla="*/ 2687 w 9508"/>
              <a:gd name="connsiteY5" fmla="*/ 2848 h 10000"/>
              <a:gd name="connsiteX6" fmla="*/ 3024 w 9508"/>
              <a:gd name="connsiteY6" fmla="*/ 1559 h 10000"/>
              <a:gd name="connsiteX7" fmla="*/ 3046 w 9508"/>
              <a:gd name="connsiteY7" fmla="*/ 1477 h 10000"/>
              <a:gd name="connsiteX8" fmla="*/ 3852 w 9508"/>
              <a:gd name="connsiteY8" fmla="*/ 1477 h 10000"/>
              <a:gd name="connsiteX9" fmla="*/ 3881 w 9508"/>
              <a:gd name="connsiteY9" fmla="*/ 1587 h 10000"/>
              <a:gd name="connsiteX10" fmla="*/ 4063 w 9508"/>
              <a:gd name="connsiteY10" fmla="*/ 2282 h 10000"/>
              <a:gd name="connsiteX11" fmla="*/ 4196 w 9508"/>
              <a:gd name="connsiteY11" fmla="*/ 2820 h 10000"/>
              <a:gd name="connsiteX12" fmla="*/ 5572 w 9508"/>
              <a:gd name="connsiteY12" fmla="*/ 8097 h 10000"/>
              <a:gd name="connsiteX13" fmla="*/ 5715 w 9508"/>
              <a:gd name="connsiteY13" fmla="*/ 8761 h 10000"/>
              <a:gd name="connsiteX14" fmla="*/ 6021 w 9508"/>
              <a:gd name="connsiteY14" fmla="*/ 9812 h 10000"/>
              <a:gd name="connsiteX15" fmla="*/ 6070 w 9508"/>
              <a:gd name="connsiteY15" fmla="*/ 9975 h 10000"/>
              <a:gd name="connsiteX16" fmla="*/ 6871 w 9508"/>
              <a:gd name="connsiteY16" fmla="*/ 9975 h 10000"/>
              <a:gd name="connsiteX17" fmla="*/ 6883 w 9508"/>
              <a:gd name="connsiteY17" fmla="*/ 9919 h 10000"/>
              <a:gd name="connsiteX18" fmla="*/ 7874 w 9508"/>
              <a:gd name="connsiteY18" fmla="*/ 6250 h 10000"/>
              <a:gd name="connsiteX19" fmla="*/ 9508 w 9508"/>
              <a:gd name="connsiteY19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872 w 10000"/>
              <a:gd name="connsiteY2" fmla="*/ 9975 h 10000"/>
              <a:gd name="connsiteX3" fmla="*/ 1144 w 10000"/>
              <a:gd name="connsiteY3" fmla="*/ 8955 h 10000"/>
              <a:gd name="connsiteX4" fmla="*/ 2826 w 10000"/>
              <a:gd name="connsiteY4" fmla="*/ 2848 h 10000"/>
              <a:gd name="connsiteX5" fmla="*/ 3180 w 10000"/>
              <a:gd name="connsiteY5" fmla="*/ 1559 h 10000"/>
              <a:gd name="connsiteX6" fmla="*/ 3204 w 10000"/>
              <a:gd name="connsiteY6" fmla="*/ 1477 h 10000"/>
              <a:gd name="connsiteX7" fmla="*/ 4051 w 10000"/>
              <a:gd name="connsiteY7" fmla="*/ 1477 h 10000"/>
              <a:gd name="connsiteX8" fmla="*/ 4082 w 10000"/>
              <a:gd name="connsiteY8" fmla="*/ 1587 h 10000"/>
              <a:gd name="connsiteX9" fmla="*/ 4273 w 10000"/>
              <a:gd name="connsiteY9" fmla="*/ 2282 h 10000"/>
              <a:gd name="connsiteX10" fmla="*/ 4413 w 10000"/>
              <a:gd name="connsiteY10" fmla="*/ 2820 h 10000"/>
              <a:gd name="connsiteX11" fmla="*/ 5860 w 10000"/>
              <a:gd name="connsiteY11" fmla="*/ 8097 h 10000"/>
              <a:gd name="connsiteX12" fmla="*/ 6011 w 10000"/>
              <a:gd name="connsiteY12" fmla="*/ 8761 h 10000"/>
              <a:gd name="connsiteX13" fmla="*/ 6333 w 10000"/>
              <a:gd name="connsiteY13" fmla="*/ 9812 h 10000"/>
              <a:gd name="connsiteX14" fmla="*/ 6384 w 10000"/>
              <a:gd name="connsiteY14" fmla="*/ 9975 h 10000"/>
              <a:gd name="connsiteX15" fmla="*/ 7227 w 10000"/>
              <a:gd name="connsiteY15" fmla="*/ 9975 h 10000"/>
              <a:gd name="connsiteX16" fmla="*/ 7239 w 10000"/>
              <a:gd name="connsiteY16" fmla="*/ 9919 h 10000"/>
              <a:gd name="connsiteX17" fmla="*/ 8281 w 10000"/>
              <a:gd name="connsiteY17" fmla="*/ 6250 h 10000"/>
              <a:gd name="connsiteX18" fmla="*/ 10000 w 10000"/>
              <a:gd name="connsiteY18" fmla="*/ 0 h 10000"/>
              <a:gd name="connsiteX0" fmla="*/ 0 w 10000"/>
              <a:gd name="connsiteY0" fmla="*/ 9950 h 10000"/>
              <a:gd name="connsiteX1" fmla="*/ 863 w 10000"/>
              <a:gd name="connsiteY1" fmla="*/ 10000 h 10000"/>
              <a:gd name="connsiteX2" fmla="*/ 1144 w 10000"/>
              <a:gd name="connsiteY2" fmla="*/ 8955 h 10000"/>
              <a:gd name="connsiteX3" fmla="*/ 2826 w 10000"/>
              <a:gd name="connsiteY3" fmla="*/ 2848 h 10000"/>
              <a:gd name="connsiteX4" fmla="*/ 3180 w 10000"/>
              <a:gd name="connsiteY4" fmla="*/ 1559 h 10000"/>
              <a:gd name="connsiteX5" fmla="*/ 3204 w 10000"/>
              <a:gd name="connsiteY5" fmla="*/ 1477 h 10000"/>
              <a:gd name="connsiteX6" fmla="*/ 4051 w 10000"/>
              <a:gd name="connsiteY6" fmla="*/ 1477 h 10000"/>
              <a:gd name="connsiteX7" fmla="*/ 4082 w 10000"/>
              <a:gd name="connsiteY7" fmla="*/ 1587 h 10000"/>
              <a:gd name="connsiteX8" fmla="*/ 4273 w 10000"/>
              <a:gd name="connsiteY8" fmla="*/ 2282 h 10000"/>
              <a:gd name="connsiteX9" fmla="*/ 4413 w 10000"/>
              <a:gd name="connsiteY9" fmla="*/ 2820 h 10000"/>
              <a:gd name="connsiteX10" fmla="*/ 5860 w 10000"/>
              <a:gd name="connsiteY10" fmla="*/ 8097 h 10000"/>
              <a:gd name="connsiteX11" fmla="*/ 6011 w 10000"/>
              <a:gd name="connsiteY11" fmla="*/ 8761 h 10000"/>
              <a:gd name="connsiteX12" fmla="*/ 6333 w 10000"/>
              <a:gd name="connsiteY12" fmla="*/ 9812 h 10000"/>
              <a:gd name="connsiteX13" fmla="*/ 6384 w 10000"/>
              <a:gd name="connsiteY13" fmla="*/ 9975 h 10000"/>
              <a:gd name="connsiteX14" fmla="*/ 7227 w 10000"/>
              <a:gd name="connsiteY14" fmla="*/ 9975 h 10000"/>
              <a:gd name="connsiteX15" fmla="*/ 7239 w 10000"/>
              <a:gd name="connsiteY15" fmla="*/ 9919 h 10000"/>
              <a:gd name="connsiteX16" fmla="*/ 8281 w 10000"/>
              <a:gd name="connsiteY16" fmla="*/ 6250 h 10000"/>
              <a:gd name="connsiteX17" fmla="*/ 10000 w 10000"/>
              <a:gd name="connsiteY17" fmla="*/ 0 h 10000"/>
              <a:gd name="connsiteX0" fmla="*/ 0 w 10000"/>
              <a:gd name="connsiteY0" fmla="*/ 9950 h 9975"/>
              <a:gd name="connsiteX1" fmla="*/ 1144 w 10000"/>
              <a:gd name="connsiteY1" fmla="*/ 8955 h 9975"/>
              <a:gd name="connsiteX2" fmla="*/ 2826 w 10000"/>
              <a:gd name="connsiteY2" fmla="*/ 2848 h 9975"/>
              <a:gd name="connsiteX3" fmla="*/ 3180 w 10000"/>
              <a:gd name="connsiteY3" fmla="*/ 1559 h 9975"/>
              <a:gd name="connsiteX4" fmla="*/ 3204 w 10000"/>
              <a:gd name="connsiteY4" fmla="*/ 1477 h 9975"/>
              <a:gd name="connsiteX5" fmla="*/ 4051 w 10000"/>
              <a:gd name="connsiteY5" fmla="*/ 1477 h 9975"/>
              <a:gd name="connsiteX6" fmla="*/ 4082 w 10000"/>
              <a:gd name="connsiteY6" fmla="*/ 1587 h 9975"/>
              <a:gd name="connsiteX7" fmla="*/ 4273 w 10000"/>
              <a:gd name="connsiteY7" fmla="*/ 2282 h 9975"/>
              <a:gd name="connsiteX8" fmla="*/ 4413 w 10000"/>
              <a:gd name="connsiteY8" fmla="*/ 2820 h 9975"/>
              <a:gd name="connsiteX9" fmla="*/ 5860 w 10000"/>
              <a:gd name="connsiteY9" fmla="*/ 8097 h 9975"/>
              <a:gd name="connsiteX10" fmla="*/ 6011 w 10000"/>
              <a:gd name="connsiteY10" fmla="*/ 8761 h 9975"/>
              <a:gd name="connsiteX11" fmla="*/ 6333 w 10000"/>
              <a:gd name="connsiteY11" fmla="*/ 9812 h 9975"/>
              <a:gd name="connsiteX12" fmla="*/ 6384 w 10000"/>
              <a:gd name="connsiteY12" fmla="*/ 9975 h 9975"/>
              <a:gd name="connsiteX13" fmla="*/ 7227 w 10000"/>
              <a:gd name="connsiteY13" fmla="*/ 9975 h 9975"/>
              <a:gd name="connsiteX14" fmla="*/ 7239 w 10000"/>
              <a:gd name="connsiteY14" fmla="*/ 9919 h 9975"/>
              <a:gd name="connsiteX15" fmla="*/ 8281 w 10000"/>
              <a:gd name="connsiteY15" fmla="*/ 6250 h 9975"/>
              <a:gd name="connsiteX16" fmla="*/ 10000 w 10000"/>
              <a:gd name="connsiteY16" fmla="*/ 0 h 9975"/>
              <a:gd name="connsiteX0" fmla="*/ 0 w 10000"/>
              <a:gd name="connsiteY0" fmla="*/ 9975 h 10000"/>
              <a:gd name="connsiteX1" fmla="*/ 2826 w 10000"/>
              <a:gd name="connsiteY1" fmla="*/ 2855 h 10000"/>
              <a:gd name="connsiteX2" fmla="*/ 3180 w 10000"/>
              <a:gd name="connsiteY2" fmla="*/ 1563 h 10000"/>
              <a:gd name="connsiteX3" fmla="*/ 3204 w 10000"/>
              <a:gd name="connsiteY3" fmla="*/ 1481 h 10000"/>
              <a:gd name="connsiteX4" fmla="*/ 4051 w 10000"/>
              <a:gd name="connsiteY4" fmla="*/ 1481 h 10000"/>
              <a:gd name="connsiteX5" fmla="*/ 4082 w 10000"/>
              <a:gd name="connsiteY5" fmla="*/ 1591 h 10000"/>
              <a:gd name="connsiteX6" fmla="*/ 4273 w 10000"/>
              <a:gd name="connsiteY6" fmla="*/ 2288 h 10000"/>
              <a:gd name="connsiteX7" fmla="*/ 4413 w 10000"/>
              <a:gd name="connsiteY7" fmla="*/ 2827 h 10000"/>
              <a:gd name="connsiteX8" fmla="*/ 5860 w 10000"/>
              <a:gd name="connsiteY8" fmla="*/ 8117 h 10000"/>
              <a:gd name="connsiteX9" fmla="*/ 6011 w 10000"/>
              <a:gd name="connsiteY9" fmla="*/ 8783 h 10000"/>
              <a:gd name="connsiteX10" fmla="*/ 6333 w 10000"/>
              <a:gd name="connsiteY10" fmla="*/ 9837 h 10000"/>
              <a:gd name="connsiteX11" fmla="*/ 6384 w 10000"/>
              <a:gd name="connsiteY11" fmla="*/ 10000 h 10000"/>
              <a:gd name="connsiteX12" fmla="*/ 7227 w 10000"/>
              <a:gd name="connsiteY12" fmla="*/ 10000 h 10000"/>
              <a:gd name="connsiteX13" fmla="*/ 7239 w 10000"/>
              <a:gd name="connsiteY13" fmla="*/ 9944 h 10000"/>
              <a:gd name="connsiteX14" fmla="*/ 8281 w 10000"/>
              <a:gd name="connsiteY14" fmla="*/ 6266 h 10000"/>
              <a:gd name="connsiteX15" fmla="*/ 10000 w 10000"/>
              <a:gd name="connsiteY15" fmla="*/ 0 h 10000"/>
              <a:gd name="connsiteX0" fmla="*/ 0 w 7174"/>
              <a:gd name="connsiteY0" fmla="*/ 2855 h 10000"/>
              <a:gd name="connsiteX1" fmla="*/ 354 w 7174"/>
              <a:gd name="connsiteY1" fmla="*/ 1563 h 10000"/>
              <a:gd name="connsiteX2" fmla="*/ 378 w 7174"/>
              <a:gd name="connsiteY2" fmla="*/ 1481 h 10000"/>
              <a:gd name="connsiteX3" fmla="*/ 1225 w 7174"/>
              <a:gd name="connsiteY3" fmla="*/ 1481 h 10000"/>
              <a:gd name="connsiteX4" fmla="*/ 1256 w 7174"/>
              <a:gd name="connsiteY4" fmla="*/ 1591 h 10000"/>
              <a:gd name="connsiteX5" fmla="*/ 1447 w 7174"/>
              <a:gd name="connsiteY5" fmla="*/ 2288 h 10000"/>
              <a:gd name="connsiteX6" fmla="*/ 1587 w 7174"/>
              <a:gd name="connsiteY6" fmla="*/ 2827 h 10000"/>
              <a:gd name="connsiteX7" fmla="*/ 3034 w 7174"/>
              <a:gd name="connsiteY7" fmla="*/ 8117 h 10000"/>
              <a:gd name="connsiteX8" fmla="*/ 3185 w 7174"/>
              <a:gd name="connsiteY8" fmla="*/ 8783 h 10000"/>
              <a:gd name="connsiteX9" fmla="*/ 3507 w 7174"/>
              <a:gd name="connsiteY9" fmla="*/ 9837 h 10000"/>
              <a:gd name="connsiteX10" fmla="*/ 3558 w 7174"/>
              <a:gd name="connsiteY10" fmla="*/ 10000 h 10000"/>
              <a:gd name="connsiteX11" fmla="*/ 4401 w 7174"/>
              <a:gd name="connsiteY11" fmla="*/ 10000 h 10000"/>
              <a:gd name="connsiteX12" fmla="*/ 4413 w 7174"/>
              <a:gd name="connsiteY12" fmla="*/ 9944 h 10000"/>
              <a:gd name="connsiteX13" fmla="*/ 5455 w 7174"/>
              <a:gd name="connsiteY13" fmla="*/ 6266 h 10000"/>
              <a:gd name="connsiteX14" fmla="*/ 7174 w 7174"/>
              <a:gd name="connsiteY14" fmla="*/ 0 h 10000"/>
              <a:gd name="connsiteX0" fmla="*/ 0 w 10000"/>
              <a:gd name="connsiteY0" fmla="*/ 2855 h 10000"/>
              <a:gd name="connsiteX1" fmla="*/ 493 w 10000"/>
              <a:gd name="connsiteY1" fmla="*/ 1563 h 10000"/>
              <a:gd name="connsiteX2" fmla="*/ 1708 w 10000"/>
              <a:gd name="connsiteY2" fmla="*/ 1481 h 10000"/>
              <a:gd name="connsiteX3" fmla="*/ 1751 w 10000"/>
              <a:gd name="connsiteY3" fmla="*/ 1591 h 10000"/>
              <a:gd name="connsiteX4" fmla="*/ 2017 w 10000"/>
              <a:gd name="connsiteY4" fmla="*/ 2288 h 10000"/>
              <a:gd name="connsiteX5" fmla="*/ 2212 w 10000"/>
              <a:gd name="connsiteY5" fmla="*/ 2827 h 10000"/>
              <a:gd name="connsiteX6" fmla="*/ 4229 w 10000"/>
              <a:gd name="connsiteY6" fmla="*/ 8117 h 10000"/>
              <a:gd name="connsiteX7" fmla="*/ 4440 w 10000"/>
              <a:gd name="connsiteY7" fmla="*/ 8783 h 10000"/>
              <a:gd name="connsiteX8" fmla="*/ 4888 w 10000"/>
              <a:gd name="connsiteY8" fmla="*/ 9837 h 10000"/>
              <a:gd name="connsiteX9" fmla="*/ 4960 w 10000"/>
              <a:gd name="connsiteY9" fmla="*/ 10000 h 10000"/>
              <a:gd name="connsiteX10" fmla="*/ 6135 w 10000"/>
              <a:gd name="connsiteY10" fmla="*/ 10000 h 10000"/>
              <a:gd name="connsiteX11" fmla="*/ 6151 w 10000"/>
              <a:gd name="connsiteY11" fmla="*/ 9944 h 10000"/>
              <a:gd name="connsiteX12" fmla="*/ 7604 w 10000"/>
              <a:gd name="connsiteY12" fmla="*/ 6266 h 10000"/>
              <a:gd name="connsiteX13" fmla="*/ 10000 w 10000"/>
              <a:gd name="connsiteY13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1751 w 10000"/>
              <a:gd name="connsiteY2" fmla="*/ 1591 h 10000"/>
              <a:gd name="connsiteX3" fmla="*/ 2017 w 10000"/>
              <a:gd name="connsiteY3" fmla="*/ 2288 h 10000"/>
              <a:gd name="connsiteX4" fmla="*/ 2212 w 10000"/>
              <a:gd name="connsiteY4" fmla="*/ 2827 h 10000"/>
              <a:gd name="connsiteX5" fmla="*/ 4229 w 10000"/>
              <a:gd name="connsiteY5" fmla="*/ 8117 h 10000"/>
              <a:gd name="connsiteX6" fmla="*/ 4440 w 10000"/>
              <a:gd name="connsiteY6" fmla="*/ 8783 h 10000"/>
              <a:gd name="connsiteX7" fmla="*/ 4888 w 10000"/>
              <a:gd name="connsiteY7" fmla="*/ 9837 h 10000"/>
              <a:gd name="connsiteX8" fmla="*/ 4960 w 10000"/>
              <a:gd name="connsiteY8" fmla="*/ 10000 h 10000"/>
              <a:gd name="connsiteX9" fmla="*/ 6135 w 10000"/>
              <a:gd name="connsiteY9" fmla="*/ 10000 h 10000"/>
              <a:gd name="connsiteX10" fmla="*/ 6151 w 10000"/>
              <a:gd name="connsiteY10" fmla="*/ 9944 h 10000"/>
              <a:gd name="connsiteX11" fmla="*/ 7604 w 10000"/>
              <a:gd name="connsiteY11" fmla="*/ 6266 h 10000"/>
              <a:gd name="connsiteX12" fmla="*/ 10000 w 10000"/>
              <a:gd name="connsiteY12" fmla="*/ 0 h 10000"/>
              <a:gd name="connsiteX0" fmla="*/ 0 w 10000"/>
              <a:gd name="connsiteY0" fmla="*/ 2855 h 10000"/>
              <a:gd name="connsiteX1" fmla="*/ 1708 w 10000"/>
              <a:gd name="connsiteY1" fmla="*/ 1481 h 10000"/>
              <a:gd name="connsiteX2" fmla="*/ 2017 w 10000"/>
              <a:gd name="connsiteY2" fmla="*/ 2288 h 10000"/>
              <a:gd name="connsiteX3" fmla="*/ 2212 w 10000"/>
              <a:gd name="connsiteY3" fmla="*/ 2827 h 10000"/>
              <a:gd name="connsiteX4" fmla="*/ 4229 w 10000"/>
              <a:gd name="connsiteY4" fmla="*/ 8117 h 10000"/>
              <a:gd name="connsiteX5" fmla="*/ 4440 w 10000"/>
              <a:gd name="connsiteY5" fmla="*/ 8783 h 10000"/>
              <a:gd name="connsiteX6" fmla="*/ 4888 w 10000"/>
              <a:gd name="connsiteY6" fmla="*/ 9837 h 10000"/>
              <a:gd name="connsiteX7" fmla="*/ 4960 w 10000"/>
              <a:gd name="connsiteY7" fmla="*/ 10000 h 10000"/>
              <a:gd name="connsiteX8" fmla="*/ 6135 w 10000"/>
              <a:gd name="connsiteY8" fmla="*/ 10000 h 10000"/>
              <a:gd name="connsiteX9" fmla="*/ 6151 w 10000"/>
              <a:gd name="connsiteY9" fmla="*/ 9944 h 10000"/>
              <a:gd name="connsiteX10" fmla="*/ 7604 w 10000"/>
              <a:gd name="connsiteY10" fmla="*/ 6266 h 10000"/>
              <a:gd name="connsiteX11" fmla="*/ 10000 w 10000"/>
              <a:gd name="connsiteY11" fmla="*/ 0 h 10000"/>
              <a:gd name="connsiteX0" fmla="*/ 0 w 10000"/>
              <a:gd name="connsiteY0" fmla="*/ 2855 h 10000"/>
              <a:gd name="connsiteX1" fmla="*/ 2017 w 10000"/>
              <a:gd name="connsiteY1" fmla="*/ 2288 h 10000"/>
              <a:gd name="connsiteX2" fmla="*/ 2212 w 10000"/>
              <a:gd name="connsiteY2" fmla="*/ 2827 h 10000"/>
              <a:gd name="connsiteX3" fmla="*/ 4229 w 10000"/>
              <a:gd name="connsiteY3" fmla="*/ 8117 h 10000"/>
              <a:gd name="connsiteX4" fmla="*/ 4440 w 10000"/>
              <a:gd name="connsiteY4" fmla="*/ 8783 h 10000"/>
              <a:gd name="connsiteX5" fmla="*/ 4888 w 10000"/>
              <a:gd name="connsiteY5" fmla="*/ 9837 h 10000"/>
              <a:gd name="connsiteX6" fmla="*/ 4960 w 10000"/>
              <a:gd name="connsiteY6" fmla="*/ 10000 h 10000"/>
              <a:gd name="connsiteX7" fmla="*/ 6135 w 10000"/>
              <a:gd name="connsiteY7" fmla="*/ 10000 h 10000"/>
              <a:gd name="connsiteX8" fmla="*/ 6151 w 10000"/>
              <a:gd name="connsiteY8" fmla="*/ 9944 h 10000"/>
              <a:gd name="connsiteX9" fmla="*/ 7604 w 10000"/>
              <a:gd name="connsiteY9" fmla="*/ 6266 h 10000"/>
              <a:gd name="connsiteX10" fmla="*/ 10000 w 10000"/>
              <a:gd name="connsiteY10" fmla="*/ 0 h 10000"/>
              <a:gd name="connsiteX0" fmla="*/ 0 w 10000"/>
              <a:gd name="connsiteY0" fmla="*/ 2855 h 10000"/>
              <a:gd name="connsiteX1" fmla="*/ 2212 w 10000"/>
              <a:gd name="connsiteY1" fmla="*/ 2827 h 10000"/>
              <a:gd name="connsiteX2" fmla="*/ 4229 w 10000"/>
              <a:gd name="connsiteY2" fmla="*/ 8117 h 10000"/>
              <a:gd name="connsiteX3" fmla="*/ 4440 w 10000"/>
              <a:gd name="connsiteY3" fmla="*/ 8783 h 10000"/>
              <a:gd name="connsiteX4" fmla="*/ 4888 w 10000"/>
              <a:gd name="connsiteY4" fmla="*/ 9837 h 10000"/>
              <a:gd name="connsiteX5" fmla="*/ 4960 w 10000"/>
              <a:gd name="connsiteY5" fmla="*/ 10000 h 10000"/>
              <a:gd name="connsiteX6" fmla="*/ 6135 w 10000"/>
              <a:gd name="connsiteY6" fmla="*/ 10000 h 10000"/>
              <a:gd name="connsiteX7" fmla="*/ 6151 w 10000"/>
              <a:gd name="connsiteY7" fmla="*/ 9944 h 10000"/>
              <a:gd name="connsiteX8" fmla="*/ 7604 w 10000"/>
              <a:gd name="connsiteY8" fmla="*/ 6266 h 10000"/>
              <a:gd name="connsiteX9" fmla="*/ 10000 w 10000"/>
              <a:gd name="connsiteY9" fmla="*/ 0 h 10000"/>
              <a:gd name="connsiteX0" fmla="*/ 0 w 7788"/>
              <a:gd name="connsiteY0" fmla="*/ 2827 h 10000"/>
              <a:gd name="connsiteX1" fmla="*/ 2017 w 7788"/>
              <a:gd name="connsiteY1" fmla="*/ 8117 h 10000"/>
              <a:gd name="connsiteX2" fmla="*/ 2228 w 7788"/>
              <a:gd name="connsiteY2" fmla="*/ 8783 h 10000"/>
              <a:gd name="connsiteX3" fmla="*/ 2676 w 7788"/>
              <a:gd name="connsiteY3" fmla="*/ 9837 h 10000"/>
              <a:gd name="connsiteX4" fmla="*/ 2748 w 7788"/>
              <a:gd name="connsiteY4" fmla="*/ 10000 h 10000"/>
              <a:gd name="connsiteX5" fmla="*/ 3923 w 7788"/>
              <a:gd name="connsiteY5" fmla="*/ 10000 h 10000"/>
              <a:gd name="connsiteX6" fmla="*/ 3939 w 7788"/>
              <a:gd name="connsiteY6" fmla="*/ 9944 h 10000"/>
              <a:gd name="connsiteX7" fmla="*/ 5392 w 7788"/>
              <a:gd name="connsiteY7" fmla="*/ 6266 h 10000"/>
              <a:gd name="connsiteX8" fmla="*/ 7788 w 7788"/>
              <a:gd name="connsiteY8" fmla="*/ 0 h 10000"/>
              <a:gd name="connsiteX0" fmla="*/ 0 w 10000"/>
              <a:gd name="connsiteY0" fmla="*/ 2827 h 10000"/>
              <a:gd name="connsiteX1" fmla="*/ 2861 w 10000"/>
              <a:gd name="connsiteY1" fmla="*/ 8783 h 10000"/>
              <a:gd name="connsiteX2" fmla="*/ 3436 w 10000"/>
              <a:gd name="connsiteY2" fmla="*/ 9837 h 10000"/>
              <a:gd name="connsiteX3" fmla="*/ 3529 w 10000"/>
              <a:gd name="connsiteY3" fmla="*/ 10000 h 10000"/>
              <a:gd name="connsiteX4" fmla="*/ 5037 w 10000"/>
              <a:gd name="connsiteY4" fmla="*/ 10000 h 10000"/>
              <a:gd name="connsiteX5" fmla="*/ 5058 w 10000"/>
              <a:gd name="connsiteY5" fmla="*/ 9944 h 10000"/>
              <a:gd name="connsiteX6" fmla="*/ 6923 w 10000"/>
              <a:gd name="connsiteY6" fmla="*/ 6266 h 10000"/>
              <a:gd name="connsiteX7" fmla="*/ 10000 w 10000"/>
              <a:gd name="connsiteY7" fmla="*/ 0 h 10000"/>
              <a:gd name="connsiteX0" fmla="*/ 0 w 7139"/>
              <a:gd name="connsiteY0" fmla="*/ 8783 h 10000"/>
              <a:gd name="connsiteX1" fmla="*/ 575 w 7139"/>
              <a:gd name="connsiteY1" fmla="*/ 9837 h 10000"/>
              <a:gd name="connsiteX2" fmla="*/ 668 w 7139"/>
              <a:gd name="connsiteY2" fmla="*/ 10000 h 10000"/>
              <a:gd name="connsiteX3" fmla="*/ 2176 w 7139"/>
              <a:gd name="connsiteY3" fmla="*/ 10000 h 10000"/>
              <a:gd name="connsiteX4" fmla="*/ 2197 w 7139"/>
              <a:gd name="connsiteY4" fmla="*/ 9944 h 10000"/>
              <a:gd name="connsiteX5" fmla="*/ 4062 w 7139"/>
              <a:gd name="connsiteY5" fmla="*/ 6266 h 10000"/>
              <a:gd name="connsiteX6" fmla="*/ 7139 w 7139"/>
              <a:gd name="connsiteY6" fmla="*/ 0 h 10000"/>
              <a:gd name="connsiteX0" fmla="*/ 0 w 12987"/>
              <a:gd name="connsiteY0" fmla="*/ 12989 h 14206"/>
              <a:gd name="connsiteX1" fmla="*/ 805 w 12987"/>
              <a:gd name="connsiteY1" fmla="*/ 14043 h 14206"/>
              <a:gd name="connsiteX2" fmla="*/ 936 w 12987"/>
              <a:gd name="connsiteY2" fmla="*/ 14206 h 14206"/>
              <a:gd name="connsiteX3" fmla="*/ 3048 w 12987"/>
              <a:gd name="connsiteY3" fmla="*/ 14206 h 14206"/>
              <a:gd name="connsiteX4" fmla="*/ 3077 w 12987"/>
              <a:gd name="connsiteY4" fmla="*/ 14150 h 14206"/>
              <a:gd name="connsiteX5" fmla="*/ 5690 w 12987"/>
              <a:gd name="connsiteY5" fmla="*/ 10472 h 14206"/>
              <a:gd name="connsiteX6" fmla="*/ 12987 w 12987"/>
              <a:gd name="connsiteY6" fmla="*/ 0 h 14206"/>
              <a:gd name="connsiteX0" fmla="*/ 0 w 23491"/>
              <a:gd name="connsiteY0" fmla="*/ 0 h 17121"/>
              <a:gd name="connsiteX1" fmla="*/ 11309 w 23491"/>
              <a:gd name="connsiteY1" fmla="*/ 16958 h 17121"/>
              <a:gd name="connsiteX2" fmla="*/ 11440 w 23491"/>
              <a:gd name="connsiteY2" fmla="*/ 17121 h 17121"/>
              <a:gd name="connsiteX3" fmla="*/ 13552 w 23491"/>
              <a:gd name="connsiteY3" fmla="*/ 17121 h 17121"/>
              <a:gd name="connsiteX4" fmla="*/ 13581 w 23491"/>
              <a:gd name="connsiteY4" fmla="*/ 17065 h 17121"/>
              <a:gd name="connsiteX5" fmla="*/ 16194 w 23491"/>
              <a:gd name="connsiteY5" fmla="*/ 13387 h 17121"/>
              <a:gd name="connsiteX6" fmla="*/ 23491 w 23491"/>
              <a:gd name="connsiteY6" fmla="*/ 2915 h 1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491" h="17121">
                <a:moveTo>
                  <a:pt x="0" y="0"/>
                </a:moveTo>
                <a:cubicBezTo>
                  <a:pt x="268" y="351"/>
                  <a:pt x="11041" y="16607"/>
                  <a:pt x="11309" y="16958"/>
                </a:cubicBezTo>
                <a:cubicBezTo>
                  <a:pt x="11353" y="17011"/>
                  <a:pt x="11398" y="17068"/>
                  <a:pt x="11440" y="17121"/>
                </a:cubicBezTo>
                <a:cubicBezTo>
                  <a:pt x="12014" y="17981"/>
                  <a:pt x="12974" y="17981"/>
                  <a:pt x="13552" y="17121"/>
                </a:cubicBezTo>
                <a:cubicBezTo>
                  <a:pt x="13562" y="17102"/>
                  <a:pt x="13574" y="17083"/>
                  <a:pt x="13581" y="17065"/>
                </a:cubicBezTo>
                <a:cubicBezTo>
                  <a:pt x="14452" y="15839"/>
                  <a:pt x="14542" y="15745"/>
                  <a:pt x="16194" y="13387"/>
                </a:cubicBezTo>
                <a:lnTo>
                  <a:pt x="23491" y="2915"/>
                </a:lnTo>
              </a:path>
            </a:pathLst>
          </a:cu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2-connector" hidden="1"/>
          <p:cNvSpPr>
            <a:spLocks/>
          </p:cNvSpPr>
          <p:nvPr userDrawn="1"/>
        </p:nvSpPr>
        <p:spPr bwMode="auto">
          <a:xfrm flipH="1" flipV="1">
            <a:off x="4416525" y="2395021"/>
            <a:ext cx="3132587" cy="1386471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823 w 9823"/>
              <a:gd name="connsiteY0" fmla="*/ 4921 h 9581"/>
              <a:gd name="connsiteX1" fmla="*/ 8976 w 9823"/>
              <a:gd name="connsiteY1" fmla="*/ 3116 h 9581"/>
              <a:gd name="connsiteX2" fmla="*/ 8439 w 9823"/>
              <a:gd name="connsiteY2" fmla="*/ 1870 h 9581"/>
              <a:gd name="connsiteX3" fmla="*/ 7732 w 9823"/>
              <a:gd name="connsiteY3" fmla="*/ 251 h 9581"/>
              <a:gd name="connsiteX4" fmla="*/ 7592 w 9823"/>
              <a:gd name="connsiteY4" fmla="*/ 0 h 9581"/>
              <a:gd name="connsiteX5" fmla="*/ 4339 w 9823"/>
              <a:gd name="connsiteY5" fmla="*/ 0 h 9581"/>
              <a:gd name="connsiteX6" fmla="*/ 4250 w 9823"/>
              <a:gd name="connsiteY6" fmla="*/ 188 h 9581"/>
              <a:gd name="connsiteX7" fmla="*/ 2921 w 9823"/>
              <a:gd name="connsiteY7" fmla="*/ 3181 h 9581"/>
              <a:gd name="connsiteX8" fmla="*/ 1191 w 9823"/>
              <a:gd name="connsiteY8" fmla="*/ 6917 h 9581"/>
              <a:gd name="connsiteX9" fmla="*/ 942 w 9823"/>
              <a:gd name="connsiteY9" fmla="*/ 7413 h 9581"/>
              <a:gd name="connsiteX10" fmla="*/ 0 w 9823"/>
              <a:gd name="connsiteY10" fmla="*/ 9581 h 9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23" h="9581">
                <a:moveTo>
                  <a:pt x="9823" y="4921"/>
                </a:moveTo>
                <a:cubicBezTo>
                  <a:pt x="9539" y="4319"/>
                  <a:pt x="9259" y="3716"/>
                  <a:pt x="8976" y="3116"/>
                </a:cubicBezTo>
                <a:lnTo>
                  <a:pt x="8439" y="1870"/>
                </a:lnTo>
                <a:cubicBezTo>
                  <a:pt x="8206" y="1331"/>
                  <a:pt x="7965" y="790"/>
                  <a:pt x="7732" y="251"/>
                </a:cubicBezTo>
                <a:cubicBezTo>
                  <a:pt x="7685" y="168"/>
                  <a:pt x="7643" y="83"/>
                  <a:pt x="7592" y="0"/>
                </a:cubicBezTo>
                <a:cubicBezTo>
                  <a:pt x="6683" y="-1994"/>
                  <a:pt x="5237" y="-1994"/>
                  <a:pt x="4339" y="0"/>
                </a:cubicBezTo>
                <a:cubicBezTo>
                  <a:pt x="4312" y="61"/>
                  <a:pt x="4277" y="126"/>
                  <a:pt x="4250" y="188"/>
                </a:cubicBezTo>
                <a:cubicBezTo>
                  <a:pt x="3807" y="1185"/>
                  <a:pt x="3368" y="2184"/>
                  <a:pt x="2921" y="3181"/>
                </a:cubicBezTo>
                <a:lnTo>
                  <a:pt x="1191" y="6917"/>
                </a:lnTo>
                <a:cubicBezTo>
                  <a:pt x="1109" y="7083"/>
                  <a:pt x="1024" y="7247"/>
                  <a:pt x="942" y="7413"/>
                </a:cubicBezTo>
                <a:cubicBezTo>
                  <a:pt x="565" y="8276"/>
                  <a:pt x="373" y="8718"/>
                  <a:pt x="0" y="9581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1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Freeform 3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 1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Freeform 43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Freeform 54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6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58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9" name="Freeform 158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0" name="Freeform 159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1" name="Freeform 160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2" name="Freeform 161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3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Freeform 166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4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55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72" name="Freeform 71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itle 72" hidden="1"/>
          <p:cNvSpPr>
            <a:spLocks noGrp="1"/>
          </p:cNvSpPr>
          <p:nvPr>
            <p:ph type="title"/>
          </p:nvPr>
        </p:nvSpPr>
        <p:spPr>
          <a:xfrm>
            <a:off x="387349" y="121931"/>
            <a:ext cx="7958139" cy="737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" name="TextBox 103"/>
          <p:cNvSpPr txBox="1"/>
          <p:nvPr userDrawn="1"/>
        </p:nvSpPr>
        <p:spPr bwMode="auto">
          <a:xfrm>
            <a:off x="347132" y="4826000"/>
            <a:ext cx="513282" cy="19620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t" anchorCtr="0">
            <a:spAutoFit/>
          </a:bodyPr>
          <a:lstStyle/>
          <a:p>
            <a:pPr algn="l">
              <a:spcBef>
                <a:spcPts val="900"/>
              </a:spcBef>
            </a:pPr>
            <a:r>
              <a:rPr lang="en-US" sz="750" dirty="0">
                <a:solidFill>
                  <a:srgbClr val="105385"/>
                </a:solidFill>
                <a:latin typeface="+mn-lt"/>
              </a:rPr>
              <a:t>V_1603</a:t>
            </a:r>
          </a:p>
        </p:txBody>
      </p:sp>
      <p:sp>
        <p:nvSpPr>
          <p:cNvPr id="108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872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0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2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0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1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7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3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5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5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3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1" dur="4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3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9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0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1" grpId="0" animBg="1"/>
      <p:bldP spid="130" grpId="0" animBg="1"/>
      <p:bldP spid="7" grpId="0" animBg="1"/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88" grpId="0" animBg="1"/>
      <p:bldP spid="88" grpId="1" animBg="1"/>
      <p:bldP spid="29" grpId="0" animBg="1"/>
      <p:bldP spid="30" grpId="0" animBg="1"/>
      <p:bldP spid="31" grpId="0" animBg="1"/>
      <p:bldP spid="32" grpId="0" animBg="1"/>
      <p:bldP spid="34" grpId="0" animBg="1"/>
      <p:bldP spid="75" grpId="0" animBg="1"/>
      <p:bldP spid="75" grpId="1" animBg="1"/>
      <p:bldP spid="35" grpId="0" animBg="1"/>
      <p:bldP spid="36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79" grpId="0" animBg="1"/>
      <p:bldP spid="79" grpId="1" animBg="1"/>
      <p:bldP spid="54" grpId="0" animBg="1"/>
      <p:bldP spid="54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7" grpId="0" animBg="1"/>
      <p:bldP spid="77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33" grpId="0" animBg="1"/>
      <p:bldP spid="84" grpId="0" animBg="1"/>
      <p:bldP spid="84" grpId="1" animBg="1"/>
      <p:bldP spid="43" grpId="0" animBg="1"/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37" grpId="0" animBg="1"/>
      <p:bldP spid="39" grpId="0" animBg="1"/>
      <p:bldP spid="19" grpId="0" animBg="1"/>
      <p:bldP spid="89" grpId="0" animBg="1"/>
      <p:bldP spid="89" grpId="1" animBg="1"/>
      <p:bldP spid="62" grpId="0" animBg="1"/>
      <p:bldP spid="62" grpId="1" animBg="1"/>
      <p:bldP spid="91" grpId="0" animBg="1"/>
      <p:bldP spid="91" grpId="1" animBg="1"/>
      <p:bldP spid="10" grpId="0" animBg="1"/>
      <p:bldP spid="10" grpId="1" animBg="1"/>
      <p:bldP spid="11" grpId="0" animBg="1"/>
      <p:bldP spid="11" grpId="1" animBg="1"/>
      <p:bldP spid="4" grpId="0" animBg="1"/>
      <p:bldP spid="4" grpId="1" animBg="1"/>
      <p:bldP spid="8" grpId="0" animBg="1"/>
      <p:bldP spid="8" grpId="1" animBg="1"/>
      <p:bldP spid="12" grpId="0" animBg="1"/>
      <p:bldP spid="12" grpId="1" animBg="1"/>
      <p:bldP spid="44" grpId="0" animBg="1"/>
      <p:bldP spid="44" grpId="1" animBg="1"/>
      <p:bldP spid="55" grpId="0" animBg="1"/>
      <p:bldP spid="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0" grpId="1" animBg="1"/>
      <p:bldP spid="161" grpId="0" animBg="1"/>
      <p:bldP spid="161" grpId="1" animBg="1"/>
      <p:bldP spid="162" grpId="0" animBg="1"/>
      <p:bldP spid="162" grpId="1" animBg="1"/>
      <p:bldP spid="163" grpId="0" animBg="1"/>
      <p:bldP spid="163" grpId="1" animBg="1"/>
      <p:bldP spid="164" grpId="0" animBg="1"/>
      <p:bldP spid="164" grpId="1" animBg="1"/>
      <p:bldP spid="165" grpId="0" animBg="1"/>
      <p:bldP spid="165" grpId="1" animBg="1"/>
      <p:bldP spid="166" grpId="0" animBg="1"/>
      <p:bldP spid="166" grpId="1" animBg="1"/>
      <p:bldP spid="167" grpId="0" animBg="1"/>
      <p:bldP spid="167" grpId="1" animBg="1"/>
      <p:bldP spid="168" grpId="0" animBg="1"/>
      <p:bldP spid="168" grpId="1" animBg="1"/>
      <p:bldP spid="254" grpId="0" animBg="1"/>
      <p:bldP spid="254" grpId="1" animBg="1"/>
      <p:bldP spid="255" grpId="0" animBg="1"/>
      <p:bldP spid="255" grpId="1" animBg="1"/>
      <p:bldP spid="72" grpId="0" animBg="1"/>
      <p:bldP spid="72" grpId="1" animBg="1"/>
      <p:bldP spid="108" grpId="0" animBg="1"/>
      <p:bldP spid="108" grpId="1" animBg="1"/>
      <p:bldP spid="109" grpId="0" animBg="1"/>
      <p:bldP spid="109" grpId="1" animBg="1"/>
      <p:bldP spid="11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90551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590551" y="1666495"/>
            <a:ext cx="3840480" cy="2962656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708208" y="1200149"/>
            <a:ext cx="384048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1350" b="1" dirty="0" smtClean="0">
                <a:solidFill>
                  <a:schemeClr val="accent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4708208" y="1666495"/>
            <a:ext cx="3840480" cy="2960274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0755" indent="-164298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0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1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2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3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4" name="Isosceles Triangle 123"/>
          <p:cNvSpPr/>
          <p:nvPr userDrawn="1"/>
        </p:nvSpPr>
        <p:spPr bwMode="auto"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Isosceles Triangle 124"/>
          <p:cNvSpPr/>
          <p:nvPr userDrawn="1"/>
        </p:nvSpPr>
        <p:spPr bwMode="auto"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6" name="speaker name and date"/>
          <p:cNvSpPr>
            <a:spLocks noGrp="1"/>
          </p:cNvSpPr>
          <p:nvPr>
            <p:ph type="body" sz="quarter" idx="11"/>
          </p:nvPr>
        </p:nvSpPr>
        <p:spPr>
          <a:xfrm>
            <a:off x="336180" y="4003012"/>
            <a:ext cx="3695497" cy="10492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>
                <a:solidFill>
                  <a:schemeClr val="accent1"/>
                </a:solidFill>
              </a:defRPr>
            </a:lvl1pPr>
            <a:lvl2pPr marL="300023" indent="0">
              <a:buNone/>
              <a:defRPr/>
            </a:lvl2pPr>
            <a:lvl3pPr marL="600045" indent="0">
              <a:buNone/>
              <a:defRPr/>
            </a:lvl3pPr>
            <a:lvl4pPr marL="857207" indent="0">
              <a:buNone/>
              <a:defRPr/>
            </a:lvl4pPr>
            <a:lvl5pPr marL="115723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7" name="logo"/>
          <p:cNvPicPr>
            <a:picLocks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872" y="4892040"/>
            <a:ext cx="758952" cy="11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8" name="subhead"/>
          <p:cNvSpPr>
            <a:spLocks noGrp="1"/>
          </p:cNvSpPr>
          <p:nvPr>
            <p:ph type="body" sz="quarter" idx="10"/>
          </p:nvPr>
        </p:nvSpPr>
        <p:spPr>
          <a:xfrm>
            <a:off x="336179" y="2992585"/>
            <a:ext cx="3667788" cy="977931"/>
          </a:xfrm>
          <a:prstGeom prst="rect">
            <a:avLst/>
          </a:prstGeom>
        </p:spPr>
        <p:txBody>
          <a:bodyPr anchor="b" anchorCtr="0"/>
          <a:lstStyle>
            <a:lvl1pPr marL="0" indent="0">
              <a:buFontTx/>
              <a:buNone/>
              <a:defRPr sz="1350">
                <a:solidFill>
                  <a:schemeClr val="tx2"/>
                </a:solidFill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18" name="Group 217"/>
          <p:cNvGrpSpPr/>
          <p:nvPr userDrawn="1"/>
        </p:nvGrpSpPr>
        <p:grpSpPr>
          <a:xfrm>
            <a:off x="3380617" y="2028802"/>
            <a:ext cx="4511599" cy="1110063"/>
            <a:chOff x="3380612" y="2028797"/>
            <a:chExt cx="4511599" cy="1110063"/>
          </a:xfrm>
        </p:grpSpPr>
        <p:sp>
          <p:nvSpPr>
            <p:cNvPr id="129" name="Group4-oval2"/>
            <p:cNvSpPr/>
            <p:nvPr userDrawn="1"/>
          </p:nvSpPr>
          <p:spPr bwMode="auto">
            <a:xfrm>
              <a:off x="4035636" y="25963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0" name="Group1-oval1"/>
            <p:cNvSpPr/>
            <p:nvPr userDrawn="1"/>
          </p:nvSpPr>
          <p:spPr bwMode="auto">
            <a:xfrm>
              <a:off x="3380612" y="246658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1" name="Group2-oval2"/>
            <p:cNvSpPr/>
            <p:nvPr userDrawn="1"/>
          </p:nvSpPr>
          <p:spPr bwMode="auto">
            <a:xfrm>
              <a:off x="4397900" y="30535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2" name="Group13-oval1"/>
            <p:cNvSpPr/>
            <p:nvPr userDrawn="1"/>
          </p:nvSpPr>
          <p:spPr bwMode="auto">
            <a:xfrm>
              <a:off x="5413748" y="217473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3" name="Group5-oval2"/>
            <p:cNvSpPr/>
            <p:nvPr userDrawn="1"/>
          </p:nvSpPr>
          <p:spPr bwMode="auto">
            <a:xfrm>
              <a:off x="5780164" y="22395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4" name="Group4-oval1"/>
            <p:cNvSpPr/>
            <p:nvPr userDrawn="1"/>
          </p:nvSpPr>
          <p:spPr bwMode="auto">
            <a:xfrm>
              <a:off x="5592084" y="235306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5" name="Group8-1"/>
            <p:cNvSpPr/>
            <p:nvPr userDrawn="1"/>
          </p:nvSpPr>
          <p:spPr bwMode="auto">
            <a:xfrm>
              <a:off x="5734756" y="202879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6" name="Group8-oval2"/>
            <p:cNvSpPr/>
            <p:nvPr userDrawn="1"/>
          </p:nvSpPr>
          <p:spPr bwMode="auto">
            <a:xfrm>
              <a:off x="5507764" y="211310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7" name="Group11-oval1"/>
            <p:cNvSpPr/>
            <p:nvPr userDrawn="1"/>
          </p:nvSpPr>
          <p:spPr bwMode="auto">
            <a:xfrm>
              <a:off x="7255556" y="25962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8" name="Group5-oval1"/>
            <p:cNvSpPr/>
            <p:nvPr userDrawn="1"/>
          </p:nvSpPr>
          <p:spPr bwMode="auto">
            <a:xfrm>
              <a:off x="7845716" y="2388717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9" name="Group11-oval2"/>
            <p:cNvSpPr/>
            <p:nvPr userDrawn="1"/>
          </p:nvSpPr>
          <p:spPr bwMode="auto">
            <a:xfrm>
              <a:off x="6688084" y="27875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1" name="Group10-oval1"/>
            <p:cNvSpPr/>
            <p:nvPr userDrawn="1"/>
          </p:nvSpPr>
          <p:spPr bwMode="auto">
            <a:xfrm>
              <a:off x="7174484" y="2991853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2" name="Group5-midpoint"/>
            <p:cNvSpPr/>
            <p:nvPr userDrawn="1"/>
          </p:nvSpPr>
          <p:spPr bwMode="auto">
            <a:xfrm>
              <a:off x="7210148" y="302751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3" name="Group10-oval2"/>
            <p:cNvSpPr/>
            <p:nvPr userDrawn="1"/>
          </p:nvSpPr>
          <p:spPr bwMode="auto">
            <a:xfrm>
              <a:off x="7255540" y="3092365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4" name="Group6-oval1"/>
            <p:cNvSpPr/>
            <p:nvPr userDrawn="1"/>
          </p:nvSpPr>
          <p:spPr bwMode="auto">
            <a:xfrm>
              <a:off x="7281476" y="2884829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5" name="Group2oval1"/>
            <p:cNvSpPr/>
            <p:nvPr userDrawn="1"/>
          </p:nvSpPr>
          <p:spPr bwMode="auto">
            <a:xfrm>
              <a:off x="7518180" y="238220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7" name="Group6-oval2"/>
            <p:cNvSpPr/>
            <p:nvPr userDrawn="1"/>
          </p:nvSpPr>
          <p:spPr bwMode="auto">
            <a:xfrm>
              <a:off x="7544116" y="2670797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8" name="Group7-oval1"/>
            <p:cNvSpPr/>
            <p:nvPr userDrawn="1"/>
          </p:nvSpPr>
          <p:spPr bwMode="auto">
            <a:xfrm>
              <a:off x="4165252" y="2297885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9" name="Group3-oval1"/>
            <p:cNvSpPr/>
            <p:nvPr userDrawn="1"/>
          </p:nvSpPr>
          <p:spPr bwMode="auto">
            <a:xfrm>
              <a:off x="4197668" y="270969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0" name="Group3-oval2"/>
            <p:cNvSpPr/>
            <p:nvPr userDrawn="1"/>
          </p:nvSpPr>
          <p:spPr bwMode="auto">
            <a:xfrm>
              <a:off x="5387716" y="2100061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1" name="Group7-oval2"/>
            <p:cNvSpPr/>
            <p:nvPr userDrawn="1"/>
          </p:nvSpPr>
          <p:spPr bwMode="auto">
            <a:xfrm>
              <a:off x="5462290" y="2174637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52" name="Group9-oval2"/>
            <p:cNvSpPr/>
            <p:nvPr userDrawn="1"/>
          </p:nvSpPr>
          <p:spPr bwMode="auto">
            <a:xfrm>
              <a:off x="5614692" y="2151933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3" name="Group13-Oval2"/>
            <p:cNvSpPr/>
            <p:nvPr userDrawn="1"/>
          </p:nvSpPr>
          <p:spPr bwMode="auto">
            <a:xfrm>
              <a:off x="7531156" y="2570285"/>
              <a:ext cx="46495" cy="46495"/>
            </a:xfrm>
            <a:prstGeom prst="ellipse">
              <a:avLst/>
            </a:prstGeom>
            <a:solidFill>
              <a:srgbClr val="00895F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4" name="Group9-oval1"/>
            <p:cNvSpPr/>
            <p:nvPr userDrawn="1"/>
          </p:nvSpPr>
          <p:spPr bwMode="auto">
            <a:xfrm>
              <a:off x="7576500" y="256698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8" name="Group1-oval2"/>
            <p:cNvSpPr/>
            <p:nvPr userDrawn="1"/>
          </p:nvSpPr>
          <p:spPr bwMode="auto">
            <a:xfrm>
              <a:off x="3986900" y="223626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89" name="Group12-oval1"/>
            <p:cNvSpPr/>
            <p:nvPr userDrawn="1"/>
          </p:nvSpPr>
          <p:spPr bwMode="auto">
            <a:xfrm>
              <a:off x="3610740" y="2589709"/>
              <a:ext cx="46495" cy="46495"/>
            </a:xfrm>
            <a:prstGeom prst="ellipse">
              <a:avLst/>
            </a:prstGeom>
            <a:solidFill>
              <a:srgbClr val="F15D22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0" name="Group12-oval2"/>
            <p:cNvSpPr/>
            <p:nvPr userDrawn="1"/>
          </p:nvSpPr>
          <p:spPr bwMode="auto">
            <a:xfrm>
              <a:off x="3659476" y="2755181"/>
              <a:ext cx="46495" cy="46495"/>
            </a:xfrm>
            <a:prstGeom prst="ellipse">
              <a:avLst/>
            </a:prstGeom>
            <a:solidFill>
              <a:srgbClr val="005287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lIns="0" rIns="0" rtlCol="0" anchor="ctr"/>
            <a:lstStyle/>
            <a:p>
              <a:pPr algn="ctr">
                <a:spcBef>
                  <a:spcPts val="810"/>
                </a:spcBef>
              </a:pPr>
              <a:endParaRPr lang="en-US" sz="1200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41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0449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- Non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3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5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 hidden="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0" name="Isosceles Triangle 129" hidden="1"/>
          <p:cNvSpPr/>
          <p:nvPr userDrawn="1"/>
        </p:nvSpPr>
        <p:spPr bwMode="auto">
          <a:xfrm>
            <a:off x="5916062" y="1904898"/>
            <a:ext cx="3227943" cy="3238602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Isosceles Triangle 6" hidden="1"/>
          <p:cNvSpPr/>
          <p:nvPr userDrawn="1"/>
        </p:nvSpPr>
        <p:spPr bwMode="auto">
          <a:xfrm>
            <a:off x="6224536" y="2214390"/>
            <a:ext cx="2919469" cy="292911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7" name="compositeMap" hidden="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8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0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3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4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6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8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9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0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2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4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6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8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0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1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3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3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7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9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90" name="Group 89"/>
          <p:cNvGrpSpPr/>
          <p:nvPr userDrawn="1"/>
        </p:nvGrpSpPr>
        <p:grpSpPr>
          <a:xfrm>
            <a:off x="359937" y="961535"/>
            <a:ext cx="4169819" cy="3804883"/>
            <a:chOff x="455185" y="1199308"/>
            <a:chExt cx="4169819" cy="3804883"/>
          </a:xfrm>
        </p:grpSpPr>
        <p:sp>
          <p:nvSpPr>
            <p:cNvPr id="92" name="Rectangle 6"/>
            <p:cNvSpPr>
              <a:spLocks noChangeArrowheads="1"/>
            </p:cNvSpPr>
            <p:nvPr/>
          </p:nvSpPr>
          <p:spPr bwMode="auto">
            <a:xfrm>
              <a:off x="455185" y="1534037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93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4" name="Line 19"/>
            <p:cNvSpPr>
              <a:spLocks noChangeShapeType="1"/>
            </p:cNvSpPr>
            <p:nvPr/>
          </p:nvSpPr>
          <p:spPr bwMode="auto">
            <a:xfrm>
              <a:off x="546217" y="1501641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5" name="Rectangle 10"/>
            <p:cNvSpPr>
              <a:spLocks noChangeArrowheads="1"/>
            </p:cNvSpPr>
            <p:nvPr/>
          </p:nvSpPr>
          <p:spPr bwMode="auto">
            <a:xfrm>
              <a:off x="465345" y="1199308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97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98" name="Line 17"/>
            <p:cNvSpPr>
              <a:spLocks noChangeShapeType="1"/>
            </p:cNvSpPr>
            <p:nvPr/>
          </p:nvSpPr>
          <p:spPr bwMode="auto">
            <a:xfrm>
              <a:off x="538480" y="2942317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Rectangle 9"/>
            <p:cNvSpPr>
              <a:spLocks noChangeArrowheads="1"/>
            </p:cNvSpPr>
            <p:nvPr/>
          </p:nvSpPr>
          <p:spPr bwMode="auto">
            <a:xfrm>
              <a:off x="462923" y="2634765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100" name="Rectangle 7"/>
            <p:cNvSpPr>
              <a:spLocks noChangeArrowheads="1"/>
            </p:cNvSpPr>
            <p:nvPr/>
          </p:nvSpPr>
          <p:spPr bwMode="auto">
            <a:xfrm>
              <a:off x="467360" y="2968966"/>
              <a:ext cx="1467186" cy="44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473083" y="3568481"/>
              <a:ext cx="3401150" cy="1435710"/>
              <a:chOff x="4570293" y="3575457"/>
              <a:chExt cx="3401150" cy="1316630"/>
            </a:xfrm>
          </p:grpSpPr>
          <p:sp>
            <p:nvSpPr>
              <p:cNvPr id="104" name="Rectangle 8"/>
              <p:cNvSpPr>
                <a:spLocks noChangeArrowheads="1"/>
              </p:cNvSpPr>
              <p:nvPr/>
            </p:nvSpPr>
            <p:spPr bwMode="auto">
              <a:xfrm>
                <a:off x="4570293" y="3575457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105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106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108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South</a:t>
                </a:r>
                <a:r>
                  <a:rPr lang="en-US" sz="825" b="1" baseline="0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102" name="Rectangle 6"/>
            <p:cNvSpPr>
              <a:spLocks noChangeArrowheads="1"/>
            </p:cNvSpPr>
            <p:nvPr/>
          </p:nvSpPr>
          <p:spPr bwMode="auto">
            <a:xfrm>
              <a:off x="1511825" y="1534037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03" name="Rectangle 7"/>
            <p:cNvSpPr>
              <a:spLocks noChangeArrowheads="1"/>
            </p:cNvSpPr>
            <p:nvPr/>
          </p:nvSpPr>
          <p:spPr bwMode="auto">
            <a:xfrm>
              <a:off x="1513840" y="2979126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7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" name="Title 4"/>
          <p:cNvSpPr>
            <a:spLocks noGrp="1"/>
          </p:cNvSpPr>
          <p:nvPr userDrawn="1"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8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Group3-oval1"/>
          <p:cNvSpPr/>
          <p:nvPr userDrawn="1"/>
        </p:nvSpPr>
        <p:spPr bwMode="auto">
          <a:xfrm>
            <a:off x="5347022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9988624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- Anima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9" name="Rectangle 168"/>
          <p:cNvSpPr/>
          <p:nvPr userDrawn="1"/>
        </p:nvSpPr>
        <p:spPr bwMode="auto">
          <a:xfrm>
            <a:off x="4" y="6243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0" y="0"/>
                </a:moveTo>
                <a:lnTo>
                  <a:pt x="9144000" y="0"/>
                </a:lnTo>
                <a:lnTo>
                  <a:pt x="9144000" y="1904898"/>
                </a:lnTo>
                <a:lnTo>
                  <a:pt x="5916058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lvl="0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0" name="shadow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1" name="mapdot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2" name="mapline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3" name="Group4-oval2"/>
          <p:cNvSpPr/>
          <p:nvPr userDrawn="1"/>
        </p:nvSpPr>
        <p:spPr bwMode="auto">
          <a:xfrm>
            <a:off x="4035641" y="25963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4" name="Group1-oval1"/>
          <p:cNvSpPr/>
          <p:nvPr userDrawn="1"/>
        </p:nvSpPr>
        <p:spPr bwMode="auto">
          <a:xfrm>
            <a:off x="3380617" y="246659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Group2-oval2"/>
          <p:cNvSpPr/>
          <p:nvPr userDrawn="1"/>
        </p:nvSpPr>
        <p:spPr bwMode="auto">
          <a:xfrm>
            <a:off x="4397905" y="3053504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6" name="Group13-oval1"/>
          <p:cNvSpPr/>
          <p:nvPr userDrawn="1"/>
        </p:nvSpPr>
        <p:spPr bwMode="auto">
          <a:xfrm>
            <a:off x="5413751" y="217473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7" name="Group5-oval2"/>
          <p:cNvSpPr/>
          <p:nvPr userDrawn="1"/>
        </p:nvSpPr>
        <p:spPr bwMode="auto">
          <a:xfrm>
            <a:off x="5780169" y="22395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8" name="Group4-oval1"/>
          <p:cNvSpPr/>
          <p:nvPr userDrawn="1"/>
        </p:nvSpPr>
        <p:spPr bwMode="auto">
          <a:xfrm>
            <a:off x="5592089" y="2353075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9" name="Group8-1"/>
          <p:cNvSpPr/>
          <p:nvPr userDrawn="1"/>
        </p:nvSpPr>
        <p:spPr bwMode="auto">
          <a:xfrm>
            <a:off x="5734761" y="202880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0" name="Group8-oval2"/>
          <p:cNvSpPr/>
          <p:nvPr userDrawn="1"/>
        </p:nvSpPr>
        <p:spPr bwMode="auto">
          <a:xfrm>
            <a:off x="5507769" y="211310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1" name="Group11-oval1"/>
          <p:cNvSpPr/>
          <p:nvPr userDrawn="1"/>
        </p:nvSpPr>
        <p:spPr bwMode="auto">
          <a:xfrm>
            <a:off x="7255561" y="25962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2" name="Group5-oval1"/>
          <p:cNvSpPr/>
          <p:nvPr userDrawn="1"/>
        </p:nvSpPr>
        <p:spPr bwMode="auto">
          <a:xfrm>
            <a:off x="7845721" y="2388723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3" name="Group11-oval2"/>
          <p:cNvSpPr/>
          <p:nvPr userDrawn="1"/>
        </p:nvSpPr>
        <p:spPr bwMode="auto">
          <a:xfrm>
            <a:off x="6688089" y="2787571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4" name="Group6-connector"/>
          <p:cNvSpPr>
            <a:spLocks noChangeShapeType="1"/>
          </p:cNvSpPr>
          <p:nvPr userDrawn="1"/>
        </p:nvSpPr>
        <p:spPr bwMode="auto">
          <a:xfrm flipH="1">
            <a:off x="7299963" y="2693670"/>
            <a:ext cx="266700" cy="209550"/>
          </a:xfrm>
          <a:prstGeom prst="line">
            <a:avLst/>
          </a:prstGeom>
          <a:noFill/>
          <a:ln w="9525" cap="flat">
            <a:solidFill>
              <a:srgbClr val="00895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Group10-oval1"/>
          <p:cNvSpPr/>
          <p:nvPr userDrawn="1"/>
        </p:nvSpPr>
        <p:spPr bwMode="auto">
          <a:xfrm>
            <a:off x="7174489" y="299185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6" name="Group5-midpoint"/>
          <p:cNvSpPr/>
          <p:nvPr userDrawn="1"/>
        </p:nvSpPr>
        <p:spPr bwMode="auto">
          <a:xfrm>
            <a:off x="7210152" y="3027523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7" name="Group10-oval2"/>
          <p:cNvSpPr/>
          <p:nvPr userDrawn="1"/>
        </p:nvSpPr>
        <p:spPr bwMode="auto">
          <a:xfrm>
            <a:off x="7255545" y="3092370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8" name="Group6-oval1"/>
          <p:cNvSpPr/>
          <p:nvPr userDrawn="1"/>
        </p:nvSpPr>
        <p:spPr bwMode="auto">
          <a:xfrm>
            <a:off x="7281481" y="2884829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9" name="Group2oval1"/>
          <p:cNvSpPr/>
          <p:nvPr userDrawn="1"/>
        </p:nvSpPr>
        <p:spPr bwMode="auto">
          <a:xfrm>
            <a:off x="7518185" y="238221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0" name="Group10-connector"/>
          <p:cNvSpPr>
            <a:spLocks noChangeShapeType="1"/>
          </p:cNvSpPr>
          <p:nvPr userDrawn="1"/>
        </p:nvSpPr>
        <p:spPr bwMode="auto">
          <a:xfrm>
            <a:off x="7195896" y="3009372"/>
            <a:ext cx="85021" cy="107208"/>
          </a:xfrm>
          <a:prstGeom prst="line">
            <a:avLst/>
          </a:prstGeom>
          <a:noFill/>
          <a:ln w="9525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Group6-oval2"/>
          <p:cNvSpPr/>
          <p:nvPr userDrawn="1"/>
        </p:nvSpPr>
        <p:spPr bwMode="auto">
          <a:xfrm>
            <a:off x="7544121" y="2670802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2" name="Group7-oval1"/>
          <p:cNvSpPr/>
          <p:nvPr userDrawn="1"/>
        </p:nvSpPr>
        <p:spPr bwMode="auto">
          <a:xfrm>
            <a:off x="4165257" y="2297891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3" name="Group3-oval1"/>
          <p:cNvSpPr/>
          <p:nvPr userDrawn="1"/>
        </p:nvSpPr>
        <p:spPr bwMode="auto">
          <a:xfrm>
            <a:off x="4197673" y="270969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4" name="Group3-oval2"/>
          <p:cNvSpPr/>
          <p:nvPr userDrawn="1"/>
        </p:nvSpPr>
        <p:spPr bwMode="auto">
          <a:xfrm>
            <a:off x="5387720" y="2100067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5" name="Group7-oval2"/>
          <p:cNvSpPr/>
          <p:nvPr userDrawn="1"/>
        </p:nvSpPr>
        <p:spPr bwMode="auto">
          <a:xfrm>
            <a:off x="5462294" y="217464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6" name="Group9-oval2"/>
          <p:cNvSpPr/>
          <p:nvPr userDrawn="1"/>
        </p:nvSpPr>
        <p:spPr bwMode="auto">
          <a:xfrm>
            <a:off x="5614696" y="215193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7" name="Group4-echo2"/>
          <p:cNvSpPr/>
          <p:nvPr userDrawn="1"/>
        </p:nvSpPr>
        <p:spPr bwMode="auto">
          <a:xfrm>
            <a:off x="3966739" y="252237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roup3-echo1"/>
          <p:cNvSpPr/>
          <p:nvPr userDrawn="1"/>
        </p:nvSpPr>
        <p:spPr bwMode="auto">
          <a:xfrm>
            <a:off x="4128564" y="26417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9" name="Group2-echo2"/>
          <p:cNvSpPr/>
          <p:nvPr userDrawn="1"/>
        </p:nvSpPr>
        <p:spPr bwMode="auto">
          <a:xfrm>
            <a:off x="4326031" y="298271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0" name="Group5-echol2"/>
          <p:cNvSpPr/>
          <p:nvPr userDrawn="1"/>
        </p:nvSpPr>
        <p:spPr bwMode="auto">
          <a:xfrm>
            <a:off x="5710695" y="217358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1" name="Group12-echo1"/>
          <p:cNvSpPr/>
          <p:nvPr userDrawn="1"/>
        </p:nvSpPr>
        <p:spPr bwMode="auto">
          <a:xfrm>
            <a:off x="3539389" y="251923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2" name="Group11-echo2"/>
          <p:cNvSpPr/>
          <p:nvPr userDrawn="1"/>
        </p:nvSpPr>
        <p:spPr bwMode="auto">
          <a:xfrm>
            <a:off x="6618813" y="271405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3" name="Group8-echo1"/>
          <p:cNvSpPr/>
          <p:nvPr userDrawn="1"/>
        </p:nvSpPr>
        <p:spPr bwMode="auto">
          <a:xfrm>
            <a:off x="5668276" y="195676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4" name="Group10-echo1"/>
          <p:cNvSpPr/>
          <p:nvPr userDrawn="1"/>
        </p:nvSpPr>
        <p:spPr bwMode="auto">
          <a:xfrm>
            <a:off x="7102720" y="291987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5" name="Group2-echo1"/>
          <p:cNvSpPr/>
          <p:nvPr userDrawn="1"/>
        </p:nvSpPr>
        <p:spPr bwMode="auto">
          <a:xfrm>
            <a:off x="7448369" y="231341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6" name="Group3-connector"/>
          <p:cNvSpPr>
            <a:spLocks noChangeShapeType="1"/>
          </p:cNvSpPr>
          <p:nvPr userDrawn="1"/>
        </p:nvSpPr>
        <p:spPr bwMode="auto">
          <a:xfrm flipV="1">
            <a:off x="4215011" y="212316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Group1-echo1"/>
          <p:cNvSpPr/>
          <p:nvPr userDrawn="1"/>
        </p:nvSpPr>
        <p:spPr bwMode="auto">
          <a:xfrm>
            <a:off x="3306860" y="239511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8" name="Group4-echo1"/>
          <p:cNvSpPr/>
          <p:nvPr userDrawn="1"/>
        </p:nvSpPr>
        <p:spPr bwMode="auto">
          <a:xfrm>
            <a:off x="5519016" y="228356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9" name="Group1-echo2"/>
          <p:cNvSpPr/>
          <p:nvPr userDrawn="1"/>
        </p:nvSpPr>
        <p:spPr bwMode="auto">
          <a:xfrm>
            <a:off x="3914892" y="216886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0" name="Group11-echo1"/>
          <p:cNvSpPr/>
          <p:nvPr userDrawn="1"/>
        </p:nvSpPr>
        <p:spPr bwMode="auto">
          <a:xfrm>
            <a:off x="7182851" y="25286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1" name="Group10-echo2"/>
          <p:cNvSpPr/>
          <p:nvPr userDrawn="1"/>
        </p:nvSpPr>
        <p:spPr bwMode="auto">
          <a:xfrm>
            <a:off x="7184421" y="3025137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2" name="Group7-echo2"/>
          <p:cNvSpPr/>
          <p:nvPr userDrawn="1"/>
        </p:nvSpPr>
        <p:spPr bwMode="auto">
          <a:xfrm>
            <a:off x="5394899" y="210288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3" name="Group7-echo1"/>
          <p:cNvSpPr/>
          <p:nvPr userDrawn="1"/>
        </p:nvSpPr>
        <p:spPr bwMode="auto">
          <a:xfrm>
            <a:off x="4095607" y="2227002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4" name="Group13-echo2"/>
          <p:cNvSpPr/>
          <p:nvPr userDrawn="1"/>
        </p:nvSpPr>
        <p:spPr bwMode="auto">
          <a:xfrm>
            <a:off x="7464117" y="249880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5" name="Group5-echo1"/>
          <p:cNvSpPr/>
          <p:nvPr userDrawn="1"/>
        </p:nvSpPr>
        <p:spPr bwMode="auto">
          <a:xfrm>
            <a:off x="7772059" y="2321271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6" name="Group9-echo2"/>
          <p:cNvSpPr/>
          <p:nvPr userDrawn="1"/>
        </p:nvSpPr>
        <p:spPr bwMode="auto">
          <a:xfrm>
            <a:off x="5544191" y="208246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7" name="Group6-echo1"/>
          <p:cNvSpPr/>
          <p:nvPr userDrawn="1"/>
        </p:nvSpPr>
        <p:spPr bwMode="auto">
          <a:xfrm>
            <a:off x="7209592" y="2809896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8" name="Group6-echo2"/>
          <p:cNvSpPr/>
          <p:nvPr userDrawn="1"/>
        </p:nvSpPr>
        <p:spPr bwMode="auto">
          <a:xfrm>
            <a:off x="7470401" y="260408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9" name="Group3-echo2"/>
          <p:cNvSpPr/>
          <p:nvPr userDrawn="1"/>
        </p:nvSpPr>
        <p:spPr bwMode="auto">
          <a:xfrm>
            <a:off x="5317948" y="2035329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0" name="Group12-echo2"/>
          <p:cNvSpPr/>
          <p:nvPr userDrawn="1"/>
        </p:nvSpPr>
        <p:spPr bwMode="auto">
          <a:xfrm>
            <a:off x="3590275" y="268338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1" name="Group8-echo2"/>
          <p:cNvSpPr/>
          <p:nvPr userDrawn="1"/>
        </p:nvSpPr>
        <p:spPr bwMode="auto">
          <a:xfrm>
            <a:off x="5434741" y="204102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2" name="Group5-midpointecho"/>
          <p:cNvSpPr/>
          <p:nvPr userDrawn="1"/>
        </p:nvSpPr>
        <p:spPr bwMode="auto">
          <a:xfrm>
            <a:off x="7142475" y="2962543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3" name="Group4-connector"/>
          <p:cNvSpPr>
            <a:spLocks noChangeShapeType="1"/>
          </p:cNvSpPr>
          <p:nvPr userDrawn="1"/>
        </p:nvSpPr>
        <p:spPr bwMode="auto">
          <a:xfrm flipH="1">
            <a:off x="4064700" y="2367420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Group8-connector"/>
          <p:cNvSpPr>
            <a:spLocks noChangeShapeType="1"/>
          </p:cNvSpPr>
          <p:nvPr userDrawn="1"/>
        </p:nvSpPr>
        <p:spPr bwMode="auto">
          <a:xfrm flipV="1">
            <a:off x="5533373" y="2051139"/>
            <a:ext cx="228600" cy="90814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5" name="group13-connector"/>
          <p:cNvSpPr>
            <a:spLocks noChangeShapeType="1"/>
          </p:cNvSpPr>
          <p:nvPr userDrawn="1"/>
        </p:nvSpPr>
        <p:spPr bwMode="auto">
          <a:xfrm>
            <a:off x="5439429" y="2192055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6" name="Group12-connector"/>
          <p:cNvSpPr>
            <a:spLocks noChangeShapeType="1"/>
          </p:cNvSpPr>
          <p:nvPr userDrawn="1"/>
        </p:nvSpPr>
        <p:spPr bwMode="auto">
          <a:xfrm>
            <a:off x="3632557" y="2617944"/>
            <a:ext cx="44567" cy="15744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7" name="Group13-Oval2"/>
          <p:cNvSpPr/>
          <p:nvPr userDrawn="1"/>
        </p:nvSpPr>
        <p:spPr bwMode="auto">
          <a:xfrm>
            <a:off x="7531161" y="2570291"/>
            <a:ext cx="46495" cy="46495"/>
          </a:xfrm>
          <a:prstGeom prst="ellipse">
            <a:avLst/>
          </a:pr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8" name="Group9-oval1"/>
          <p:cNvSpPr/>
          <p:nvPr userDrawn="1"/>
        </p:nvSpPr>
        <p:spPr bwMode="auto">
          <a:xfrm>
            <a:off x="7576505" y="2566989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9" name="Group1-connector"/>
          <p:cNvSpPr>
            <a:spLocks/>
          </p:cNvSpPr>
          <p:nvPr userDrawn="1"/>
        </p:nvSpPr>
        <p:spPr bwMode="auto">
          <a:xfrm>
            <a:off x="3389861" y="2170142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Group5-connector"/>
          <p:cNvSpPr>
            <a:spLocks/>
          </p:cNvSpPr>
          <p:nvPr userDrawn="1"/>
        </p:nvSpPr>
        <p:spPr bwMode="auto">
          <a:xfrm rot="10800000">
            <a:off x="5793757" y="2251740"/>
            <a:ext cx="2072595" cy="853739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13120 w 13120"/>
              <a:gd name="connsiteY0" fmla="*/ 11750 h 11750"/>
              <a:gd name="connsiteX1" fmla="*/ 9153 w 13120"/>
              <a:gd name="connsiteY1" fmla="*/ 3116 h 11750"/>
              <a:gd name="connsiteX2" fmla="*/ 8616 w 13120"/>
              <a:gd name="connsiteY2" fmla="*/ 1870 h 11750"/>
              <a:gd name="connsiteX3" fmla="*/ 7909 w 13120"/>
              <a:gd name="connsiteY3" fmla="*/ 251 h 11750"/>
              <a:gd name="connsiteX4" fmla="*/ 7769 w 13120"/>
              <a:gd name="connsiteY4" fmla="*/ 0 h 11750"/>
              <a:gd name="connsiteX5" fmla="*/ 4516 w 13120"/>
              <a:gd name="connsiteY5" fmla="*/ 0 h 11750"/>
              <a:gd name="connsiteX6" fmla="*/ 4427 w 13120"/>
              <a:gd name="connsiteY6" fmla="*/ 188 h 11750"/>
              <a:gd name="connsiteX7" fmla="*/ 3098 w 13120"/>
              <a:gd name="connsiteY7" fmla="*/ 3181 h 11750"/>
              <a:gd name="connsiteX8" fmla="*/ 1368 w 13120"/>
              <a:gd name="connsiteY8" fmla="*/ 6917 h 11750"/>
              <a:gd name="connsiteX9" fmla="*/ 1119 w 13120"/>
              <a:gd name="connsiteY9" fmla="*/ 7413 h 11750"/>
              <a:gd name="connsiteX10" fmla="*/ 0 w 13120"/>
              <a:gd name="connsiteY10" fmla="*/ 10000 h 11750"/>
              <a:gd name="connsiteX0" fmla="*/ 12944 w 12944"/>
              <a:gd name="connsiteY0" fmla="*/ 11750 h 11750"/>
              <a:gd name="connsiteX1" fmla="*/ 8977 w 12944"/>
              <a:gd name="connsiteY1" fmla="*/ 3116 h 11750"/>
              <a:gd name="connsiteX2" fmla="*/ 8440 w 12944"/>
              <a:gd name="connsiteY2" fmla="*/ 1870 h 11750"/>
              <a:gd name="connsiteX3" fmla="*/ 7733 w 12944"/>
              <a:gd name="connsiteY3" fmla="*/ 251 h 11750"/>
              <a:gd name="connsiteX4" fmla="*/ 7593 w 12944"/>
              <a:gd name="connsiteY4" fmla="*/ 0 h 11750"/>
              <a:gd name="connsiteX5" fmla="*/ 4340 w 12944"/>
              <a:gd name="connsiteY5" fmla="*/ 0 h 11750"/>
              <a:gd name="connsiteX6" fmla="*/ 4251 w 12944"/>
              <a:gd name="connsiteY6" fmla="*/ 188 h 11750"/>
              <a:gd name="connsiteX7" fmla="*/ 2922 w 12944"/>
              <a:gd name="connsiteY7" fmla="*/ 3181 h 11750"/>
              <a:gd name="connsiteX8" fmla="*/ 1192 w 12944"/>
              <a:gd name="connsiteY8" fmla="*/ 6917 h 11750"/>
              <a:gd name="connsiteX9" fmla="*/ 943 w 12944"/>
              <a:gd name="connsiteY9" fmla="*/ 7413 h 11750"/>
              <a:gd name="connsiteX10" fmla="*/ 0 w 12944"/>
              <a:gd name="connsiteY10" fmla="*/ 9526 h 1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944" h="11750">
                <a:moveTo>
                  <a:pt x="12944" y="11750"/>
                </a:moveTo>
                <a:cubicBezTo>
                  <a:pt x="12660" y="11148"/>
                  <a:pt x="9260" y="3716"/>
                  <a:pt x="8977" y="3116"/>
                </a:cubicBezTo>
                <a:lnTo>
                  <a:pt x="8440" y="1870"/>
                </a:lnTo>
                <a:cubicBezTo>
                  <a:pt x="8207" y="1331"/>
                  <a:pt x="7966" y="790"/>
                  <a:pt x="7733" y="251"/>
                </a:cubicBezTo>
                <a:cubicBezTo>
                  <a:pt x="7686" y="168"/>
                  <a:pt x="7644" y="83"/>
                  <a:pt x="7593" y="0"/>
                </a:cubicBezTo>
                <a:cubicBezTo>
                  <a:pt x="6684" y="-1994"/>
                  <a:pt x="5238" y="-1994"/>
                  <a:pt x="4340" y="0"/>
                </a:cubicBezTo>
                <a:cubicBezTo>
                  <a:pt x="4313" y="61"/>
                  <a:pt x="4278" y="126"/>
                  <a:pt x="4251" y="188"/>
                </a:cubicBezTo>
                <a:cubicBezTo>
                  <a:pt x="3808" y="1185"/>
                  <a:pt x="3369" y="2184"/>
                  <a:pt x="2922" y="3181"/>
                </a:cubicBezTo>
                <a:lnTo>
                  <a:pt x="1192" y="6917"/>
                </a:lnTo>
                <a:cubicBezTo>
                  <a:pt x="1110" y="7083"/>
                  <a:pt x="1025" y="7247"/>
                  <a:pt x="943" y="7413"/>
                </a:cubicBezTo>
                <a:cubicBezTo>
                  <a:pt x="566" y="8276"/>
                  <a:pt x="373" y="8663"/>
                  <a:pt x="0" y="95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Group11-connector"/>
          <p:cNvSpPr>
            <a:spLocks/>
          </p:cNvSpPr>
          <p:nvPr userDrawn="1"/>
        </p:nvSpPr>
        <p:spPr bwMode="auto">
          <a:xfrm>
            <a:off x="6707841" y="2530265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" name="Group1-oval2"/>
          <p:cNvSpPr/>
          <p:nvPr userDrawn="1"/>
        </p:nvSpPr>
        <p:spPr bwMode="auto">
          <a:xfrm>
            <a:off x="3986905" y="2236275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3" name="Group12-oval1"/>
          <p:cNvSpPr/>
          <p:nvPr userDrawn="1"/>
        </p:nvSpPr>
        <p:spPr bwMode="auto">
          <a:xfrm>
            <a:off x="3610745" y="2589713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4" name="Group12-oval2"/>
          <p:cNvSpPr/>
          <p:nvPr userDrawn="1"/>
        </p:nvSpPr>
        <p:spPr bwMode="auto">
          <a:xfrm>
            <a:off x="3659481" y="2755187"/>
            <a:ext cx="46495" cy="46495"/>
          </a:xfrm>
          <a:prstGeom prst="ellipse">
            <a:avLst/>
          </a:pr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5" name="Group9-connector"/>
          <p:cNvSpPr>
            <a:spLocks noChangeShapeType="1"/>
          </p:cNvSpPr>
          <p:nvPr userDrawn="1"/>
        </p:nvSpPr>
        <p:spPr bwMode="auto">
          <a:xfrm>
            <a:off x="5631180" y="2175515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" name="Group9-echo1"/>
          <p:cNvSpPr/>
          <p:nvPr userDrawn="1"/>
        </p:nvSpPr>
        <p:spPr bwMode="auto">
          <a:xfrm>
            <a:off x="7542931" y="2492524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7" name="Group13-echo2"/>
          <p:cNvSpPr/>
          <p:nvPr userDrawn="1"/>
        </p:nvSpPr>
        <p:spPr bwMode="auto">
          <a:xfrm>
            <a:off x="5341783" y="2101510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8" name="shortedLine"/>
          <p:cNvSpPr/>
          <p:nvPr userDrawn="1"/>
        </p:nvSpPr>
        <p:spPr bwMode="auto">
          <a:xfrm>
            <a:off x="4185081" y="193906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29" name="blueShorterLine"/>
          <p:cNvSpPr/>
          <p:nvPr userDrawn="1"/>
        </p:nvSpPr>
        <p:spPr bwMode="auto">
          <a:xfrm>
            <a:off x="4424521" y="240609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0" name="Freeform 129"/>
          <p:cNvSpPr/>
          <p:nvPr userDrawn="1"/>
        </p:nvSpPr>
        <p:spPr bwMode="auto">
          <a:xfrm>
            <a:off x="3644903" y="209933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1" name="Freeform 130"/>
          <p:cNvSpPr/>
          <p:nvPr userDrawn="1"/>
        </p:nvSpPr>
        <p:spPr bwMode="auto">
          <a:xfrm>
            <a:off x="4432301" y="253507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Freeform 131"/>
          <p:cNvSpPr/>
          <p:nvPr userDrawn="1"/>
        </p:nvSpPr>
        <p:spPr bwMode="auto">
          <a:xfrm>
            <a:off x="5416551" y="1980310"/>
            <a:ext cx="342900" cy="127890"/>
          </a:xfrm>
          <a:custGeom>
            <a:avLst/>
            <a:gdLst>
              <a:gd name="connsiteX0" fmla="*/ 0 w 342900"/>
              <a:gd name="connsiteY0" fmla="*/ 127890 h 127890"/>
              <a:gd name="connsiteX1" fmla="*/ 165100 w 342900"/>
              <a:gd name="connsiteY1" fmla="*/ 890 h 127890"/>
              <a:gd name="connsiteX2" fmla="*/ 342900 w 342900"/>
              <a:gd name="connsiteY2" fmla="*/ 70740 h 12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2900" h="127890">
                <a:moveTo>
                  <a:pt x="0" y="127890"/>
                </a:moveTo>
                <a:cubicBezTo>
                  <a:pt x="53975" y="69152"/>
                  <a:pt x="107950" y="10415"/>
                  <a:pt x="165100" y="890"/>
                </a:cubicBezTo>
                <a:cubicBezTo>
                  <a:pt x="222250" y="-8635"/>
                  <a:pt x="314325" y="61215"/>
                  <a:pt x="342900" y="70740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Freeform 132"/>
          <p:cNvSpPr/>
          <p:nvPr userDrawn="1"/>
        </p:nvSpPr>
        <p:spPr bwMode="auto">
          <a:xfrm>
            <a:off x="5803903" y="200465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4" name="Freeform 133"/>
          <p:cNvSpPr/>
          <p:nvPr userDrawn="1"/>
        </p:nvSpPr>
        <p:spPr bwMode="auto">
          <a:xfrm>
            <a:off x="7188204" y="242570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Group3-connector"/>
          <p:cNvSpPr>
            <a:spLocks noChangeShapeType="1"/>
          </p:cNvSpPr>
          <p:nvPr userDrawn="1"/>
        </p:nvSpPr>
        <p:spPr bwMode="auto">
          <a:xfrm flipV="1">
            <a:off x="4208391" y="2116548"/>
            <a:ext cx="1196236" cy="607761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6" name="shortedLine"/>
          <p:cNvSpPr/>
          <p:nvPr userDrawn="1"/>
        </p:nvSpPr>
        <p:spPr bwMode="auto">
          <a:xfrm>
            <a:off x="4178461" y="1932449"/>
            <a:ext cx="1301263" cy="372674"/>
          </a:xfrm>
          <a:custGeom>
            <a:avLst/>
            <a:gdLst>
              <a:gd name="connsiteX0" fmla="*/ 1301262 w 1301262"/>
              <a:gd name="connsiteY0" fmla="*/ 257575 h 372674"/>
              <a:gd name="connsiteX1" fmla="*/ 716174 w 1301262"/>
              <a:gd name="connsiteY1" fmla="*/ 1799 h 372674"/>
              <a:gd name="connsiteX2" fmla="*/ 0 w 1301262"/>
              <a:gd name="connsiteY2" fmla="*/ 372674 h 372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1262" h="372674">
                <a:moveTo>
                  <a:pt x="1301262" y="257575"/>
                </a:moveTo>
                <a:cubicBezTo>
                  <a:pt x="1117156" y="120095"/>
                  <a:pt x="933051" y="-17384"/>
                  <a:pt x="716174" y="1799"/>
                </a:cubicBezTo>
                <a:cubicBezTo>
                  <a:pt x="499297" y="20982"/>
                  <a:pt x="108705" y="312993"/>
                  <a:pt x="0" y="372674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lvl="0"/>
            <a:endParaRPr lang="en-US" dirty="0"/>
          </a:p>
        </p:txBody>
      </p:sp>
      <p:sp>
        <p:nvSpPr>
          <p:cNvPr id="137" name="blueShorterLine"/>
          <p:cNvSpPr/>
          <p:nvPr userDrawn="1"/>
        </p:nvSpPr>
        <p:spPr bwMode="auto">
          <a:xfrm>
            <a:off x="4417901" y="2399474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38" name="Freeform 137"/>
          <p:cNvSpPr/>
          <p:nvPr userDrawn="1"/>
        </p:nvSpPr>
        <p:spPr bwMode="auto">
          <a:xfrm>
            <a:off x="3638283" y="2092711"/>
            <a:ext cx="3054351" cy="707375"/>
          </a:xfrm>
          <a:custGeom>
            <a:avLst/>
            <a:gdLst>
              <a:gd name="connsiteX0" fmla="*/ 0 w 3054350"/>
              <a:gd name="connsiteY0" fmla="*/ 516875 h 707375"/>
              <a:gd name="connsiteX1" fmla="*/ 1536700 w 3054350"/>
              <a:gd name="connsiteY1" fmla="*/ 2525 h 707375"/>
              <a:gd name="connsiteX2" fmla="*/ 3054350 w 3054350"/>
              <a:gd name="connsiteY2" fmla="*/ 707375 h 70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4350" h="707375">
                <a:moveTo>
                  <a:pt x="0" y="516875"/>
                </a:moveTo>
                <a:cubicBezTo>
                  <a:pt x="513821" y="243825"/>
                  <a:pt x="1027642" y="-29225"/>
                  <a:pt x="1536700" y="2525"/>
                </a:cubicBezTo>
                <a:cubicBezTo>
                  <a:pt x="2045758" y="34275"/>
                  <a:pt x="2828925" y="615300"/>
                  <a:pt x="3054350" y="707375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Freeform 138"/>
          <p:cNvSpPr/>
          <p:nvPr userDrawn="1"/>
        </p:nvSpPr>
        <p:spPr bwMode="auto">
          <a:xfrm>
            <a:off x="4425681" y="2528454"/>
            <a:ext cx="2279651" cy="538326"/>
          </a:xfrm>
          <a:custGeom>
            <a:avLst/>
            <a:gdLst>
              <a:gd name="connsiteX0" fmla="*/ 0 w 2279650"/>
              <a:gd name="connsiteY0" fmla="*/ 538326 h 538326"/>
              <a:gd name="connsiteX1" fmla="*/ 1435100 w 2279650"/>
              <a:gd name="connsiteY1" fmla="*/ 4926 h 538326"/>
              <a:gd name="connsiteX2" fmla="*/ 2279650 w 2279650"/>
              <a:gd name="connsiteY2" fmla="*/ 271626 h 538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9650" h="538326">
                <a:moveTo>
                  <a:pt x="0" y="538326"/>
                </a:moveTo>
                <a:cubicBezTo>
                  <a:pt x="527579" y="293851"/>
                  <a:pt x="1055158" y="49376"/>
                  <a:pt x="1435100" y="4926"/>
                </a:cubicBezTo>
                <a:cubicBezTo>
                  <a:pt x="1815042" y="-39524"/>
                  <a:pt x="2148417" y="230351"/>
                  <a:pt x="2279650" y="271626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0" name="Freeform 139"/>
          <p:cNvSpPr/>
          <p:nvPr userDrawn="1"/>
        </p:nvSpPr>
        <p:spPr bwMode="auto">
          <a:xfrm>
            <a:off x="5797283" y="1998039"/>
            <a:ext cx="1733551" cy="401997"/>
          </a:xfrm>
          <a:custGeom>
            <a:avLst/>
            <a:gdLst>
              <a:gd name="connsiteX0" fmla="*/ 1733550 w 1733550"/>
              <a:gd name="connsiteY0" fmla="*/ 401997 h 401997"/>
              <a:gd name="connsiteX1" fmla="*/ 1028700 w 1733550"/>
              <a:gd name="connsiteY1" fmla="*/ 1947 h 401997"/>
              <a:gd name="connsiteX2" fmla="*/ 0 w 1733550"/>
              <a:gd name="connsiteY2" fmla="*/ 249597 h 40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550" h="401997">
                <a:moveTo>
                  <a:pt x="1733550" y="401997"/>
                </a:moveTo>
                <a:cubicBezTo>
                  <a:pt x="1525587" y="214672"/>
                  <a:pt x="1317625" y="27347"/>
                  <a:pt x="1028700" y="1947"/>
                </a:cubicBezTo>
                <a:cubicBezTo>
                  <a:pt x="739775" y="-23453"/>
                  <a:pt x="172508" y="207264"/>
                  <a:pt x="0" y="249597"/>
                </a:cubicBezTo>
              </a:path>
            </a:pathLst>
          </a:custGeom>
          <a:noFill/>
          <a:ln w="9525" cap="sq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Freeform 140"/>
          <p:cNvSpPr/>
          <p:nvPr userDrawn="1"/>
        </p:nvSpPr>
        <p:spPr bwMode="auto">
          <a:xfrm>
            <a:off x="7181584" y="2419080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Group4-connector"/>
          <p:cNvSpPr>
            <a:spLocks noChangeShapeType="1"/>
          </p:cNvSpPr>
          <p:nvPr userDrawn="1"/>
        </p:nvSpPr>
        <p:spPr bwMode="auto">
          <a:xfrm flipH="1">
            <a:off x="4073984" y="236875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group13-connector"/>
          <p:cNvSpPr>
            <a:spLocks noChangeShapeType="1"/>
          </p:cNvSpPr>
          <p:nvPr userDrawn="1"/>
        </p:nvSpPr>
        <p:spPr bwMode="auto">
          <a:xfrm>
            <a:off x="5448712" y="2193386"/>
            <a:ext cx="2116281" cy="403508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4" name="Group1-connector"/>
          <p:cNvSpPr>
            <a:spLocks/>
          </p:cNvSpPr>
          <p:nvPr userDrawn="1"/>
        </p:nvSpPr>
        <p:spPr bwMode="auto">
          <a:xfrm>
            <a:off x="3399145" y="2171473"/>
            <a:ext cx="625035" cy="331945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  <a:gd name="connsiteX0" fmla="*/ 10640 w 10640"/>
              <a:gd name="connsiteY0" fmla="*/ 3116 h 11398"/>
              <a:gd name="connsiteX1" fmla="*/ 10053 w 10640"/>
              <a:gd name="connsiteY1" fmla="*/ 1870 h 11398"/>
              <a:gd name="connsiteX2" fmla="*/ 9281 w 10640"/>
              <a:gd name="connsiteY2" fmla="*/ 251 h 11398"/>
              <a:gd name="connsiteX3" fmla="*/ 9128 w 10640"/>
              <a:gd name="connsiteY3" fmla="*/ 0 h 11398"/>
              <a:gd name="connsiteX4" fmla="*/ 5574 w 10640"/>
              <a:gd name="connsiteY4" fmla="*/ 0 h 11398"/>
              <a:gd name="connsiteX5" fmla="*/ 5477 w 10640"/>
              <a:gd name="connsiteY5" fmla="*/ 188 h 11398"/>
              <a:gd name="connsiteX6" fmla="*/ 4025 w 10640"/>
              <a:gd name="connsiteY6" fmla="*/ 3181 h 11398"/>
              <a:gd name="connsiteX7" fmla="*/ 2135 w 10640"/>
              <a:gd name="connsiteY7" fmla="*/ 6917 h 11398"/>
              <a:gd name="connsiteX8" fmla="*/ 1863 w 10640"/>
              <a:gd name="connsiteY8" fmla="*/ 7413 h 11398"/>
              <a:gd name="connsiteX9" fmla="*/ 0 w 10640"/>
              <a:gd name="connsiteY9" fmla="*/ 11398 h 11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40" h="11398">
                <a:moveTo>
                  <a:pt x="10640" y="3116"/>
                </a:moveTo>
                <a:lnTo>
                  <a:pt x="10053" y="1870"/>
                </a:lnTo>
                <a:cubicBezTo>
                  <a:pt x="9799" y="1331"/>
                  <a:pt x="9535" y="790"/>
                  <a:pt x="9281" y="251"/>
                </a:cubicBezTo>
                <a:cubicBezTo>
                  <a:pt x="9230" y="168"/>
                  <a:pt x="9184" y="83"/>
                  <a:pt x="9128" y="0"/>
                </a:cubicBezTo>
                <a:cubicBezTo>
                  <a:pt x="8135" y="-1994"/>
                  <a:pt x="6555" y="-1994"/>
                  <a:pt x="5574" y="0"/>
                </a:cubicBezTo>
                <a:cubicBezTo>
                  <a:pt x="5544" y="61"/>
                  <a:pt x="5506" y="126"/>
                  <a:pt x="5477" y="188"/>
                </a:cubicBezTo>
                <a:lnTo>
                  <a:pt x="4025" y="3181"/>
                </a:lnTo>
                <a:lnTo>
                  <a:pt x="2135" y="6917"/>
                </a:lnTo>
                <a:cubicBezTo>
                  <a:pt x="2045" y="7083"/>
                  <a:pt x="1952" y="7247"/>
                  <a:pt x="1863" y="7413"/>
                </a:cubicBezTo>
                <a:cubicBezTo>
                  <a:pt x="1451" y="8276"/>
                  <a:pt x="408" y="10535"/>
                  <a:pt x="0" y="11398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Group9-connector"/>
          <p:cNvSpPr>
            <a:spLocks noChangeShapeType="1"/>
          </p:cNvSpPr>
          <p:nvPr userDrawn="1"/>
        </p:nvSpPr>
        <p:spPr bwMode="auto">
          <a:xfrm>
            <a:off x="5640464" y="2176846"/>
            <a:ext cx="1967389" cy="410529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Freeform 145"/>
          <p:cNvSpPr/>
          <p:nvPr userDrawn="1"/>
        </p:nvSpPr>
        <p:spPr bwMode="auto">
          <a:xfrm>
            <a:off x="7190856" y="2420417"/>
            <a:ext cx="727153" cy="590550"/>
          </a:xfrm>
          <a:custGeom>
            <a:avLst/>
            <a:gdLst>
              <a:gd name="connsiteX0" fmla="*/ 0 w 727153"/>
              <a:gd name="connsiteY0" fmla="*/ 590550 h 590550"/>
              <a:gd name="connsiteX1" fmla="*/ 673100 w 727153"/>
              <a:gd name="connsiteY1" fmla="*/ 450850 h 590550"/>
              <a:gd name="connsiteX2" fmla="*/ 685800 w 727153"/>
              <a:gd name="connsiteY2" fmla="*/ 0 h 59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7153" h="590550">
                <a:moveTo>
                  <a:pt x="0" y="590550"/>
                </a:moveTo>
                <a:cubicBezTo>
                  <a:pt x="279400" y="569912"/>
                  <a:pt x="558800" y="549275"/>
                  <a:pt x="673100" y="450850"/>
                </a:cubicBezTo>
                <a:cubicBezTo>
                  <a:pt x="787400" y="352425"/>
                  <a:pt x="684742" y="75142"/>
                  <a:pt x="685800" y="0"/>
                </a:cubicBezTo>
              </a:path>
            </a:pathLst>
          </a:custGeom>
          <a:noFill/>
          <a:ln w="9525" cap="sq" algn="ctr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Group4-connector"/>
          <p:cNvSpPr>
            <a:spLocks noChangeShapeType="1"/>
          </p:cNvSpPr>
          <p:nvPr userDrawn="1"/>
        </p:nvSpPr>
        <p:spPr bwMode="auto">
          <a:xfrm flipH="1">
            <a:off x="4059900" y="2368971"/>
            <a:ext cx="1562621" cy="247390"/>
          </a:xfrm>
          <a:prstGeom prst="line">
            <a:avLst/>
          </a:pr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Group11-connector"/>
          <p:cNvSpPr>
            <a:spLocks/>
          </p:cNvSpPr>
          <p:nvPr userDrawn="1"/>
        </p:nvSpPr>
        <p:spPr bwMode="auto">
          <a:xfrm>
            <a:off x="6702545" y="2539316"/>
            <a:ext cx="569307" cy="282243"/>
          </a:xfrm>
          <a:custGeom>
            <a:avLst/>
            <a:gdLst>
              <a:gd name="T0" fmla="*/ 1920 w 1920"/>
              <a:gd name="T1" fmla="*/ 190 h 460"/>
              <a:gd name="T2" fmla="*/ 1890 w 1920"/>
              <a:gd name="T3" fmla="*/ 161 h 460"/>
              <a:gd name="T4" fmla="*/ 1871 w 1920"/>
              <a:gd name="T5" fmla="*/ 141 h 460"/>
              <a:gd name="T6" fmla="*/ 1846 w 1920"/>
              <a:gd name="T7" fmla="*/ 115 h 460"/>
              <a:gd name="T8" fmla="*/ 1841 w 1920"/>
              <a:gd name="T9" fmla="*/ 111 h 460"/>
              <a:gd name="T10" fmla="*/ 1726 w 1920"/>
              <a:gd name="T11" fmla="*/ 111 h 460"/>
              <a:gd name="T12" fmla="*/ 1723 w 1920"/>
              <a:gd name="T13" fmla="*/ 114 h 460"/>
              <a:gd name="T14" fmla="*/ 1676 w 1920"/>
              <a:gd name="T15" fmla="*/ 162 h 460"/>
              <a:gd name="T16" fmla="*/ 1615 w 1920"/>
              <a:gd name="T17" fmla="*/ 222 h 460"/>
              <a:gd name="T18" fmla="*/ 1606 w 1920"/>
              <a:gd name="T19" fmla="*/ 230 h 460"/>
              <a:gd name="T20" fmla="*/ 1410 w 1920"/>
              <a:gd name="T21" fmla="*/ 426 h 460"/>
              <a:gd name="T22" fmla="*/ 1407 w 1920"/>
              <a:gd name="T23" fmla="*/ 428 h 460"/>
              <a:gd name="T24" fmla="*/ 1293 w 1920"/>
              <a:gd name="T25" fmla="*/ 428 h 460"/>
              <a:gd name="T26" fmla="*/ 1286 w 1920"/>
              <a:gd name="T27" fmla="*/ 422 h 460"/>
              <a:gd name="T28" fmla="*/ 1223 w 1920"/>
              <a:gd name="T29" fmla="*/ 358 h 460"/>
              <a:gd name="T30" fmla="*/ 1026 w 1920"/>
              <a:gd name="T31" fmla="*/ 161 h 460"/>
              <a:gd name="T32" fmla="*/ 1007 w 1920"/>
              <a:gd name="T33" fmla="*/ 141 h 460"/>
              <a:gd name="T34" fmla="*/ 981 w 1920"/>
              <a:gd name="T35" fmla="*/ 115 h 460"/>
              <a:gd name="T36" fmla="*/ 977 w 1920"/>
              <a:gd name="T37" fmla="*/ 111 h 460"/>
              <a:gd name="T38" fmla="*/ 862 w 1920"/>
              <a:gd name="T39" fmla="*/ 111 h 460"/>
              <a:gd name="T40" fmla="*/ 859 w 1920"/>
              <a:gd name="T41" fmla="*/ 114 h 460"/>
              <a:gd name="T42" fmla="*/ 811 w 1920"/>
              <a:gd name="T43" fmla="*/ 162 h 460"/>
              <a:gd name="T44" fmla="*/ 583 w 1920"/>
              <a:gd name="T45" fmla="*/ 390 h 460"/>
              <a:gd name="T46" fmla="*/ 546 w 1920"/>
              <a:gd name="T47" fmla="*/ 428 h 460"/>
              <a:gd name="T48" fmla="*/ 545 w 1920"/>
              <a:gd name="T49" fmla="*/ 429 h 460"/>
              <a:gd name="T50" fmla="*/ 430 w 1920"/>
              <a:gd name="T51" fmla="*/ 429 h 460"/>
              <a:gd name="T52" fmla="*/ 429 w 1920"/>
              <a:gd name="T53" fmla="*/ 427 h 460"/>
              <a:gd name="T54" fmla="*/ 358 w 1920"/>
              <a:gd name="T55" fmla="*/ 356 h 460"/>
              <a:gd name="T56" fmla="*/ 0 w 1920"/>
              <a:gd name="T57" fmla="*/ 0 h 460"/>
              <a:gd name="connsiteX0" fmla="*/ 10000 w 10000"/>
              <a:gd name="connsiteY0" fmla="*/ 4130 h 9326"/>
              <a:gd name="connsiteX1" fmla="*/ 9844 w 10000"/>
              <a:gd name="connsiteY1" fmla="*/ 3500 h 9326"/>
              <a:gd name="connsiteX2" fmla="*/ 9745 w 10000"/>
              <a:gd name="connsiteY2" fmla="*/ 3065 h 9326"/>
              <a:gd name="connsiteX3" fmla="*/ 9615 w 10000"/>
              <a:gd name="connsiteY3" fmla="*/ 2500 h 9326"/>
              <a:gd name="connsiteX4" fmla="*/ 9589 w 10000"/>
              <a:gd name="connsiteY4" fmla="*/ 2413 h 9326"/>
              <a:gd name="connsiteX5" fmla="*/ 8990 w 10000"/>
              <a:gd name="connsiteY5" fmla="*/ 2413 h 9326"/>
              <a:gd name="connsiteX6" fmla="*/ 8974 w 10000"/>
              <a:gd name="connsiteY6" fmla="*/ 2478 h 9326"/>
              <a:gd name="connsiteX7" fmla="*/ 8729 w 10000"/>
              <a:gd name="connsiteY7" fmla="*/ 3522 h 9326"/>
              <a:gd name="connsiteX8" fmla="*/ 8411 w 10000"/>
              <a:gd name="connsiteY8" fmla="*/ 4826 h 9326"/>
              <a:gd name="connsiteX9" fmla="*/ 8365 w 10000"/>
              <a:gd name="connsiteY9" fmla="*/ 5000 h 9326"/>
              <a:gd name="connsiteX10" fmla="*/ 8159 w 10000"/>
              <a:gd name="connsiteY10" fmla="*/ 5902 h 9326"/>
              <a:gd name="connsiteX11" fmla="*/ 7344 w 10000"/>
              <a:gd name="connsiteY11" fmla="*/ 9261 h 9326"/>
              <a:gd name="connsiteX12" fmla="*/ 7328 w 10000"/>
              <a:gd name="connsiteY12" fmla="*/ 9304 h 9326"/>
              <a:gd name="connsiteX13" fmla="*/ 6734 w 10000"/>
              <a:gd name="connsiteY13" fmla="*/ 9304 h 9326"/>
              <a:gd name="connsiteX14" fmla="*/ 6698 w 10000"/>
              <a:gd name="connsiteY14" fmla="*/ 9174 h 9326"/>
              <a:gd name="connsiteX15" fmla="*/ 6370 w 10000"/>
              <a:gd name="connsiteY15" fmla="*/ 7783 h 9326"/>
              <a:gd name="connsiteX16" fmla="*/ 5344 w 10000"/>
              <a:gd name="connsiteY16" fmla="*/ 3500 h 9326"/>
              <a:gd name="connsiteX17" fmla="*/ 5245 w 10000"/>
              <a:gd name="connsiteY17" fmla="*/ 3065 h 9326"/>
              <a:gd name="connsiteX18" fmla="*/ 5109 w 10000"/>
              <a:gd name="connsiteY18" fmla="*/ 2500 h 9326"/>
              <a:gd name="connsiteX19" fmla="*/ 5089 w 10000"/>
              <a:gd name="connsiteY19" fmla="*/ 2413 h 9326"/>
              <a:gd name="connsiteX20" fmla="*/ 4490 w 10000"/>
              <a:gd name="connsiteY20" fmla="*/ 2413 h 9326"/>
              <a:gd name="connsiteX21" fmla="*/ 4474 w 10000"/>
              <a:gd name="connsiteY21" fmla="*/ 2478 h 9326"/>
              <a:gd name="connsiteX22" fmla="*/ 4224 w 10000"/>
              <a:gd name="connsiteY22" fmla="*/ 3522 h 9326"/>
              <a:gd name="connsiteX23" fmla="*/ 3036 w 10000"/>
              <a:gd name="connsiteY23" fmla="*/ 8478 h 9326"/>
              <a:gd name="connsiteX24" fmla="*/ 2844 w 10000"/>
              <a:gd name="connsiteY24" fmla="*/ 9304 h 9326"/>
              <a:gd name="connsiteX25" fmla="*/ 2839 w 10000"/>
              <a:gd name="connsiteY25" fmla="*/ 9326 h 9326"/>
              <a:gd name="connsiteX26" fmla="*/ 2240 w 10000"/>
              <a:gd name="connsiteY26" fmla="*/ 9326 h 9326"/>
              <a:gd name="connsiteX27" fmla="*/ 2234 w 10000"/>
              <a:gd name="connsiteY27" fmla="*/ 9283 h 9326"/>
              <a:gd name="connsiteX28" fmla="*/ 1865 w 10000"/>
              <a:gd name="connsiteY28" fmla="*/ 7739 h 9326"/>
              <a:gd name="connsiteX29" fmla="*/ 0 w 10000"/>
              <a:gd name="connsiteY29" fmla="*/ 0 h 9326"/>
              <a:gd name="connsiteX0" fmla="*/ 10000 w 10000"/>
              <a:gd name="connsiteY0" fmla="*/ 4428 h 10216"/>
              <a:gd name="connsiteX1" fmla="*/ 9844 w 10000"/>
              <a:gd name="connsiteY1" fmla="*/ 3753 h 10216"/>
              <a:gd name="connsiteX2" fmla="*/ 9745 w 10000"/>
              <a:gd name="connsiteY2" fmla="*/ 3287 h 10216"/>
              <a:gd name="connsiteX3" fmla="*/ 9615 w 10000"/>
              <a:gd name="connsiteY3" fmla="*/ 2681 h 10216"/>
              <a:gd name="connsiteX4" fmla="*/ 9589 w 10000"/>
              <a:gd name="connsiteY4" fmla="*/ 2587 h 10216"/>
              <a:gd name="connsiteX5" fmla="*/ 8990 w 10000"/>
              <a:gd name="connsiteY5" fmla="*/ 2587 h 10216"/>
              <a:gd name="connsiteX6" fmla="*/ 8974 w 10000"/>
              <a:gd name="connsiteY6" fmla="*/ 2657 h 10216"/>
              <a:gd name="connsiteX7" fmla="*/ 8729 w 10000"/>
              <a:gd name="connsiteY7" fmla="*/ 3777 h 10216"/>
              <a:gd name="connsiteX8" fmla="*/ 8411 w 10000"/>
              <a:gd name="connsiteY8" fmla="*/ 5175 h 10216"/>
              <a:gd name="connsiteX9" fmla="*/ 8365 w 10000"/>
              <a:gd name="connsiteY9" fmla="*/ 5361 h 10216"/>
              <a:gd name="connsiteX10" fmla="*/ 8159 w 10000"/>
              <a:gd name="connsiteY10" fmla="*/ 6329 h 10216"/>
              <a:gd name="connsiteX11" fmla="*/ 7344 w 10000"/>
              <a:gd name="connsiteY11" fmla="*/ 9930 h 10216"/>
              <a:gd name="connsiteX12" fmla="*/ 6734 w 10000"/>
              <a:gd name="connsiteY12" fmla="*/ 9976 h 10216"/>
              <a:gd name="connsiteX13" fmla="*/ 6698 w 10000"/>
              <a:gd name="connsiteY13" fmla="*/ 9837 h 10216"/>
              <a:gd name="connsiteX14" fmla="*/ 6370 w 10000"/>
              <a:gd name="connsiteY14" fmla="*/ 8345 h 10216"/>
              <a:gd name="connsiteX15" fmla="*/ 5344 w 10000"/>
              <a:gd name="connsiteY15" fmla="*/ 3753 h 10216"/>
              <a:gd name="connsiteX16" fmla="*/ 5245 w 10000"/>
              <a:gd name="connsiteY16" fmla="*/ 3287 h 10216"/>
              <a:gd name="connsiteX17" fmla="*/ 5109 w 10000"/>
              <a:gd name="connsiteY17" fmla="*/ 2681 h 10216"/>
              <a:gd name="connsiteX18" fmla="*/ 5089 w 10000"/>
              <a:gd name="connsiteY18" fmla="*/ 2587 h 10216"/>
              <a:gd name="connsiteX19" fmla="*/ 4490 w 10000"/>
              <a:gd name="connsiteY19" fmla="*/ 2587 h 10216"/>
              <a:gd name="connsiteX20" fmla="*/ 4474 w 10000"/>
              <a:gd name="connsiteY20" fmla="*/ 2657 h 10216"/>
              <a:gd name="connsiteX21" fmla="*/ 4224 w 10000"/>
              <a:gd name="connsiteY21" fmla="*/ 3777 h 10216"/>
              <a:gd name="connsiteX22" fmla="*/ 3036 w 10000"/>
              <a:gd name="connsiteY22" fmla="*/ 9091 h 10216"/>
              <a:gd name="connsiteX23" fmla="*/ 2844 w 10000"/>
              <a:gd name="connsiteY23" fmla="*/ 9976 h 10216"/>
              <a:gd name="connsiteX24" fmla="*/ 2839 w 10000"/>
              <a:gd name="connsiteY24" fmla="*/ 10000 h 10216"/>
              <a:gd name="connsiteX25" fmla="*/ 2240 w 10000"/>
              <a:gd name="connsiteY25" fmla="*/ 10000 h 10216"/>
              <a:gd name="connsiteX26" fmla="*/ 2234 w 10000"/>
              <a:gd name="connsiteY26" fmla="*/ 9954 h 10216"/>
              <a:gd name="connsiteX27" fmla="*/ 1865 w 10000"/>
              <a:gd name="connsiteY27" fmla="*/ 8298 h 10216"/>
              <a:gd name="connsiteX28" fmla="*/ 0 w 10000"/>
              <a:gd name="connsiteY28" fmla="*/ 0 h 10216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734 w 10000"/>
              <a:gd name="connsiteY11" fmla="*/ 9976 h 10000"/>
              <a:gd name="connsiteX12" fmla="*/ 6698 w 10000"/>
              <a:gd name="connsiteY12" fmla="*/ 9837 h 10000"/>
              <a:gd name="connsiteX13" fmla="*/ 6370 w 10000"/>
              <a:gd name="connsiteY13" fmla="*/ 8345 h 10000"/>
              <a:gd name="connsiteX14" fmla="*/ 5344 w 10000"/>
              <a:gd name="connsiteY14" fmla="*/ 3753 h 10000"/>
              <a:gd name="connsiteX15" fmla="*/ 5245 w 10000"/>
              <a:gd name="connsiteY15" fmla="*/ 3287 h 10000"/>
              <a:gd name="connsiteX16" fmla="*/ 5109 w 10000"/>
              <a:gd name="connsiteY16" fmla="*/ 2681 h 10000"/>
              <a:gd name="connsiteX17" fmla="*/ 5089 w 10000"/>
              <a:gd name="connsiteY17" fmla="*/ 2587 h 10000"/>
              <a:gd name="connsiteX18" fmla="*/ 4490 w 10000"/>
              <a:gd name="connsiteY18" fmla="*/ 2587 h 10000"/>
              <a:gd name="connsiteX19" fmla="*/ 4474 w 10000"/>
              <a:gd name="connsiteY19" fmla="*/ 2657 h 10000"/>
              <a:gd name="connsiteX20" fmla="*/ 4224 w 10000"/>
              <a:gd name="connsiteY20" fmla="*/ 3777 h 10000"/>
              <a:gd name="connsiteX21" fmla="*/ 3036 w 10000"/>
              <a:gd name="connsiteY21" fmla="*/ 9091 h 10000"/>
              <a:gd name="connsiteX22" fmla="*/ 2844 w 10000"/>
              <a:gd name="connsiteY22" fmla="*/ 9976 h 10000"/>
              <a:gd name="connsiteX23" fmla="*/ 2839 w 10000"/>
              <a:gd name="connsiteY23" fmla="*/ 10000 h 10000"/>
              <a:gd name="connsiteX24" fmla="*/ 2240 w 10000"/>
              <a:gd name="connsiteY24" fmla="*/ 10000 h 10000"/>
              <a:gd name="connsiteX25" fmla="*/ 2234 w 10000"/>
              <a:gd name="connsiteY25" fmla="*/ 9954 h 10000"/>
              <a:gd name="connsiteX26" fmla="*/ 1865 w 10000"/>
              <a:gd name="connsiteY26" fmla="*/ 8298 h 10000"/>
              <a:gd name="connsiteX27" fmla="*/ 0 w 10000"/>
              <a:gd name="connsiteY27" fmla="*/ 0 h 10000"/>
              <a:gd name="connsiteX0" fmla="*/ 10000 w 10000"/>
              <a:gd name="connsiteY0" fmla="*/ 4428 h 10045"/>
              <a:gd name="connsiteX1" fmla="*/ 9844 w 10000"/>
              <a:gd name="connsiteY1" fmla="*/ 3753 h 10045"/>
              <a:gd name="connsiteX2" fmla="*/ 9745 w 10000"/>
              <a:gd name="connsiteY2" fmla="*/ 3287 h 10045"/>
              <a:gd name="connsiteX3" fmla="*/ 9615 w 10000"/>
              <a:gd name="connsiteY3" fmla="*/ 2681 h 10045"/>
              <a:gd name="connsiteX4" fmla="*/ 9589 w 10000"/>
              <a:gd name="connsiteY4" fmla="*/ 2587 h 10045"/>
              <a:gd name="connsiteX5" fmla="*/ 8990 w 10000"/>
              <a:gd name="connsiteY5" fmla="*/ 2587 h 10045"/>
              <a:gd name="connsiteX6" fmla="*/ 8974 w 10000"/>
              <a:gd name="connsiteY6" fmla="*/ 2657 h 10045"/>
              <a:gd name="connsiteX7" fmla="*/ 8729 w 10000"/>
              <a:gd name="connsiteY7" fmla="*/ 3777 h 10045"/>
              <a:gd name="connsiteX8" fmla="*/ 8411 w 10000"/>
              <a:gd name="connsiteY8" fmla="*/ 5175 h 10045"/>
              <a:gd name="connsiteX9" fmla="*/ 8365 w 10000"/>
              <a:gd name="connsiteY9" fmla="*/ 5361 h 10045"/>
              <a:gd name="connsiteX10" fmla="*/ 8159 w 10000"/>
              <a:gd name="connsiteY10" fmla="*/ 6329 h 10045"/>
              <a:gd name="connsiteX11" fmla="*/ 6734 w 10000"/>
              <a:gd name="connsiteY11" fmla="*/ 9976 h 10045"/>
              <a:gd name="connsiteX12" fmla="*/ 6370 w 10000"/>
              <a:gd name="connsiteY12" fmla="*/ 8345 h 10045"/>
              <a:gd name="connsiteX13" fmla="*/ 5344 w 10000"/>
              <a:gd name="connsiteY13" fmla="*/ 3753 h 10045"/>
              <a:gd name="connsiteX14" fmla="*/ 5245 w 10000"/>
              <a:gd name="connsiteY14" fmla="*/ 3287 h 10045"/>
              <a:gd name="connsiteX15" fmla="*/ 5109 w 10000"/>
              <a:gd name="connsiteY15" fmla="*/ 2681 h 10045"/>
              <a:gd name="connsiteX16" fmla="*/ 5089 w 10000"/>
              <a:gd name="connsiteY16" fmla="*/ 2587 h 10045"/>
              <a:gd name="connsiteX17" fmla="*/ 4490 w 10000"/>
              <a:gd name="connsiteY17" fmla="*/ 2587 h 10045"/>
              <a:gd name="connsiteX18" fmla="*/ 4474 w 10000"/>
              <a:gd name="connsiteY18" fmla="*/ 2657 h 10045"/>
              <a:gd name="connsiteX19" fmla="*/ 4224 w 10000"/>
              <a:gd name="connsiteY19" fmla="*/ 3777 h 10045"/>
              <a:gd name="connsiteX20" fmla="*/ 3036 w 10000"/>
              <a:gd name="connsiteY20" fmla="*/ 9091 h 10045"/>
              <a:gd name="connsiteX21" fmla="*/ 2844 w 10000"/>
              <a:gd name="connsiteY21" fmla="*/ 9976 h 10045"/>
              <a:gd name="connsiteX22" fmla="*/ 2839 w 10000"/>
              <a:gd name="connsiteY22" fmla="*/ 10000 h 10045"/>
              <a:gd name="connsiteX23" fmla="*/ 2240 w 10000"/>
              <a:gd name="connsiteY23" fmla="*/ 10000 h 10045"/>
              <a:gd name="connsiteX24" fmla="*/ 2234 w 10000"/>
              <a:gd name="connsiteY24" fmla="*/ 9954 h 10045"/>
              <a:gd name="connsiteX25" fmla="*/ 1865 w 10000"/>
              <a:gd name="connsiteY25" fmla="*/ 8298 h 10045"/>
              <a:gd name="connsiteX26" fmla="*/ 0 w 10000"/>
              <a:gd name="connsiteY26" fmla="*/ 0 h 10045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6370 w 10000"/>
              <a:gd name="connsiteY11" fmla="*/ 8345 h 10000"/>
              <a:gd name="connsiteX12" fmla="*/ 5344 w 10000"/>
              <a:gd name="connsiteY12" fmla="*/ 3753 h 10000"/>
              <a:gd name="connsiteX13" fmla="*/ 5245 w 10000"/>
              <a:gd name="connsiteY13" fmla="*/ 3287 h 10000"/>
              <a:gd name="connsiteX14" fmla="*/ 5109 w 10000"/>
              <a:gd name="connsiteY14" fmla="*/ 2681 h 10000"/>
              <a:gd name="connsiteX15" fmla="*/ 5089 w 10000"/>
              <a:gd name="connsiteY15" fmla="*/ 2587 h 10000"/>
              <a:gd name="connsiteX16" fmla="*/ 4490 w 10000"/>
              <a:gd name="connsiteY16" fmla="*/ 2587 h 10000"/>
              <a:gd name="connsiteX17" fmla="*/ 4474 w 10000"/>
              <a:gd name="connsiteY17" fmla="*/ 2657 h 10000"/>
              <a:gd name="connsiteX18" fmla="*/ 4224 w 10000"/>
              <a:gd name="connsiteY18" fmla="*/ 3777 h 10000"/>
              <a:gd name="connsiteX19" fmla="*/ 3036 w 10000"/>
              <a:gd name="connsiteY19" fmla="*/ 9091 h 10000"/>
              <a:gd name="connsiteX20" fmla="*/ 2844 w 10000"/>
              <a:gd name="connsiteY20" fmla="*/ 9976 h 10000"/>
              <a:gd name="connsiteX21" fmla="*/ 2839 w 10000"/>
              <a:gd name="connsiteY21" fmla="*/ 10000 h 10000"/>
              <a:gd name="connsiteX22" fmla="*/ 2240 w 10000"/>
              <a:gd name="connsiteY22" fmla="*/ 10000 h 10000"/>
              <a:gd name="connsiteX23" fmla="*/ 2234 w 10000"/>
              <a:gd name="connsiteY23" fmla="*/ 9954 h 10000"/>
              <a:gd name="connsiteX24" fmla="*/ 1865 w 10000"/>
              <a:gd name="connsiteY24" fmla="*/ 8298 h 10000"/>
              <a:gd name="connsiteX25" fmla="*/ 0 w 10000"/>
              <a:gd name="connsiteY25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344 w 10000"/>
              <a:gd name="connsiteY11" fmla="*/ 3753 h 10000"/>
              <a:gd name="connsiteX12" fmla="*/ 5245 w 10000"/>
              <a:gd name="connsiteY12" fmla="*/ 3287 h 10000"/>
              <a:gd name="connsiteX13" fmla="*/ 5109 w 10000"/>
              <a:gd name="connsiteY13" fmla="*/ 2681 h 10000"/>
              <a:gd name="connsiteX14" fmla="*/ 5089 w 10000"/>
              <a:gd name="connsiteY14" fmla="*/ 2587 h 10000"/>
              <a:gd name="connsiteX15" fmla="*/ 4490 w 10000"/>
              <a:gd name="connsiteY15" fmla="*/ 2587 h 10000"/>
              <a:gd name="connsiteX16" fmla="*/ 4474 w 10000"/>
              <a:gd name="connsiteY16" fmla="*/ 2657 h 10000"/>
              <a:gd name="connsiteX17" fmla="*/ 4224 w 10000"/>
              <a:gd name="connsiteY17" fmla="*/ 3777 h 10000"/>
              <a:gd name="connsiteX18" fmla="*/ 3036 w 10000"/>
              <a:gd name="connsiteY18" fmla="*/ 9091 h 10000"/>
              <a:gd name="connsiteX19" fmla="*/ 2844 w 10000"/>
              <a:gd name="connsiteY19" fmla="*/ 9976 h 10000"/>
              <a:gd name="connsiteX20" fmla="*/ 2839 w 10000"/>
              <a:gd name="connsiteY20" fmla="*/ 10000 h 10000"/>
              <a:gd name="connsiteX21" fmla="*/ 2240 w 10000"/>
              <a:gd name="connsiteY21" fmla="*/ 10000 h 10000"/>
              <a:gd name="connsiteX22" fmla="*/ 2234 w 10000"/>
              <a:gd name="connsiteY22" fmla="*/ 9954 h 10000"/>
              <a:gd name="connsiteX23" fmla="*/ 1865 w 10000"/>
              <a:gd name="connsiteY23" fmla="*/ 8298 h 10000"/>
              <a:gd name="connsiteX24" fmla="*/ 0 w 10000"/>
              <a:gd name="connsiteY24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245 w 10000"/>
              <a:gd name="connsiteY11" fmla="*/ 3287 h 10000"/>
              <a:gd name="connsiteX12" fmla="*/ 5109 w 10000"/>
              <a:gd name="connsiteY12" fmla="*/ 2681 h 10000"/>
              <a:gd name="connsiteX13" fmla="*/ 5089 w 10000"/>
              <a:gd name="connsiteY13" fmla="*/ 2587 h 10000"/>
              <a:gd name="connsiteX14" fmla="*/ 4490 w 10000"/>
              <a:gd name="connsiteY14" fmla="*/ 2587 h 10000"/>
              <a:gd name="connsiteX15" fmla="*/ 4474 w 10000"/>
              <a:gd name="connsiteY15" fmla="*/ 2657 h 10000"/>
              <a:gd name="connsiteX16" fmla="*/ 4224 w 10000"/>
              <a:gd name="connsiteY16" fmla="*/ 3777 h 10000"/>
              <a:gd name="connsiteX17" fmla="*/ 3036 w 10000"/>
              <a:gd name="connsiteY17" fmla="*/ 9091 h 10000"/>
              <a:gd name="connsiteX18" fmla="*/ 2844 w 10000"/>
              <a:gd name="connsiteY18" fmla="*/ 9976 h 10000"/>
              <a:gd name="connsiteX19" fmla="*/ 2839 w 10000"/>
              <a:gd name="connsiteY19" fmla="*/ 10000 h 10000"/>
              <a:gd name="connsiteX20" fmla="*/ 2240 w 10000"/>
              <a:gd name="connsiteY20" fmla="*/ 10000 h 10000"/>
              <a:gd name="connsiteX21" fmla="*/ 2234 w 10000"/>
              <a:gd name="connsiteY21" fmla="*/ 9954 h 10000"/>
              <a:gd name="connsiteX22" fmla="*/ 1865 w 10000"/>
              <a:gd name="connsiteY22" fmla="*/ 8298 h 10000"/>
              <a:gd name="connsiteX23" fmla="*/ 0 w 10000"/>
              <a:gd name="connsiteY23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5089 w 10000"/>
              <a:gd name="connsiteY12" fmla="*/ 2587 h 10000"/>
              <a:gd name="connsiteX13" fmla="*/ 4490 w 10000"/>
              <a:gd name="connsiteY13" fmla="*/ 2587 h 10000"/>
              <a:gd name="connsiteX14" fmla="*/ 4474 w 10000"/>
              <a:gd name="connsiteY14" fmla="*/ 2657 h 10000"/>
              <a:gd name="connsiteX15" fmla="*/ 4224 w 10000"/>
              <a:gd name="connsiteY15" fmla="*/ 3777 h 10000"/>
              <a:gd name="connsiteX16" fmla="*/ 3036 w 10000"/>
              <a:gd name="connsiteY16" fmla="*/ 9091 h 10000"/>
              <a:gd name="connsiteX17" fmla="*/ 2844 w 10000"/>
              <a:gd name="connsiteY17" fmla="*/ 9976 h 10000"/>
              <a:gd name="connsiteX18" fmla="*/ 2839 w 10000"/>
              <a:gd name="connsiteY18" fmla="*/ 10000 h 10000"/>
              <a:gd name="connsiteX19" fmla="*/ 2240 w 10000"/>
              <a:gd name="connsiteY19" fmla="*/ 10000 h 10000"/>
              <a:gd name="connsiteX20" fmla="*/ 2234 w 10000"/>
              <a:gd name="connsiteY20" fmla="*/ 9954 h 10000"/>
              <a:gd name="connsiteX21" fmla="*/ 1865 w 10000"/>
              <a:gd name="connsiteY21" fmla="*/ 8298 h 10000"/>
              <a:gd name="connsiteX22" fmla="*/ 0 w 10000"/>
              <a:gd name="connsiteY22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5109 w 10000"/>
              <a:gd name="connsiteY11" fmla="*/ 2681 h 10000"/>
              <a:gd name="connsiteX12" fmla="*/ 4490 w 10000"/>
              <a:gd name="connsiteY12" fmla="*/ 2587 h 10000"/>
              <a:gd name="connsiteX13" fmla="*/ 4474 w 10000"/>
              <a:gd name="connsiteY13" fmla="*/ 2657 h 10000"/>
              <a:gd name="connsiteX14" fmla="*/ 4224 w 10000"/>
              <a:gd name="connsiteY14" fmla="*/ 3777 h 10000"/>
              <a:gd name="connsiteX15" fmla="*/ 3036 w 10000"/>
              <a:gd name="connsiteY15" fmla="*/ 9091 h 10000"/>
              <a:gd name="connsiteX16" fmla="*/ 2844 w 10000"/>
              <a:gd name="connsiteY16" fmla="*/ 9976 h 10000"/>
              <a:gd name="connsiteX17" fmla="*/ 2839 w 10000"/>
              <a:gd name="connsiteY17" fmla="*/ 10000 h 10000"/>
              <a:gd name="connsiteX18" fmla="*/ 2240 w 10000"/>
              <a:gd name="connsiteY18" fmla="*/ 10000 h 10000"/>
              <a:gd name="connsiteX19" fmla="*/ 2234 w 10000"/>
              <a:gd name="connsiteY19" fmla="*/ 9954 h 10000"/>
              <a:gd name="connsiteX20" fmla="*/ 1865 w 10000"/>
              <a:gd name="connsiteY20" fmla="*/ 8298 h 10000"/>
              <a:gd name="connsiteX21" fmla="*/ 0 w 10000"/>
              <a:gd name="connsiteY21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474 w 10000"/>
              <a:gd name="connsiteY12" fmla="*/ 2657 h 10000"/>
              <a:gd name="connsiteX13" fmla="*/ 4224 w 10000"/>
              <a:gd name="connsiteY13" fmla="*/ 3777 h 10000"/>
              <a:gd name="connsiteX14" fmla="*/ 3036 w 10000"/>
              <a:gd name="connsiteY14" fmla="*/ 9091 h 10000"/>
              <a:gd name="connsiteX15" fmla="*/ 2844 w 10000"/>
              <a:gd name="connsiteY15" fmla="*/ 9976 h 10000"/>
              <a:gd name="connsiteX16" fmla="*/ 2839 w 10000"/>
              <a:gd name="connsiteY16" fmla="*/ 10000 h 10000"/>
              <a:gd name="connsiteX17" fmla="*/ 2240 w 10000"/>
              <a:gd name="connsiteY17" fmla="*/ 10000 h 10000"/>
              <a:gd name="connsiteX18" fmla="*/ 2234 w 10000"/>
              <a:gd name="connsiteY18" fmla="*/ 9954 h 10000"/>
              <a:gd name="connsiteX19" fmla="*/ 1865 w 10000"/>
              <a:gd name="connsiteY19" fmla="*/ 8298 h 10000"/>
              <a:gd name="connsiteX20" fmla="*/ 0 w 10000"/>
              <a:gd name="connsiteY20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490 w 10000"/>
              <a:gd name="connsiteY11" fmla="*/ 2587 h 10000"/>
              <a:gd name="connsiteX12" fmla="*/ 4224 w 10000"/>
              <a:gd name="connsiteY12" fmla="*/ 3777 h 10000"/>
              <a:gd name="connsiteX13" fmla="*/ 3036 w 10000"/>
              <a:gd name="connsiteY13" fmla="*/ 9091 h 10000"/>
              <a:gd name="connsiteX14" fmla="*/ 2844 w 10000"/>
              <a:gd name="connsiteY14" fmla="*/ 9976 h 10000"/>
              <a:gd name="connsiteX15" fmla="*/ 2839 w 10000"/>
              <a:gd name="connsiteY15" fmla="*/ 10000 h 10000"/>
              <a:gd name="connsiteX16" fmla="*/ 2240 w 10000"/>
              <a:gd name="connsiteY16" fmla="*/ 10000 h 10000"/>
              <a:gd name="connsiteX17" fmla="*/ 2234 w 10000"/>
              <a:gd name="connsiteY17" fmla="*/ 9954 h 10000"/>
              <a:gd name="connsiteX18" fmla="*/ 1865 w 10000"/>
              <a:gd name="connsiteY18" fmla="*/ 8298 h 10000"/>
              <a:gd name="connsiteX19" fmla="*/ 0 w 10000"/>
              <a:gd name="connsiteY19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4224 w 10000"/>
              <a:gd name="connsiteY11" fmla="*/ 3777 h 10000"/>
              <a:gd name="connsiteX12" fmla="*/ 3036 w 10000"/>
              <a:gd name="connsiteY12" fmla="*/ 9091 h 10000"/>
              <a:gd name="connsiteX13" fmla="*/ 2844 w 10000"/>
              <a:gd name="connsiteY13" fmla="*/ 9976 h 10000"/>
              <a:gd name="connsiteX14" fmla="*/ 2839 w 10000"/>
              <a:gd name="connsiteY14" fmla="*/ 10000 h 10000"/>
              <a:gd name="connsiteX15" fmla="*/ 2240 w 10000"/>
              <a:gd name="connsiteY15" fmla="*/ 10000 h 10000"/>
              <a:gd name="connsiteX16" fmla="*/ 2234 w 10000"/>
              <a:gd name="connsiteY16" fmla="*/ 9954 h 10000"/>
              <a:gd name="connsiteX17" fmla="*/ 1865 w 10000"/>
              <a:gd name="connsiteY17" fmla="*/ 8298 h 10000"/>
              <a:gd name="connsiteX18" fmla="*/ 0 w 10000"/>
              <a:gd name="connsiteY18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3036 w 10000"/>
              <a:gd name="connsiteY11" fmla="*/ 9091 h 10000"/>
              <a:gd name="connsiteX12" fmla="*/ 2844 w 10000"/>
              <a:gd name="connsiteY12" fmla="*/ 9976 h 10000"/>
              <a:gd name="connsiteX13" fmla="*/ 2839 w 10000"/>
              <a:gd name="connsiteY13" fmla="*/ 10000 h 10000"/>
              <a:gd name="connsiteX14" fmla="*/ 2240 w 10000"/>
              <a:gd name="connsiteY14" fmla="*/ 10000 h 10000"/>
              <a:gd name="connsiteX15" fmla="*/ 2234 w 10000"/>
              <a:gd name="connsiteY15" fmla="*/ 9954 h 10000"/>
              <a:gd name="connsiteX16" fmla="*/ 1865 w 10000"/>
              <a:gd name="connsiteY16" fmla="*/ 8298 h 10000"/>
              <a:gd name="connsiteX17" fmla="*/ 0 w 10000"/>
              <a:gd name="connsiteY17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2234 w 10000"/>
              <a:gd name="connsiteY14" fmla="*/ 9954 h 10000"/>
              <a:gd name="connsiteX15" fmla="*/ 1865 w 10000"/>
              <a:gd name="connsiteY15" fmla="*/ 8298 h 10000"/>
              <a:gd name="connsiteX16" fmla="*/ 0 w 10000"/>
              <a:gd name="connsiteY16" fmla="*/ 0 h 10000"/>
              <a:gd name="connsiteX0" fmla="*/ 10000 w 10000"/>
              <a:gd name="connsiteY0" fmla="*/ 4428 h 10000"/>
              <a:gd name="connsiteX1" fmla="*/ 9844 w 10000"/>
              <a:gd name="connsiteY1" fmla="*/ 3753 h 10000"/>
              <a:gd name="connsiteX2" fmla="*/ 9745 w 10000"/>
              <a:gd name="connsiteY2" fmla="*/ 3287 h 10000"/>
              <a:gd name="connsiteX3" fmla="*/ 9615 w 10000"/>
              <a:gd name="connsiteY3" fmla="*/ 2681 h 10000"/>
              <a:gd name="connsiteX4" fmla="*/ 9589 w 10000"/>
              <a:gd name="connsiteY4" fmla="*/ 2587 h 10000"/>
              <a:gd name="connsiteX5" fmla="*/ 8990 w 10000"/>
              <a:gd name="connsiteY5" fmla="*/ 2587 h 10000"/>
              <a:gd name="connsiteX6" fmla="*/ 8974 w 10000"/>
              <a:gd name="connsiteY6" fmla="*/ 2657 h 10000"/>
              <a:gd name="connsiteX7" fmla="*/ 8729 w 10000"/>
              <a:gd name="connsiteY7" fmla="*/ 3777 h 10000"/>
              <a:gd name="connsiteX8" fmla="*/ 8411 w 10000"/>
              <a:gd name="connsiteY8" fmla="*/ 5175 h 10000"/>
              <a:gd name="connsiteX9" fmla="*/ 8365 w 10000"/>
              <a:gd name="connsiteY9" fmla="*/ 5361 h 10000"/>
              <a:gd name="connsiteX10" fmla="*/ 8159 w 10000"/>
              <a:gd name="connsiteY10" fmla="*/ 6329 h 10000"/>
              <a:gd name="connsiteX11" fmla="*/ 2844 w 10000"/>
              <a:gd name="connsiteY11" fmla="*/ 9976 h 10000"/>
              <a:gd name="connsiteX12" fmla="*/ 2839 w 10000"/>
              <a:gd name="connsiteY12" fmla="*/ 10000 h 10000"/>
              <a:gd name="connsiteX13" fmla="*/ 2240 w 10000"/>
              <a:gd name="connsiteY13" fmla="*/ 10000 h 10000"/>
              <a:gd name="connsiteX14" fmla="*/ 1865 w 10000"/>
              <a:gd name="connsiteY14" fmla="*/ 8298 h 10000"/>
              <a:gd name="connsiteX15" fmla="*/ 0 w 10000"/>
              <a:gd name="connsiteY15" fmla="*/ 0 h 10000"/>
              <a:gd name="connsiteX0" fmla="*/ 10000 w 10000"/>
              <a:gd name="connsiteY0" fmla="*/ 4428 h 10120"/>
              <a:gd name="connsiteX1" fmla="*/ 9844 w 10000"/>
              <a:gd name="connsiteY1" fmla="*/ 3753 h 10120"/>
              <a:gd name="connsiteX2" fmla="*/ 9745 w 10000"/>
              <a:gd name="connsiteY2" fmla="*/ 3287 h 10120"/>
              <a:gd name="connsiteX3" fmla="*/ 9615 w 10000"/>
              <a:gd name="connsiteY3" fmla="*/ 2681 h 10120"/>
              <a:gd name="connsiteX4" fmla="*/ 9589 w 10000"/>
              <a:gd name="connsiteY4" fmla="*/ 2587 h 10120"/>
              <a:gd name="connsiteX5" fmla="*/ 8990 w 10000"/>
              <a:gd name="connsiteY5" fmla="*/ 2587 h 10120"/>
              <a:gd name="connsiteX6" fmla="*/ 8974 w 10000"/>
              <a:gd name="connsiteY6" fmla="*/ 2657 h 10120"/>
              <a:gd name="connsiteX7" fmla="*/ 8729 w 10000"/>
              <a:gd name="connsiteY7" fmla="*/ 3777 h 10120"/>
              <a:gd name="connsiteX8" fmla="*/ 8411 w 10000"/>
              <a:gd name="connsiteY8" fmla="*/ 5175 h 10120"/>
              <a:gd name="connsiteX9" fmla="*/ 8365 w 10000"/>
              <a:gd name="connsiteY9" fmla="*/ 5361 h 10120"/>
              <a:gd name="connsiteX10" fmla="*/ 8159 w 10000"/>
              <a:gd name="connsiteY10" fmla="*/ 6329 h 10120"/>
              <a:gd name="connsiteX11" fmla="*/ 2844 w 10000"/>
              <a:gd name="connsiteY11" fmla="*/ 9976 h 10120"/>
              <a:gd name="connsiteX12" fmla="*/ 2839 w 10000"/>
              <a:gd name="connsiteY12" fmla="*/ 10000 h 10120"/>
              <a:gd name="connsiteX13" fmla="*/ 1865 w 10000"/>
              <a:gd name="connsiteY13" fmla="*/ 8298 h 10120"/>
              <a:gd name="connsiteX14" fmla="*/ 0 w 10000"/>
              <a:gd name="connsiteY14" fmla="*/ 0 h 10120"/>
              <a:gd name="connsiteX0" fmla="*/ 10000 w 10000"/>
              <a:gd name="connsiteY0" fmla="*/ 4428 h 10734"/>
              <a:gd name="connsiteX1" fmla="*/ 9844 w 10000"/>
              <a:gd name="connsiteY1" fmla="*/ 3753 h 10734"/>
              <a:gd name="connsiteX2" fmla="*/ 9745 w 10000"/>
              <a:gd name="connsiteY2" fmla="*/ 3287 h 10734"/>
              <a:gd name="connsiteX3" fmla="*/ 9615 w 10000"/>
              <a:gd name="connsiteY3" fmla="*/ 2681 h 10734"/>
              <a:gd name="connsiteX4" fmla="*/ 9589 w 10000"/>
              <a:gd name="connsiteY4" fmla="*/ 2587 h 10734"/>
              <a:gd name="connsiteX5" fmla="*/ 8990 w 10000"/>
              <a:gd name="connsiteY5" fmla="*/ 2587 h 10734"/>
              <a:gd name="connsiteX6" fmla="*/ 8974 w 10000"/>
              <a:gd name="connsiteY6" fmla="*/ 2657 h 10734"/>
              <a:gd name="connsiteX7" fmla="*/ 8729 w 10000"/>
              <a:gd name="connsiteY7" fmla="*/ 3777 h 10734"/>
              <a:gd name="connsiteX8" fmla="*/ 8411 w 10000"/>
              <a:gd name="connsiteY8" fmla="*/ 5175 h 10734"/>
              <a:gd name="connsiteX9" fmla="*/ 8365 w 10000"/>
              <a:gd name="connsiteY9" fmla="*/ 5361 h 10734"/>
              <a:gd name="connsiteX10" fmla="*/ 8159 w 10000"/>
              <a:gd name="connsiteY10" fmla="*/ 6329 h 10734"/>
              <a:gd name="connsiteX11" fmla="*/ 2844 w 10000"/>
              <a:gd name="connsiteY11" fmla="*/ 9976 h 10734"/>
              <a:gd name="connsiteX12" fmla="*/ 2839 w 10000"/>
              <a:gd name="connsiteY12" fmla="*/ 10000 h 10734"/>
              <a:gd name="connsiteX13" fmla="*/ 0 w 10000"/>
              <a:gd name="connsiteY13" fmla="*/ 0 h 10734"/>
              <a:gd name="connsiteX0" fmla="*/ 7161 w 7161"/>
              <a:gd name="connsiteY0" fmla="*/ 1841 h 8147"/>
              <a:gd name="connsiteX1" fmla="*/ 7005 w 7161"/>
              <a:gd name="connsiteY1" fmla="*/ 1166 h 8147"/>
              <a:gd name="connsiteX2" fmla="*/ 6906 w 7161"/>
              <a:gd name="connsiteY2" fmla="*/ 700 h 8147"/>
              <a:gd name="connsiteX3" fmla="*/ 6776 w 7161"/>
              <a:gd name="connsiteY3" fmla="*/ 94 h 8147"/>
              <a:gd name="connsiteX4" fmla="*/ 6750 w 7161"/>
              <a:gd name="connsiteY4" fmla="*/ 0 h 8147"/>
              <a:gd name="connsiteX5" fmla="*/ 6151 w 7161"/>
              <a:gd name="connsiteY5" fmla="*/ 0 h 8147"/>
              <a:gd name="connsiteX6" fmla="*/ 6135 w 7161"/>
              <a:gd name="connsiteY6" fmla="*/ 70 h 8147"/>
              <a:gd name="connsiteX7" fmla="*/ 5890 w 7161"/>
              <a:gd name="connsiteY7" fmla="*/ 1190 h 8147"/>
              <a:gd name="connsiteX8" fmla="*/ 5572 w 7161"/>
              <a:gd name="connsiteY8" fmla="*/ 2588 h 8147"/>
              <a:gd name="connsiteX9" fmla="*/ 5526 w 7161"/>
              <a:gd name="connsiteY9" fmla="*/ 2774 h 8147"/>
              <a:gd name="connsiteX10" fmla="*/ 5320 w 7161"/>
              <a:gd name="connsiteY10" fmla="*/ 3742 h 8147"/>
              <a:gd name="connsiteX11" fmla="*/ 5 w 7161"/>
              <a:gd name="connsiteY11" fmla="*/ 7389 h 8147"/>
              <a:gd name="connsiteX12" fmla="*/ 0 w 7161"/>
              <a:gd name="connsiteY12" fmla="*/ 7413 h 8147"/>
              <a:gd name="connsiteX0" fmla="*/ 9993 w 9993"/>
              <a:gd name="connsiteY0" fmla="*/ 2260 h 9070"/>
              <a:gd name="connsiteX1" fmla="*/ 9775 w 9993"/>
              <a:gd name="connsiteY1" fmla="*/ 1431 h 9070"/>
              <a:gd name="connsiteX2" fmla="*/ 9637 w 9993"/>
              <a:gd name="connsiteY2" fmla="*/ 859 h 9070"/>
              <a:gd name="connsiteX3" fmla="*/ 9455 w 9993"/>
              <a:gd name="connsiteY3" fmla="*/ 115 h 9070"/>
              <a:gd name="connsiteX4" fmla="*/ 9419 w 9993"/>
              <a:gd name="connsiteY4" fmla="*/ 0 h 9070"/>
              <a:gd name="connsiteX5" fmla="*/ 8583 w 9993"/>
              <a:gd name="connsiteY5" fmla="*/ 0 h 9070"/>
              <a:gd name="connsiteX6" fmla="*/ 8560 w 9993"/>
              <a:gd name="connsiteY6" fmla="*/ 86 h 9070"/>
              <a:gd name="connsiteX7" fmla="*/ 8218 w 9993"/>
              <a:gd name="connsiteY7" fmla="*/ 1461 h 9070"/>
              <a:gd name="connsiteX8" fmla="*/ 7774 w 9993"/>
              <a:gd name="connsiteY8" fmla="*/ 3177 h 9070"/>
              <a:gd name="connsiteX9" fmla="*/ 7710 w 9993"/>
              <a:gd name="connsiteY9" fmla="*/ 3405 h 9070"/>
              <a:gd name="connsiteX10" fmla="*/ 7422 w 9993"/>
              <a:gd name="connsiteY10" fmla="*/ 4593 h 9070"/>
              <a:gd name="connsiteX11" fmla="*/ 0 w 9993"/>
              <a:gd name="connsiteY11" fmla="*/ 9070 h 9070"/>
              <a:gd name="connsiteX0" fmla="*/ 2573 w 2573"/>
              <a:gd name="connsiteY0" fmla="*/ 2492 h 5064"/>
              <a:gd name="connsiteX1" fmla="*/ 2355 w 2573"/>
              <a:gd name="connsiteY1" fmla="*/ 1578 h 5064"/>
              <a:gd name="connsiteX2" fmla="*/ 2217 w 2573"/>
              <a:gd name="connsiteY2" fmla="*/ 947 h 5064"/>
              <a:gd name="connsiteX3" fmla="*/ 2035 w 2573"/>
              <a:gd name="connsiteY3" fmla="*/ 127 h 5064"/>
              <a:gd name="connsiteX4" fmla="*/ 1999 w 2573"/>
              <a:gd name="connsiteY4" fmla="*/ 0 h 5064"/>
              <a:gd name="connsiteX5" fmla="*/ 1162 w 2573"/>
              <a:gd name="connsiteY5" fmla="*/ 0 h 5064"/>
              <a:gd name="connsiteX6" fmla="*/ 1139 w 2573"/>
              <a:gd name="connsiteY6" fmla="*/ 95 h 5064"/>
              <a:gd name="connsiteX7" fmla="*/ 797 w 2573"/>
              <a:gd name="connsiteY7" fmla="*/ 1611 h 5064"/>
              <a:gd name="connsiteX8" fmla="*/ 352 w 2573"/>
              <a:gd name="connsiteY8" fmla="*/ 3503 h 5064"/>
              <a:gd name="connsiteX9" fmla="*/ 288 w 2573"/>
              <a:gd name="connsiteY9" fmla="*/ 3754 h 5064"/>
              <a:gd name="connsiteX10" fmla="*/ 0 w 2573"/>
              <a:gd name="connsiteY10" fmla="*/ 5064 h 5064"/>
              <a:gd name="connsiteX0" fmla="*/ 9153 w 9153"/>
              <a:gd name="connsiteY0" fmla="*/ 3116 h 10000"/>
              <a:gd name="connsiteX1" fmla="*/ 8616 w 9153"/>
              <a:gd name="connsiteY1" fmla="*/ 1870 h 10000"/>
              <a:gd name="connsiteX2" fmla="*/ 7909 w 9153"/>
              <a:gd name="connsiteY2" fmla="*/ 251 h 10000"/>
              <a:gd name="connsiteX3" fmla="*/ 7769 w 9153"/>
              <a:gd name="connsiteY3" fmla="*/ 0 h 10000"/>
              <a:gd name="connsiteX4" fmla="*/ 4516 w 9153"/>
              <a:gd name="connsiteY4" fmla="*/ 0 h 10000"/>
              <a:gd name="connsiteX5" fmla="*/ 4427 w 9153"/>
              <a:gd name="connsiteY5" fmla="*/ 188 h 10000"/>
              <a:gd name="connsiteX6" fmla="*/ 3098 w 9153"/>
              <a:gd name="connsiteY6" fmla="*/ 3181 h 10000"/>
              <a:gd name="connsiteX7" fmla="*/ 1368 w 9153"/>
              <a:gd name="connsiteY7" fmla="*/ 6917 h 10000"/>
              <a:gd name="connsiteX8" fmla="*/ 1119 w 9153"/>
              <a:gd name="connsiteY8" fmla="*/ 7413 h 10000"/>
              <a:gd name="connsiteX9" fmla="*/ 0 w 9153"/>
              <a:gd name="connsiteY9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53" h="10000">
                <a:moveTo>
                  <a:pt x="9153" y="3116"/>
                </a:moveTo>
                <a:lnTo>
                  <a:pt x="8616" y="1870"/>
                </a:lnTo>
                <a:cubicBezTo>
                  <a:pt x="8383" y="1331"/>
                  <a:pt x="8142" y="790"/>
                  <a:pt x="7909" y="251"/>
                </a:cubicBezTo>
                <a:cubicBezTo>
                  <a:pt x="7862" y="168"/>
                  <a:pt x="7820" y="83"/>
                  <a:pt x="7769" y="0"/>
                </a:cubicBezTo>
                <a:cubicBezTo>
                  <a:pt x="6860" y="-1994"/>
                  <a:pt x="5414" y="-1994"/>
                  <a:pt x="4516" y="0"/>
                </a:cubicBezTo>
                <a:cubicBezTo>
                  <a:pt x="4489" y="61"/>
                  <a:pt x="4454" y="126"/>
                  <a:pt x="4427" y="188"/>
                </a:cubicBezTo>
                <a:cubicBezTo>
                  <a:pt x="3984" y="1185"/>
                  <a:pt x="3545" y="2184"/>
                  <a:pt x="3098" y="3181"/>
                </a:cubicBezTo>
                <a:lnTo>
                  <a:pt x="1368" y="6917"/>
                </a:lnTo>
                <a:cubicBezTo>
                  <a:pt x="1286" y="7083"/>
                  <a:pt x="1201" y="7247"/>
                  <a:pt x="1119" y="7413"/>
                </a:cubicBezTo>
                <a:cubicBezTo>
                  <a:pt x="742" y="8276"/>
                  <a:pt x="373" y="9137"/>
                  <a:pt x="0" y="10000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blueShorterLine"/>
          <p:cNvSpPr/>
          <p:nvPr userDrawn="1"/>
        </p:nvSpPr>
        <p:spPr bwMode="auto">
          <a:xfrm>
            <a:off x="4436177" y="2409882"/>
            <a:ext cx="3118231" cy="1050042"/>
          </a:xfrm>
          <a:custGeom>
            <a:avLst/>
            <a:gdLst>
              <a:gd name="connsiteX0" fmla="*/ 3118231 w 3118231"/>
              <a:gd name="connsiteY0" fmla="*/ 0 h 1050042"/>
              <a:gd name="connsiteX1" fmla="*/ 969180 w 3118231"/>
              <a:gd name="connsiteY1" fmla="*/ 1032387 h 1050042"/>
              <a:gd name="connsiteX2" fmla="*/ 0 w 3118231"/>
              <a:gd name="connsiteY2" fmla="*/ 678426 h 1050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8231" h="1050042">
                <a:moveTo>
                  <a:pt x="3118231" y="0"/>
                </a:moveTo>
                <a:cubicBezTo>
                  <a:pt x="2303558" y="459658"/>
                  <a:pt x="1488885" y="919316"/>
                  <a:pt x="969180" y="1032387"/>
                </a:cubicBezTo>
                <a:cubicBezTo>
                  <a:pt x="449475" y="1145458"/>
                  <a:pt x="0" y="678426"/>
                  <a:pt x="0" y="678426"/>
                </a:cubicBezTo>
              </a:path>
            </a:pathLst>
          </a:custGeom>
          <a:noFill/>
          <a:ln w="9525" cap="flat">
            <a:solidFill>
              <a:srgbClr val="00528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50" name="Freeform 149"/>
          <p:cNvSpPr/>
          <p:nvPr userDrawn="1"/>
        </p:nvSpPr>
        <p:spPr bwMode="auto">
          <a:xfrm>
            <a:off x="4222143" y="2258172"/>
            <a:ext cx="1598212" cy="684127"/>
          </a:xfrm>
          <a:custGeom>
            <a:avLst/>
            <a:gdLst>
              <a:gd name="connsiteX0" fmla="*/ 0 w 1598212"/>
              <a:gd name="connsiteY0" fmla="*/ 477079 h 684127"/>
              <a:gd name="connsiteX1" fmla="*/ 1224500 w 1598212"/>
              <a:gd name="connsiteY1" fmla="*/ 659959 h 684127"/>
              <a:gd name="connsiteX2" fmla="*/ 1598212 w 1598212"/>
              <a:gd name="connsiteY2" fmla="*/ 0 h 684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8212" h="684127">
                <a:moveTo>
                  <a:pt x="0" y="477079"/>
                </a:moveTo>
                <a:cubicBezTo>
                  <a:pt x="479065" y="608275"/>
                  <a:pt x="958131" y="739472"/>
                  <a:pt x="1224500" y="659959"/>
                </a:cubicBezTo>
                <a:cubicBezTo>
                  <a:pt x="1490869" y="580446"/>
                  <a:pt x="1598212" y="151075"/>
                  <a:pt x="1598212" y="0"/>
                </a:cubicBezTo>
              </a:path>
            </a:pathLst>
          </a:custGeom>
          <a:noFill/>
          <a:ln w="9525" cap="sq" algn="ctr">
            <a:solidFill>
              <a:schemeClr val="accent4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hape 122"/>
          <p:cNvSpPr/>
          <p:nvPr userDrawn="1"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123"/>
          <p:cNvSpPr/>
          <p:nvPr userDrawn="1"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Shape 124"/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6" name="Group 35"/>
          <p:cNvGrpSpPr/>
          <p:nvPr userDrawn="1"/>
        </p:nvGrpSpPr>
        <p:grpSpPr>
          <a:xfrm>
            <a:off x="359937" y="1007720"/>
            <a:ext cx="4169819" cy="3758699"/>
            <a:chOff x="455185" y="1245492"/>
            <a:chExt cx="4169819" cy="3758699"/>
          </a:xfrm>
        </p:grpSpPr>
        <p:sp>
          <p:nvSpPr>
            <p:cNvPr id="37" name="Rectangle 6"/>
            <p:cNvSpPr>
              <a:spLocks noChangeArrowheads="1"/>
            </p:cNvSpPr>
            <p:nvPr/>
          </p:nvSpPr>
          <p:spPr bwMode="auto">
            <a:xfrm>
              <a:off x="455185" y="1580221"/>
              <a:ext cx="865615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China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Indonesia</a:t>
              </a:r>
            </a:p>
            <a:p>
              <a:pPr algn="l">
                <a:lnSpc>
                  <a:spcPct val="65000"/>
                </a:lnSpc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Israel</a:t>
              </a:r>
              <a:endParaRPr lang="en-US" sz="825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Japan</a:t>
              </a:r>
            </a:p>
          </p:txBody>
        </p:sp>
        <p:sp>
          <p:nvSpPr>
            <p:cNvPr id="38" name="Rectangle 15"/>
            <p:cNvSpPr>
              <a:spLocks noChangeArrowheads="1"/>
            </p:cNvSpPr>
            <p:nvPr/>
          </p:nvSpPr>
          <p:spPr bwMode="auto">
            <a:xfrm>
              <a:off x="2865747" y="1429845"/>
              <a:ext cx="1759257" cy="15329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sz="825" b="1" dirty="0">
                <a:solidFill>
                  <a:srgbClr val="005288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9" name="Line 19"/>
            <p:cNvSpPr>
              <a:spLocks noChangeShapeType="1"/>
            </p:cNvSpPr>
            <p:nvPr/>
          </p:nvSpPr>
          <p:spPr bwMode="auto">
            <a:xfrm>
              <a:off x="546217" y="1565144"/>
              <a:ext cx="2073157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>
              <a:off x="465345" y="1245492"/>
              <a:ext cx="3245836" cy="30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ASIA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27M Square Feet</a:t>
              </a:r>
            </a:p>
          </p:txBody>
        </p:sp>
        <p:sp>
          <p:nvSpPr>
            <p:cNvPr id="41" name="Rectangle 10"/>
            <p:cNvSpPr>
              <a:spLocks noChangeArrowheads="1"/>
            </p:cNvSpPr>
            <p:nvPr/>
          </p:nvSpPr>
          <p:spPr bwMode="auto">
            <a:xfrm>
              <a:off x="711608" y="3996767"/>
              <a:ext cx="762000" cy="230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>
                <a:spcBef>
                  <a:spcPct val="20000"/>
                </a:spcBef>
              </a:pPr>
              <a:endParaRPr lang="en-US" sz="1050" b="1" dirty="0"/>
            </a:p>
          </p:txBody>
        </p:sp>
        <p:sp>
          <p:nvSpPr>
            <p:cNvPr id="42" name="Line 17"/>
            <p:cNvSpPr>
              <a:spLocks noChangeShapeType="1"/>
            </p:cNvSpPr>
            <p:nvPr/>
          </p:nvSpPr>
          <p:spPr bwMode="auto">
            <a:xfrm>
              <a:off x="538480" y="3000816"/>
              <a:ext cx="2608356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Rectangle 9"/>
            <p:cNvSpPr>
              <a:spLocks noChangeArrowheads="1"/>
            </p:cNvSpPr>
            <p:nvPr/>
          </p:nvSpPr>
          <p:spPr bwMode="auto">
            <a:xfrm>
              <a:off x="462923" y="2693264"/>
              <a:ext cx="3227938" cy="34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spcBef>
                  <a:spcPct val="20000"/>
                </a:spcBef>
              </a:pPr>
              <a:r>
                <a:rPr lang="en-US" sz="1050" b="1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AMERICAS – </a:t>
              </a:r>
              <a:r>
                <a:rPr lang="en-US" sz="1050" dirty="0">
                  <a:solidFill>
                    <a:schemeClr val="accent1"/>
                  </a:solidFill>
                  <a:latin typeface="Arial" charset="0"/>
                  <a:ea typeface="Arial" charset="0"/>
                  <a:cs typeface="Arial" charset="0"/>
                </a:rPr>
                <a:t>7M Square Feet</a:t>
              </a:r>
            </a:p>
          </p:txBody>
        </p:sp>
        <p:sp>
          <p:nvSpPr>
            <p:cNvPr id="44" name="Rectangle 7"/>
            <p:cNvSpPr>
              <a:spLocks noChangeArrowheads="1"/>
            </p:cNvSpPr>
            <p:nvPr/>
          </p:nvSpPr>
          <p:spPr bwMode="auto">
            <a:xfrm>
              <a:off x="467360" y="3027465"/>
              <a:ext cx="1467186" cy="40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Canada</a:t>
              </a:r>
            </a:p>
            <a:p>
              <a:pPr algn="l"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Brazil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473083" y="3568480"/>
              <a:ext cx="3401150" cy="1435711"/>
              <a:chOff x="4570293" y="3575456"/>
              <a:chExt cx="3401150" cy="1316631"/>
            </a:xfrm>
          </p:grpSpPr>
          <p:sp>
            <p:nvSpPr>
              <p:cNvPr id="49" name="Rectangle 8"/>
              <p:cNvSpPr>
                <a:spLocks noChangeArrowheads="1"/>
              </p:cNvSpPr>
              <p:nvPr/>
            </p:nvSpPr>
            <p:spPr bwMode="auto">
              <a:xfrm>
                <a:off x="4570293" y="3575456"/>
                <a:ext cx="3401150" cy="218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1050" b="1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EMEA – </a:t>
                </a:r>
                <a:r>
                  <a:rPr lang="en-US" sz="1050" dirty="0">
                    <a:solidFill>
                      <a:schemeClr val="accent1"/>
                    </a:solidFill>
                    <a:latin typeface="Arial" charset="0"/>
                    <a:ea typeface="Arial" charset="0"/>
                    <a:cs typeface="Arial" charset="0"/>
                  </a:rPr>
                  <a:t>3M Square Feet</a:t>
                </a:r>
              </a:p>
            </p:txBody>
          </p:sp>
          <p:sp>
            <p:nvSpPr>
              <p:cNvPr id="50" name="Rectangle 12"/>
              <p:cNvSpPr>
                <a:spLocks noChangeArrowheads="1"/>
              </p:cNvSpPr>
              <p:nvPr/>
            </p:nvSpPr>
            <p:spPr bwMode="auto">
              <a:xfrm>
                <a:off x="4590613" y="3899276"/>
                <a:ext cx="644728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Austria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Belgium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Finland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France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Germany</a:t>
                </a:r>
              </a:p>
            </p:txBody>
          </p:sp>
          <p:sp>
            <p:nvSpPr>
              <p:cNvPr id="51" name="Rectangle 14"/>
              <p:cNvSpPr>
                <a:spLocks noChangeArrowheads="1"/>
              </p:cNvSpPr>
              <p:nvPr/>
            </p:nvSpPr>
            <p:spPr bwMode="auto">
              <a:xfrm>
                <a:off x="5526263" y="3899276"/>
                <a:ext cx="889346" cy="9928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Hungary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Italy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Ireland</a:t>
                </a:r>
              </a:p>
              <a:p>
                <a:pPr algn="l">
                  <a:spcBef>
                    <a:spcPct val="20000"/>
                  </a:spcBef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Netherlands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charset="0"/>
                    <a:ea typeface="Arial" charset="0"/>
                    <a:cs typeface="Arial" charset="0"/>
                  </a:rPr>
                  <a:t>Poland</a:t>
                </a:r>
              </a:p>
              <a:p>
                <a:pPr algn="l"/>
                <a:endParaRPr lang="en-US" sz="825" b="1" dirty="0">
                  <a:solidFill>
                    <a:schemeClr val="tx2"/>
                  </a:solidFill>
                  <a:latin typeface="Arial"/>
                  <a:cs typeface="Arial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endPara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2" name="Rectangle 14"/>
              <p:cNvSpPr>
                <a:spLocks noChangeArrowheads="1"/>
              </p:cNvSpPr>
              <p:nvPr userDrawn="1"/>
            </p:nvSpPr>
            <p:spPr bwMode="auto">
              <a:xfrm>
                <a:off x="6644889" y="3899275"/>
                <a:ext cx="905376" cy="7017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82880">
                <a:spAutoFit/>
              </a:bodyPr>
              <a:lstStyle/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ea typeface="+mn-ea"/>
                    <a:cs typeface="Arial" pitchFamily="34" charset="0"/>
                  </a:rPr>
                  <a:t>Russia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Scotland</a:t>
                </a:r>
              </a:p>
              <a:p>
                <a:pPr marL="0" marR="0" indent="0" algn="l" defTabSz="685766" rtl="0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825" b="1" dirty="0">
                    <a:solidFill>
                      <a:srgbClr val="005288"/>
                    </a:solidFill>
                    <a:latin typeface="Arial" pitchFamily="34" charset="0"/>
                    <a:cs typeface="Arial" pitchFamily="34" charset="0"/>
                  </a:rPr>
                  <a:t>South Africa</a:t>
                </a:r>
                <a:endPara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 pitchFamily="34" charset="0"/>
                    <a:cs typeface="Arial" pitchFamily="34" charset="0"/>
                  </a:rPr>
                  <a:t>Spain</a:t>
                </a:r>
              </a:p>
              <a:p>
                <a:pPr algn="l">
                  <a:spcBef>
                    <a:spcPct val="20000"/>
                  </a:spcBef>
                  <a:defRPr/>
                </a:pPr>
                <a:r>
                  <a:rPr lang="en-US" sz="825" b="1" dirty="0">
                    <a:solidFill>
                      <a:schemeClr val="tx2"/>
                    </a:solidFill>
                    <a:latin typeface="Arial"/>
                    <a:cs typeface="Arial"/>
                  </a:rPr>
                  <a:t>Ukraine</a:t>
                </a:r>
              </a:p>
            </p:txBody>
          </p:sp>
        </p:grp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1511825" y="1580221"/>
              <a:ext cx="1635011" cy="939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Malaysia</a:t>
              </a:r>
            </a:p>
            <a:p>
              <a:pPr algn="l">
                <a:spcBef>
                  <a:spcPct val="20000"/>
                </a:spcBef>
              </a:pPr>
              <a:r>
                <a:rPr lang="en-US" sz="825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Singapore</a:t>
              </a: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Taiwan</a:t>
              </a:r>
              <a:endParaRPr lang="en-US" sz="825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Vietnam</a:t>
              </a:r>
            </a:p>
            <a:p>
              <a:pPr algn="l">
                <a:spcBef>
                  <a:spcPct val="20000"/>
                </a:spcBef>
              </a:pPr>
              <a:endParaRPr lang="en-US" sz="825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l">
                <a:spcBef>
                  <a:spcPct val="20000"/>
                </a:spcBef>
              </a:pPr>
              <a:endParaRPr lang="en-US" sz="825" i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1513840" y="3037625"/>
              <a:ext cx="1467186" cy="549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indent="0" algn="l" defTabSz="685766" rtl="0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ea typeface="+mn-ea"/>
                  <a:cs typeface="Arial" pitchFamily="34" charset="0"/>
                </a:rPr>
                <a:t>Mexico</a:t>
              </a:r>
              <a:endParaRPr lang="en-US" sz="825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r>
                <a:rPr lang="en-US" sz="825" b="1" dirty="0">
                  <a:solidFill>
                    <a:schemeClr val="tx2"/>
                  </a:solidFill>
                  <a:latin typeface="Arial" pitchFamily="34" charset="0"/>
                  <a:cs typeface="Arial" pitchFamily="34" charset="0"/>
                </a:rPr>
                <a:t>United States</a:t>
              </a:r>
              <a:endParaRPr lang="en-US" sz="825" dirty="0">
                <a:solidFill>
                  <a:schemeClr val="tx2"/>
                </a:solidFill>
                <a:latin typeface="Arial" pitchFamily="34" charset="0"/>
                <a:cs typeface="Arial" pitchFamily="34" charset="0"/>
              </a:endParaRPr>
            </a:p>
            <a:p>
              <a:pPr algn="l">
                <a:spcBef>
                  <a:spcPct val="20000"/>
                </a:spcBef>
                <a:defRPr/>
              </a:pPr>
              <a:endParaRPr lang="en-US" sz="825" b="1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8" name="Line 17"/>
            <p:cNvSpPr>
              <a:spLocks noChangeShapeType="1"/>
            </p:cNvSpPr>
            <p:nvPr userDrawn="1"/>
          </p:nvSpPr>
          <p:spPr bwMode="auto">
            <a:xfrm>
              <a:off x="538480" y="3866157"/>
              <a:ext cx="297688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" name="Title 4"/>
          <p:cNvSpPr>
            <a:spLocks noGrp="1"/>
          </p:cNvSpPr>
          <p:nvPr>
            <p:ph type="title"/>
          </p:nvPr>
        </p:nvSpPr>
        <p:spPr>
          <a:xfrm>
            <a:off x="359937" y="121931"/>
            <a:ext cx="7958139" cy="73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4" name="Rectangle 5"/>
          <p:cNvSpPr txBox="1">
            <a:spLocks noChangeArrowheads="1"/>
          </p:cNvSpPr>
          <p:nvPr userDrawn="1"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2" name="Group4-echo1"/>
          <p:cNvSpPr/>
          <p:nvPr userDrawn="1"/>
        </p:nvSpPr>
        <p:spPr bwMode="auto">
          <a:xfrm>
            <a:off x="5299800" y="2285435"/>
            <a:ext cx="182880" cy="182880"/>
          </a:xfrm>
          <a:prstGeom prst="ellipse">
            <a:avLst/>
          </a:prstGeom>
          <a:noFill/>
          <a:ln w="6350" cap="sq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3" name="Group3-connector"/>
          <p:cNvSpPr>
            <a:spLocks noChangeShapeType="1"/>
          </p:cNvSpPr>
          <p:nvPr userDrawn="1"/>
        </p:nvSpPr>
        <p:spPr bwMode="auto">
          <a:xfrm flipV="1">
            <a:off x="4429129" y="2375370"/>
            <a:ext cx="966023" cy="698030"/>
          </a:xfrm>
          <a:prstGeom prst="line">
            <a:avLst/>
          </a:prstGeom>
          <a:noFill/>
          <a:ln w="9525" cap="flat">
            <a:solidFill>
              <a:srgbClr val="F15D2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" name="Group3-oval1"/>
          <p:cNvSpPr/>
          <p:nvPr userDrawn="1"/>
        </p:nvSpPr>
        <p:spPr bwMode="auto">
          <a:xfrm>
            <a:off x="5369247" y="2350924"/>
            <a:ext cx="46495" cy="46495"/>
          </a:xfrm>
          <a:prstGeom prst="ellipse">
            <a:avLst/>
          </a:prstGeom>
          <a:solidFill>
            <a:srgbClr val="F15D2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504739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7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7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0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2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2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0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10" presetClass="exit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8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4" presetID="22" presetClass="entr" presetSubtype="1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10" presetClass="exit" presetSubtype="0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4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6" dur="4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xit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2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10" presetClass="exit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10" presetClass="exit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4" grpId="1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0" grpId="1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8" grpId="0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3" grpId="0" animBg="1"/>
      <p:bldP spid="124" grpId="0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0" grpId="0" animBg="1"/>
      <p:bldP spid="150" grpId="1" animBg="1"/>
      <p:bldP spid="152" grpId="0" animBg="1"/>
      <p:bldP spid="152" grpId="1" animBg="1"/>
      <p:bldP spid="153" grpId="0" animBg="1"/>
      <p:bldP spid="153" grpId="1" animBg="1"/>
      <p:bldP spid="154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Parallelogram 1"/>
          <p:cNvSpPr/>
          <p:nvPr userDrawn="1"/>
        </p:nvSpPr>
        <p:spPr bwMode="auto">
          <a:xfrm>
            <a:off x="4926144" y="9946"/>
            <a:ext cx="5744037" cy="5148065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3276262 w 9020299"/>
              <a:gd name="connsiteY0" fmla="*/ 5148065 h 5148065"/>
              <a:gd name="connsiteX1" fmla="*/ 0 w 9020299"/>
              <a:gd name="connsiteY1" fmla="*/ 0 h 5148065"/>
              <a:gd name="connsiteX2" fmla="*/ 9020299 w 9020299"/>
              <a:gd name="connsiteY2" fmla="*/ 0 h 5148065"/>
              <a:gd name="connsiteX3" fmla="*/ 3880708 w 9020299"/>
              <a:gd name="connsiteY3" fmla="*/ 5143500 h 5148065"/>
              <a:gd name="connsiteX4" fmla="*/ 3276262 w 9020299"/>
              <a:gd name="connsiteY4" fmla="*/ 5148065 h 5148065"/>
              <a:gd name="connsiteX0" fmla="*/ 0 w 5744037"/>
              <a:gd name="connsiteY0" fmla="*/ 5148065 h 5148065"/>
              <a:gd name="connsiteX1" fmla="*/ 3651 w 5744037"/>
              <a:gd name="connsiteY1" fmla="*/ 0 h 5148065"/>
              <a:gd name="connsiteX2" fmla="*/ 5744037 w 5744037"/>
              <a:gd name="connsiteY2" fmla="*/ 0 h 5148065"/>
              <a:gd name="connsiteX3" fmla="*/ 604446 w 5744037"/>
              <a:gd name="connsiteY3" fmla="*/ 5143500 h 5148065"/>
              <a:gd name="connsiteX4" fmla="*/ 0 w 5744037"/>
              <a:gd name="connsiteY4" fmla="*/ 5148065 h 5148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44037" h="5148065">
                <a:moveTo>
                  <a:pt x="0" y="5148065"/>
                </a:moveTo>
                <a:lnTo>
                  <a:pt x="3651" y="0"/>
                </a:lnTo>
                <a:lnTo>
                  <a:pt x="5744037" y="0"/>
                </a:lnTo>
                <a:lnTo>
                  <a:pt x="604446" y="5143500"/>
                </a:lnTo>
                <a:lnTo>
                  <a:pt x="0" y="5148065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Parallelogram 1"/>
          <p:cNvSpPr/>
          <p:nvPr userDrawn="1"/>
        </p:nvSpPr>
        <p:spPr bwMode="auto">
          <a:xfrm>
            <a:off x="-16045" y="8"/>
            <a:ext cx="10405489" cy="5163567"/>
          </a:xfrm>
          <a:custGeom>
            <a:avLst/>
            <a:gdLst>
              <a:gd name="connsiteX0" fmla="*/ 0 w 19631025"/>
              <a:gd name="connsiteY0" fmla="*/ 5143500 h 5143500"/>
              <a:gd name="connsiteX1" fmla="*/ 5139591 w 19631025"/>
              <a:gd name="connsiteY1" fmla="*/ 0 h 5143500"/>
              <a:gd name="connsiteX2" fmla="*/ 19631025 w 19631025"/>
              <a:gd name="connsiteY2" fmla="*/ 0 h 5143500"/>
              <a:gd name="connsiteX3" fmla="*/ 14491434 w 19631025"/>
              <a:gd name="connsiteY3" fmla="*/ 5143500 h 5143500"/>
              <a:gd name="connsiteX4" fmla="*/ 0 w 19631025"/>
              <a:gd name="connsiteY4" fmla="*/ 5143500 h 5143500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0 w 19631025"/>
              <a:gd name="connsiteY0" fmla="*/ 5143500 h 5150498"/>
              <a:gd name="connsiteX1" fmla="*/ 5139591 w 19631025"/>
              <a:gd name="connsiteY1" fmla="*/ 0 h 5150498"/>
              <a:gd name="connsiteX2" fmla="*/ 10610726 w 19631025"/>
              <a:gd name="connsiteY2" fmla="*/ 0 h 5150498"/>
              <a:gd name="connsiteX3" fmla="*/ 19631025 w 19631025"/>
              <a:gd name="connsiteY3" fmla="*/ 0 h 5150498"/>
              <a:gd name="connsiteX4" fmla="*/ 14491434 w 19631025"/>
              <a:gd name="connsiteY4" fmla="*/ 5143500 h 5150498"/>
              <a:gd name="connsiteX5" fmla="*/ 10871983 w 19631025"/>
              <a:gd name="connsiteY5" fmla="*/ 5150498 h 5150498"/>
              <a:gd name="connsiteX6" fmla="*/ 0 w 19631025"/>
              <a:gd name="connsiteY6" fmla="*/ 5143500 h 5150498"/>
              <a:gd name="connsiteX0" fmla="*/ 0 w 19631025"/>
              <a:gd name="connsiteY0" fmla="*/ 5143500 h 5150498"/>
              <a:gd name="connsiteX1" fmla="*/ 10610726 w 19631025"/>
              <a:gd name="connsiteY1" fmla="*/ 0 h 5150498"/>
              <a:gd name="connsiteX2" fmla="*/ 19631025 w 19631025"/>
              <a:gd name="connsiteY2" fmla="*/ 0 h 5150498"/>
              <a:gd name="connsiteX3" fmla="*/ 14491434 w 19631025"/>
              <a:gd name="connsiteY3" fmla="*/ 5143500 h 5150498"/>
              <a:gd name="connsiteX4" fmla="*/ 10871983 w 19631025"/>
              <a:gd name="connsiteY4" fmla="*/ 5150498 h 5150498"/>
              <a:gd name="connsiteX5" fmla="*/ 0 w 19631025"/>
              <a:gd name="connsiteY5" fmla="*/ 5143500 h 5150498"/>
              <a:gd name="connsiteX0" fmla="*/ 261257 w 9020299"/>
              <a:gd name="connsiteY0" fmla="*/ 5150498 h 5150498"/>
              <a:gd name="connsiteX1" fmla="*/ 0 w 9020299"/>
              <a:gd name="connsiteY1" fmla="*/ 0 h 5150498"/>
              <a:gd name="connsiteX2" fmla="*/ 9020299 w 9020299"/>
              <a:gd name="connsiteY2" fmla="*/ 0 h 5150498"/>
              <a:gd name="connsiteX3" fmla="*/ 3880708 w 9020299"/>
              <a:gd name="connsiteY3" fmla="*/ 5143500 h 5150498"/>
              <a:gd name="connsiteX4" fmla="*/ 261257 w 9020299"/>
              <a:gd name="connsiteY4" fmla="*/ 5150498 h 5150498"/>
              <a:gd name="connsiteX0" fmla="*/ 55984 w 9020299"/>
              <a:gd name="connsiteY0" fmla="*/ 5187821 h 5187821"/>
              <a:gd name="connsiteX1" fmla="*/ 0 w 9020299"/>
              <a:gd name="connsiteY1" fmla="*/ 0 h 5187821"/>
              <a:gd name="connsiteX2" fmla="*/ 9020299 w 9020299"/>
              <a:gd name="connsiteY2" fmla="*/ 0 h 5187821"/>
              <a:gd name="connsiteX3" fmla="*/ 3880708 w 9020299"/>
              <a:gd name="connsiteY3" fmla="*/ 5143500 h 5187821"/>
              <a:gd name="connsiteX4" fmla="*/ 55984 w 9020299"/>
              <a:gd name="connsiteY4" fmla="*/ 5187821 h 5187821"/>
              <a:gd name="connsiteX0" fmla="*/ 1417645 w 10381960"/>
              <a:gd name="connsiteY0" fmla="*/ 5187821 h 5187821"/>
              <a:gd name="connsiteX1" fmla="*/ 0 w 10381960"/>
              <a:gd name="connsiteY1" fmla="*/ 0 h 5187821"/>
              <a:gd name="connsiteX2" fmla="*/ 10381960 w 10381960"/>
              <a:gd name="connsiteY2" fmla="*/ 0 h 5187821"/>
              <a:gd name="connsiteX3" fmla="*/ 5242369 w 10381960"/>
              <a:gd name="connsiteY3" fmla="*/ 5143500 h 5187821"/>
              <a:gd name="connsiteX4" fmla="*/ 1417645 w 10381960"/>
              <a:gd name="connsiteY4" fmla="*/ 5187821 h 5187821"/>
              <a:gd name="connsiteX0" fmla="*/ 0 w 10405489"/>
              <a:gd name="connsiteY0" fmla="*/ 5148064 h 5148064"/>
              <a:gd name="connsiteX1" fmla="*/ 23529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9939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48064"/>
              <a:gd name="connsiteX1" fmla="*/ 3651 w 10405489"/>
              <a:gd name="connsiteY1" fmla="*/ 0 h 5148064"/>
              <a:gd name="connsiteX2" fmla="*/ 10405489 w 10405489"/>
              <a:gd name="connsiteY2" fmla="*/ 0 h 5148064"/>
              <a:gd name="connsiteX3" fmla="*/ 5265898 w 10405489"/>
              <a:gd name="connsiteY3" fmla="*/ 5143500 h 5148064"/>
              <a:gd name="connsiteX4" fmla="*/ 0 w 10405489"/>
              <a:gd name="connsiteY4" fmla="*/ 5148064 h 5148064"/>
              <a:gd name="connsiteX0" fmla="*/ 0 w 10405489"/>
              <a:gd name="connsiteY0" fmla="*/ 5148064 h 5158409"/>
              <a:gd name="connsiteX1" fmla="*/ 3651 w 10405489"/>
              <a:gd name="connsiteY1" fmla="*/ 0 h 5158409"/>
              <a:gd name="connsiteX2" fmla="*/ 10405489 w 10405489"/>
              <a:gd name="connsiteY2" fmla="*/ 0 h 5158409"/>
              <a:gd name="connsiteX3" fmla="*/ 5265898 w 10405489"/>
              <a:gd name="connsiteY3" fmla="*/ 5143500 h 5158409"/>
              <a:gd name="connsiteX4" fmla="*/ 65743 w 10405489"/>
              <a:gd name="connsiteY4" fmla="*/ 5158409 h 5158409"/>
              <a:gd name="connsiteX5" fmla="*/ 0 w 10405489"/>
              <a:gd name="connsiteY5" fmla="*/ 5148064 h 515840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63379"/>
              <a:gd name="connsiteX1" fmla="*/ 3651 w 10405489"/>
              <a:gd name="connsiteY1" fmla="*/ 0 h 5163379"/>
              <a:gd name="connsiteX2" fmla="*/ 10405489 w 10405489"/>
              <a:gd name="connsiteY2" fmla="*/ 0 h 5163379"/>
              <a:gd name="connsiteX3" fmla="*/ 5265898 w 10405489"/>
              <a:gd name="connsiteY3" fmla="*/ 5163379 h 5163379"/>
              <a:gd name="connsiteX4" fmla="*/ 65743 w 10405489"/>
              <a:gd name="connsiteY4" fmla="*/ 5158409 h 5163379"/>
              <a:gd name="connsiteX5" fmla="*/ 0 w 10405489"/>
              <a:gd name="connsiteY5" fmla="*/ 5148064 h 5163379"/>
              <a:gd name="connsiteX0" fmla="*/ 0 w 10405489"/>
              <a:gd name="connsiteY0" fmla="*/ 5148064 h 5170656"/>
              <a:gd name="connsiteX1" fmla="*/ 3651 w 10405489"/>
              <a:gd name="connsiteY1" fmla="*/ 0 h 5170656"/>
              <a:gd name="connsiteX2" fmla="*/ 10405489 w 10405489"/>
              <a:gd name="connsiteY2" fmla="*/ 0 h 5170656"/>
              <a:gd name="connsiteX3" fmla="*/ 5265898 w 10405489"/>
              <a:gd name="connsiteY3" fmla="*/ 5163379 h 5170656"/>
              <a:gd name="connsiteX4" fmla="*/ 65743 w 10405489"/>
              <a:gd name="connsiteY4" fmla="*/ 5158409 h 5170656"/>
              <a:gd name="connsiteX5" fmla="*/ 0 w 10405489"/>
              <a:gd name="connsiteY5" fmla="*/ 5148064 h 5170656"/>
              <a:gd name="connsiteX0" fmla="*/ 0 w 10405489"/>
              <a:gd name="connsiteY0" fmla="*/ 5148064 h 5163567"/>
              <a:gd name="connsiteX1" fmla="*/ 3651 w 10405489"/>
              <a:gd name="connsiteY1" fmla="*/ 0 h 5163567"/>
              <a:gd name="connsiteX2" fmla="*/ 10405489 w 10405489"/>
              <a:gd name="connsiteY2" fmla="*/ 0 h 5163567"/>
              <a:gd name="connsiteX3" fmla="*/ 5275837 w 10405489"/>
              <a:gd name="connsiteY3" fmla="*/ 5153440 h 5163567"/>
              <a:gd name="connsiteX4" fmla="*/ 65743 w 10405489"/>
              <a:gd name="connsiteY4" fmla="*/ 5158409 h 5163567"/>
              <a:gd name="connsiteX5" fmla="*/ 0 w 10405489"/>
              <a:gd name="connsiteY5" fmla="*/ 5148064 h 516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05489" h="5163567">
                <a:moveTo>
                  <a:pt x="0" y="5148064"/>
                </a:moveTo>
                <a:lnTo>
                  <a:pt x="3651" y="0"/>
                </a:lnTo>
                <a:lnTo>
                  <a:pt x="10405489" y="0"/>
                </a:lnTo>
                <a:lnTo>
                  <a:pt x="5275837" y="5153440"/>
                </a:lnTo>
                <a:cubicBezTo>
                  <a:pt x="5271861" y="5171662"/>
                  <a:pt x="1799128" y="5160066"/>
                  <a:pt x="65743" y="5158409"/>
                </a:cubicBezTo>
                <a:lnTo>
                  <a:pt x="0" y="5148064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8327" y="982440"/>
            <a:ext cx="7885788" cy="1440180"/>
          </a:xfrm>
        </p:spPr>
        <p:txBody>
          <a:bodyPr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62143" y="2718162"/>
            <a:ext cx="6387007" cy="85725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rgbClr val="43B7FF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7172332" y="4475180"/>
            <a:ext cx="1697037" cy="276225"/>
            <a:chOff x="4518" y="2819"/>
            <a:chExt cx="1069" cy="174"/>
          </a:xfrm>
          <a:solidFill>
            <a:srgbClr val="005287"/>
          </a:solidFill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4518" y="2819"/>
              <a:ext cx="162" cy="174"/>
            </a:xfrm>
            <a:custGeom>
              <a:avLst/>
              <a:gdLst>
                <a:gd name="T0" fmla="*/ 35 w 129"/>
                <a:gd name="T1" fmla="*/ 139 h 139"/>
                <a:gd name="T2" fmla="*/ 7 w 129"/>
                <a:gd name="T3" fmla="*/ 132 h 139"/>
                <a:gd name="T4" fmla="*/ 0 w 129"/>
                <a:gd name="T5" fmla="*/ 106 h 139"/>
                <a:gd name="T6" fmla="*/ 0 w 129"/>
                <a:gd name="T7" fmla="*/ 77 h 139"/>
                <a:gd name="T8" fmla="*/ 33 w 129"/>
                <a:gd name="T9" fmla="*/ 71 h 139"/>
                <a:gd name="T10" fmla="*/ 33 w 129"/>
                <a:gd name="T11" fmla="*/ 113 h 139"/>
                <a:gd name="T12" fmla="*/ 96 w 129"/>
                <a:gd name="T13" fmla="*/ 113 h 139"/>
                <a:gd name="T14" fmla="*/ 96 w 129"/>
                <a:gd name="T15" fmla="*/ 0 h 139"/>
                <a:gd name="T16" fmla="*/ 129 w 129"/>
                <a:gd name="T17" fmla="*/ 0 h 139"/>
                <a:gd name="T18" fmla="*/ 129 w 129"/>
                <a:gd name="T19" fmla="*/ 106 h 139"/>
                <a:gd name="T20" fmla="*/ 122 w 129"/>
                <a:gd name="T21" fmla="*/ 132 h 139"/>
                <a:gd name="T22" fmla="*/ 94 w 129"/>
                <a:gd name="T23" fmla="*/ 139 h 139"/>
                <a:gd name="T24" fmla="*/ 35 w 129"/>
                <a:gd name="T2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39">
                  <a:moveTo>
                    <a:pt x="35" y="139"/>
                  </a:moveTo>
                  <a:cubicBezTo>
                    <a:pt x="21" y="139"/>
                    <a:pt x="12" y="137"/>
                    <a:pt x="7" y="132"/>
                  </a:cubicBezTo>
                  <a:cubicBezTo>
                    <a:pt x="3" y="128"/>
                    <a:pt x="0" y="119"/>
                    <a:pt x="0" y="106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96" y="113"/>
                    <a:pt x="96" y="113"/>
                    <a:pt x="96" y="113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106"/>
                    <a:pt x="129" y="106"/>
                    <a:pt x="129" y="106"/>
                  </a:cubicBezTo>
                  <a:cubicBezTo>
                    <a:pt x="129" y="119"/>
                    <a:pt x="127" y="128"/>
                    <a:pt x="122" y="132"/>
                  </a:cubicBezTo>
                  <a:cubicBezTo>
                    <a:pt x="117" y="137"/>
                    <a:pt x="108" y="139"/>
                    <a:pt x="94" y="139"/>
                  </a:cubicBezTo>
                  <a:lnTo>
                    <a:pt x="3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4723" y="2819"/>
              <a:ext cx="238" cy="174"/>
            </a:xfrm>
            <a:custGeom>
              <a:avLst/>
              <a:gdLst>
                <a:gd name="T0" fmla="*/ 0 w 238"/>
                <a:gd name="T1" fmla="*/ 174 h 174"/>
                <a:gd name="T2" fmla="*/ 99 w 238"/>
                <a:gd name="T3" fmla="*/ 0 h 174"/>
                <a:gd name="T4" fmla="*/ 138 w 238"/>
                <a:gd name="T5" fmla="*/ 0 h 174"/>
                <a:gd name="T6" fmla="*/ 238 w 238"/>
                <a:gd name="T7" fmla="*/ 174 h 174"/>
                <a:gd name="T8" fmla="*/ 192 w 238"/>
                <a:gd name="T9" fmla="*/ 174 h 174"/>
                <a:gd name="T10" fmla="*/ 162 w 238"/>
                <a:gd name="T11" fmla="*/ 118 h 174"/>
                <a:gd name="T12" fmla="*/ 61 w 238"/>
                <a:gd name="T13" fmla="*/ 137 h 174"/>
                <a:gd name="T14" fmla="*/ 55 w 238"/>
                <a:gd name="T15" fmla="*/ 147 h 174"/>
                <a:gd name="T16" fmla="*/ 40 w 238"/>
                <a:gd name="T17" fmla="*/ 174 h 174"/>
                <a:gd name="T18" fmla="*/ 0 w 238"/>
                <a:gd name="T19" fmla="*/ 174 h 174"/>
                <a:gd name="T20" fmla="*/ 78 w 238"/>
                <a:gd name="T21" fmla="*/ 105 h 174"/>
                <a:gd name="T22" fmla="*/ 154 w 238"/>
                <a:gd name="T23" fmla="*/ 105 h 174"/>
                <a:gd name="T24" fmla="*/ 117 w 238"/>
                <a:gd name="T25" fmla="*/ 34 h 174"/>
                <a:gd name="T26" fmla="*/ 78 w 238"/>
                <a:gd name="T27" fmla="*/ 10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174">
                  <a:moveTo>
                    <a:pt x="0" y="174"/>
                  </a:moveTo>
                  <a:lnTo>
                    <a:pt x="99" y="0"/>
                  </a:lnTo>
                  <a:lnTo>
                    <a:pt x="138" y="0"/>
                  </a:lnTo>
                  <a:lnTo>
                    <a:pt x="238" y="174"/>
                  </a:lnTo>
                  <a:lnTo>
                    <a:pt x="192" y="174"/>
                  </a:lnTo>
                  <a:lnTo>
                    <a:pt x="162" y="118"/>
                  </a:lnTo>
                  <a:lnTo>
                    <a:pt x="61" y="137"/>
                  </a:lnTo>
                  <a:lnTo>
                    <a:pt x="55" y="147"/>
                  </a:lnTo>
                  <a:lnTo>
                    <a:pt x="40" y="174"/>
                  </a:lnTo>
                  <a:lnTo>
                    <a:pt x="0" y="174"/>
                  </a:lnTo>
                  <a:close/>
                  <a:moveTo>
                    <a:pt x="78" y="105"/>
                  </a:moveTo>
                  <a:lnTo>
                    <a:pt x="154" y="105"/>
                  </a:lnTo>
                  <a:lnTo>
                    <a:pt x="117" y="34"/>
                  </a:lnTo>
                  <a:lnTo>
                    <a:pt x="78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5016" y="2819"/>
              <a:ext cx="191" cy="174"/>
            </a:xfrm>
            <a:custGeom>
              <a:avLst/>
              <a:gdLst>
                <a:gd name="T0" fmla="*/ 0 w 152"/>
                <a:gd name="T1" fmla="*/ 139 h 139"/>
                <a:gd name="T2" fmla="*/ 0 w 152"/>
                <a:gd name="T3" fmla="*/ 0 h 139"/>
                <a:gd name="T4" fmla="*/ 120 w 152"/>
                <a:gd name="T5" fmla="*/ 0 h 139"/>
                <a:gd name="T6" fmla="*/ 143 w 152"/>
                <a:gd name="T7" fmla="*/ 6 h 139"/>
                <a:gd name="T8" fmla="*/ 151 w 152"/>
                <a:gd name="T9" fmla="*/ 27 h 139"/>
                <a:gd name="T10" fmla="*/ 151 w 152"/>
                <a:gd name="T11" fmla="*/ 44 h 139"/>
                <a:gd name="T12" fmla="*/ 145 w 152"/>
                <a:gd name="T13" fmla="*/ 60 h 139"/>
                <a:gd name="T14" fmla="*/ 127 w 152"/>
                <a:gd name="T15" fmla="*/ 67 h 139"/>
                <a:gd name="T16" fmla="*/ 145 w 152"/>
                <a:gd name="T17" fmla="*/ 76 h 139"/>
                <a:gd name="T18" fmla="*/ 152 w 152"/>
                <a:gd name="T19" fmla="*/ 94 h 139"/>
                <a:gd name="T20" fmla="*/ 152 w 152"/>
                <a:gd name="T21" fmla="*/ 112 h 139"/>
                <a:gd name="T22" fmla="*/ 142 w 152"/>
                <a:gd name="T23" fmla="*/ 132 h 139"/>
                <a:gd name="T24" fmla="*/ 111 w 152"/>
                <a:gd name="T25" fmla="*/ 139 h 139"/>
                <a:gd name="T26" fmla="*/ 0 w 152"/>
                <a:gd name="T27" fmla="*/ 139 h 139"/>
                <a:gd name="T28" fmla="*/ 106 w 152"/>
                <a:gd name="T29" fmla="*/ 23 h 139"/>
                <a:gd name="T30" fmla="*/ 32 w 152"/>
                <a:gd name="T31" fmla="*/ 23 h 139"/>
                <a:gd name="T32" fmla="*/ 32 w 152"/>
                <a:gd name="T33" fmla="*/ 56 h 139"/>
                <a:gd name="T34" fmla="*/ 106 w 152"/>
                <a:gd name="T35" fmla="*/ 56 h 139"/>
                <a:gd name="T36" fmla="*/ 118 w 152"/>
                <a:gd name="T37" fmla="*/ 53 h 139"/>
                <a:gd name="T38" fmla="*/ 121 w 152"/>
                <a:gd name="T39" fmla="*/ 46 h 139"/>
                <a:gd name="T40" fmla="*/ 121 w 152"/>
                <a:gd name="T41" fmla="*/ 33 h 139"/>
                <a:gd name="T42" fmla="*/ 118 w 152"/>
                <a:gd name="T43" fmla="*/ 25 h 139"/>
                <a:gd name="T44" fmla="*/ 106 w 152"/>
                <a:gd name="T45" fmla="*/ 23 h 139"/>
                <a:gd name="T46" fmla="*/ 106 w 152"/>
                <a:gd name="T47" fmla="*/ 79 h 139"/>
                <a:gd name="T48" fmla="*/ 32 w 152"/>
                <a:gd name="T49" fmla="*/ 79 h 139"/>
                <a:gd name="T50" fmla="*/ 32 w 152"/>
                <a:gd name="T51" fmla="*/ 114 h 139"/>
                <a:gd name="T52" fmla="*/ 106 w 152"/>
                <a:gd name="T53" fmla="*/ 114 h 139"/>
                <a:gd name="T54" fmla="*/ 119 w 152"/>
                <a:gd name="T55" fmla="*/ 111 h 139"/>
                <a:gd name="T56" fmla="*/ 122 w 152"/>
                <a:gd name="T57" fmla="*/ 102 h 139"/>
                <a:gd name="T58" fmla="*/ 122 w 152"/>
                <a:gd name="T59" fmla="*/ 91 h 139"/>
                <a:gd name="T60" fmla="*/ 119 w 152"/>
                <a:gd name="T61" fmla="*/ 81 h 139"/>
                <a:gd name="T62" fmla="*/ 106 w 152"/>
                <a:gd name="T6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2" h="139">
                  <a:moveTo>
                    <a:pt x="0" y="13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0"/>
                    <a:pt x="139" y="2"/>
                    <a:pt x="143" y="6"/>
                  </a:cubicBezTo>
                  <a:cubicBezTo>
                    <a:pt x="148" y="11"/>
                    <a:pt x="151" y="18"/>
                    <a:pt x="151" y="27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51"/>
                    <a:pt x="149" y="56"/>
                    <a:pt x="145" y="60"/>
                  </a:cubicBezTo>
                  <a:cubicBezTo>
                    <a:pt x="141" y="64"/>
                    <a:pt x="135" y="66"/>
                    <a:pt x="127" y="67"/>
                  </a:cubicBezTo>
                  <a:cubicBezTo>
                    <a:pt x="135" y="68"/>
                    <a:pt x="141" y="71"/>
                    <a:pt x="145" y="76"/>
                  </a:cubicBezTo>
                  <a:cubicBezTo>
                    <a:pt x="150" y="80"/>
                    <a:pt x="152" y="87"/>
                    <a:pt x="152" y="94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21"/>
                    <a:pt x="149" y="128"/>
                    <a:pt x="142" y="132"/>
                  </a:cubicBezTo>
                  <a:cubicBezTo>
                    <a:pt x="135" y="137"/>
                    <a:pt x="125" y="139"/>
                    <a:pt x="111" y="139"/>
                  </a:cubicBezTo>
                  <a:lnTo>
                    <a:pt x="0" y="139"/>
                  </a:lnTo>
                  <a:close/>
                  <a:moveTo>
                    <a:pt x="106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106" y="56"/>
                    <a:pt x="106" y="56"/>
                    <a:pt x="106" y="56"/>
                  </a:cubicBezTo>
                  <a:cubicBezTo>
                    <a:pt x="112" y="56"/>
                    <a:pt x="116" y="55"/>
                    <a:pt x="118" y="53"/>
                  </a:cubicBezTo>
                  <a:cubicBezTo>
                    <a:pt x="120" y="52"/>
                    <a:pt x="121" y="49"/>
                    <a:pt x="121" y="46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1" y="29"/>
                    <a:pt x="120" y="26"/>
                    <a:pt x="118" y="25"/>
                  </a:cubicBezTo>
                  <a:cubicBezTo>
                    <a:pt x="116" y="23"/>
                    <a:pt x="112" y="23"/>
                    <a:pt x="106" y="23"/>
                  </a:cubicBezTo>
                  <a:moveTo>
                    <a:pt x="106" y="79"/>
                  </a:moveTo>
                  <a:cubicBezTo>
                    <a:pt x="32" y="79"/>
                    <a:pt x="32" y="79"/>
                    <a:pt x="32" y="79"/>
                  </a:cubicBezTo>
                  <a:cubicBezTo>
                    <a:pt x="32" y="114"/>
                    <a:pt x="32" y="114"/>
                    <a:pt x="32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12" y="114"/>
                    <a:pt x="116" y="113"/>
                    <a:pt x="119" y="111"/>
                  </a:cubicBezTo>
                  <a:cubicBezTo>
                    <a:pt x="121" y="109"/>
                    <a:pt x="122" y="106"/>
                    <a:pt x="122" y="102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2" y="86"/>
                    <a:pt x="121" y="83"/>
                    <a:pt x="119" y="81"/>
                  </a:cubicBezTo>
                  <a:cubicBezTo>
                    <a:pt x="116" y="79"/>
                    <a:pt x="112" y="79"/>
                    <a:pt x="106" y="7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5285" y="2819"/>
              <a:ext cx="41" cy="1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5415" y="2819"/>
              <a:ext cx="172" cy="174"/>
            </a:xfrm>
            <a:custGeom>
              <a:avLst/>
              <a:gdLst>
                <a:gd name="T0" fmla="*/ 172 w 172"/>
                <a:gd name="T1" fmla="*/ 174 h 174"/>
                <a:gd name="T2" fmla="*/ 0 w 172"/>
                <a:gd name="T3" fmla="*/ 174 h 174"/>
                <a:gd name="T4" fmla="*/ 0 w 172"/>
                <a:gd name="T5" fmla="*/ 0 h 174"/>
                <a:gd name="T6" fmla="*/ 41 w 172"/>
                <a:gd name="T7" fmla="*/ 0 h 174"/>
                <a:gd name="T8" fmla="*/ 41 w 172"/>
                <a:gd name="T9" fmla="*/ 142 h 174"/>
                <a:gd name="T10" fmla="*/ 172 w 172"/>
                <a:gd name="T11" fmla="*/ 142 h 174"/>
                <a:gd name="T12" fmla="*/ 172 w 172"/>
                <a:gd name="T1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" h="174">
                  <a:moveTo>
                    <a:pt x="172" y="174"/>
                  </a:moveTo>
                  <a:lnTo>
                    <a:pt x="0" y="17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42"/>
                  </a:lnTo>
                  <a:lnTo>
                    <a:pt x="172" y="142"/>
                  </a:lnTo>
                  <a:lnTo>
                    <a:pt x="172" y="1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4778" y="2899"/>
              <a:ext cx="256" cy="67"/>
            </a:xfrm>
            <a:custGeom>
              <a:avLst/>
              <a:gdLst>
                <a:gd name="T0" fmla="*/ 256 w 256"/>
                <a:gd name="T1" fmla="*/ 0 h 67"/>
                <a:gd name="T2" fmla="*/ 36 w 256"/>
                <a:gd name="T3" fmla="*/ 0 h 67"/>
                <a:gd name="T4" fmla="*/ 0 w 256"/>
                <a:gd name="T5" fmla="*/ 67 h 67"/>
                <a:gd name="T6" fmla="*/ 256 w 25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6" h="67">
                  <a:moveTo>
                    <a:pt x="256" y="0"/>
                  </a:moveTo>
                  <a:lnTo>
                    <a:pt x="36" y="0"/>
                  </a:lnTo>
                  <a:lnTo>
                    <a:pt x="0" y="67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0089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F8F8F8"/>
              </a:gs>
              <a:gs pos="100000">
                <a:srgbClr val="F2F2F2"/>
              </a:gs>
            </a:gsLst>
            <a:path path="circle">
              <a:fillToRect l="50000" t="50000" r="50000" b="50000"/>
            </a:path>
            <a:tileRect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14"/>
          <p:cNvSpPr/>
          <p:nvPr userDrawn="1"/>
        </p:nvSpPr>
        <p:spPr bwMode="auto">
          <a:xfrm>
            <a:off x="9" y="0"/>
            <a:ext cx="9143999" cy="5004262"/>
          </a:xfrm>
          <a:custGeom>
            <a:avLst/>
            <a:gdLst/>
            <a:ahLst/>
            <a:cxnLst/>
            <a:rect l="l" t="t" r="r" b="b"/>
            <a:pathLst>
              <a:path w="9143999" h="5004262">
                <a:moveTo>
                  <a:pt x="0" y="0"/>
                </a:moveTo>
                <a:lnTo>
                  <a:pt x="9143999" y="0"/>
                </a:lnTo>
                <a:lnTo>
                  <a:pt x="9143999" y="2767427"/>
                </a:lnTo>
                <a:lnTo>
                  <a:pt x="0" y="5004262"/>
                </a:lnTo>
                <a:close/>
              </a:path>
            </a:pathLst>
          </a:custGeom>
          <a:solidFill>
            <a:srgbClr val="00895F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11"/>
          <p:cNvSpPr/>
          <p:nvPr userDrawn="1"/>
        </p:nvSpPr>
        <p:spPr bwMode="auto">
          <a:xfrm>
            <a:off x="0" y="-2"/>
            <a:ext cx="9144000" cy="4656928"/>
          </a:xfrm>
          <a:custGeom>
            <a:avLst/>
            <a:gdLst/>
            <a:ahLst/>
            <a:cxnLst/>
            <a:rect l="l" t="t" r="r" b="b"/>
            <a:pathLst>
              <a:path w="9144000" h="4656928">
                <a:moveTo>
                  <a:pt x="0" y="0"/>
                </a:moveTo>
                <a:lnTo>
                  <a:pt x="9144000" y="0"/>
                </a:lnTo>
                <a:lnTo>
                  <a:pt x="9144000" y="2420093"/>
                </a:lnTo>
                <a:lnTo>
                  <a:pt x="0" y="4656928"/>
                </a:lnTo>
                <a:close/>
              </a:path>
            </a:pathLst>
          </a:custGeom>
          <a:solidFill>
            <a:srgbClr val="005287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810"/>
              </a:spcBef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19" y="1043327"/>
            <a:ext cx="1696420" cy="274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8614" y="1785260"/>
            <a:ext cx="7406823" cy="1349829"/>
          </a:xfrm>
        </p:spPr>
        <p:txBody>
          <a:bodyPr anchor="t" anchorCtr="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100" b="1" kern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512465" y="3788237"/>
            <a:ext cx="5373183" cy="977359"/>
          </a:xfrm>
          <a:prstGeom prst="rect">
            <a:avLst/>
          </a:prstGeom>
        </p:spPr>
        <p:txBody>
          <a:bodyPr anchor="b" anchorCtr="0"/>
          <a:lstStyle>
            <a:lvl1pPr marL="0" indent="0" algn="r" rtl="0" eaLnBrk="1" fontAlgn="base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lang="en-US" sz="1500" kern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00023" indent="0">
              <a:buFontTx/>
              <a:buNone/>
              <a:defRPr/>
            </a:lvl2pPr>
            <a:lvl3pPr marL="600045" indent="0">
              <a:buFontTx/>
              <a:buNone/>
              <a:defRPr/>
            </a:lvl3pPr>
            <a:lvl4pPr marL="857207" indent="0">
              <a:buFontTx/>
              <a:buNone/>
              <a:defRPr/>
            </a:lvl4pPr>
            <a:lvl5pPr marL="115723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73450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60" y="1202532"/>
            <a:ext cx="7958137" cy="3427810"/>
          </a:xfrm>
          <a:prstGeom prst="rect">
            <a:avLst/>
          </a:prstGeom>
        </p:spPr>
        <p:txBody>
          <a:bodyPr/>
          <a:lstStyle>
            <a:lvl2pPr marL="346454" indent="-172633"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8885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590549" y="1666496"/>
            <a:ext cx="7958139" cy="2963847"/>
          </a:xfrm>
          <a:prstGeom prst="rect">
            <a:avLst/>
          </a:prstGeom>
        </p:spPr>
        <p:txBody>
          <a:bodyPr/>
          <a:lstStyle>
            <a:lvl2pPr marL="348836" indent="-175013">
              <a:buFont typeface="Courier New" panose="02070309020205020404" pitchFamily="49" charset="0"/>
              <a:buChar char="-"/>
              <a:defRPr/>
            </a:lvl2pPr>
            <a:lvl3pPr marL="511943" indent="-165489">
              <a:defRPr/>
            </a:lvl3pPr>
            <a:lvl4pPr marL="685766" indent="-173823">
              <a:defRPr/>
            </a:lvl4pPr>
            <a:lvl5pPr marL="859589" indent="-173823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90549" y="1202531"/>
            <a:ext cx="7958139" cy="480060"/>
          </a:xfrm>
          <a:prstGeom prst="rect">
            <a:avLst/>
          </a:prstGeom>
        </p:spPr>
        <p:txBody>
          <a:bodyPr anchor="t" anchorCtr="0"/>
          <a:lstStyle>
            <a:lvl1pPr marL="0" indent="0">
              <a:lnSpc>
                <a:spcPct val="95000"/>
              </a:lnSpc>
              <a:buNone/>
              <a:defRPr sz="1500" b="1">
                <a:solidFill>
                  <a:schemeClr val="accent1"/>
                </a:solidFill>
              </a:defRPr>
            </a:lvl1pPr>
            <a:lvl2pPr marL="342884" indent="0">
              <a:buNone/>
              <a:defRPr sz="1500" b="1"/>
            </a:lvl2pPr>
            <a:lvl3pPr marL="685766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90551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4708208" y="1202532"/>
            <a:ext cx="3840480" cy="3427810"/>
          </a:xfrm>
          <a:prstGeom prst="rect">
            <a:avLst/>
          </a:prstGeom>
        </p:spPr>
        <p:txBody>
          <a:bodyPr/>
          <a:lstStyle>
            <a:lvl1pPr>
              <a:spcBef>
                <a:spcPts val="750"/>
              </a:spcBef>
              <a:defRPr sz="1350"/>
            </a:lvl1pPr>
            <a:lvl2pPr marL="348836" indent="-175013">
              <a:spcBef>
                <a:spcPts val="375"/>
              </a:spcBef>
              <a:buFont typeface="Courier New" panose="02070309020205020404" pitchFamily="49" charset="0"/>
              <a:buChar char="-"/>
              <a:defRPr sz="1200"/>
            </a:lvl2pPr>
            <a:lvl3pPr marL="511943" indent="-165489">
              <a:spcBef>
                <a:spcPts val="375"/>
              </a:spcBef>
              <a:defRPr sz="1050"/>
            </a:lvl3pPr>
            <a:lvl4pPr marL="685766" indent="-173823">
              <a:spcBef>
                <a:spcPts val="375"/>
              </a:spcBef>
              <a:defRPr sz="900"/>
            </a:lvl4pPr>
            <a:lvl5pPr marL="859589" indent="-173823">
              <a:spcBef>
                <a:spcPts val="375"/>
              </a:spcBef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90549" y="121931"/>
            <a:ext cx="7958139" cy="73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gray">
          <a:xfrm>
            <a:off x="132045" y="4804173"/>
            <a:ext cx="803275" cy="22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l" defTabSz="68576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75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l" defTabSz="685766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75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hape 122"/>
          <p:cNvSpPr/>
          <p:nvPr/>
        </p:nvSpPr>
        <p:spPr>
          <a:xfrm>
            <a:off x="6376924" y="4479544"/>
            <a:ext cx="2779776" cy="676656"/>
          </a:xfrm>
          <a:prstGeom prst="triangle">
            <a:avLst>
              <a:gd name="adj" fmla="val 100000"/>
            </a:avLst>
          </a:prstGeom>
          <a:solidFill>
            <a:srgbClr val="00895F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3"/>
          <p:cNvSpPr/>
          <p:nvPr/>
        </p:nvSpPr>
        <p:spPr>
          <a:xfrm>
            <a:off x="6724396" y="4561840"/>
            <a:ext cx="2432304" cy="594360"/>
          </a:xfrm>
          <a:prstGeom prst="triangle">
            <a:avLst>
              <a:gd name="adj" fmla="val 100000"/>
            </a:avLst>
          </a:prstGeom>
          <a:solidFill>
            <a:srgbClr val="005287"/>
          </a:solidFill>
          <a:ln>
            <a:noFill/>
          </a:ln>
        </p:spPr>
        <p:txBody>
          <a:bodyPr lIns="0" tIns="34275" rIns="0" bIns="34275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 baseline="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" name="Shape 124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119877" y="4892046"/>
            <a:ext cx="758783" cy="12288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594360" y="1207008"/>
            <a:ext cx="795528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8" r:id="rId2"/>
    <p:sldLayoutId id="2147483737" r:id="rId3"/>
    <p:sldLayoutId id="2147483739" r:id="rId4"/>
    <p:sldLayoutId id="2147483701" r:id="rId5"/>
    <p:sldLayoutId id="2147483735" r:id="rId6"/>
    <p:sldLayoutId id="2147483736" r:id="rId7"/>
    <p:sldLayoutId id="2147483711" r:id="rId8"/>
    <p:sldLayoutId id="2147483702" r:id="rId9"/>
    <p:sldLayoutId id="2147483712" r:id="rId10"/>
    <p:sldLayoutId id="2147483704" r:id="rId11"/>
    <p:sldLayoutId id="2147483705" r:id="rId12"/>
  </p:sldLayoutIdLst>
  <p:transition>
    <p:wipe dir="r"/>
  </p:transition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34288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68576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028649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37153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73823" marR="0" indent="-173823" algn="l" defTabSz="685766" rtl="0" eaLnBrk="1" fontAlgn="base" latinLnBrk="0" hangingPunct="1">
        <a:lnSpc>
          <a:spcPct val="95000"/>
        </a:lnSpc>
        <a:spcBef>
          <a:spcPts val="90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500">
          <a:solidFill>
            <a:schemeClr val="tx1"/>
          </a:solidFill>
          <a:latin typeface="+mn-lt"/>
          <a:ea typeface="+mn-ea"/>
          <a:cs typeface="+mn-cs"/>
        </a:defRPr>
      </a:lvl1pPr>
      <a:lvl2pPr marL="346454" marR="0" indent="-46433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Courier New" panose="02070309020205020404" pitchFamily="49" charset="0"/>
        <a:buChar char="-"/>
        <a:tabLst/>
        <a:defRPr sz="1350">
          <a:solidFill>
            <a:schemeClr val="tx1"/>
          </a:solidFill>
          <a:latin typeface="+mn-lt"/>
        </a:defRPr>
      </a:lvl2pPr>
      <a:lvl3pPr marL="511943" marR="0" indent="8810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3pPr>
      <a:lvl4pPr marL="685766" marR="0" indent="171442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200">
          <a:solidFill>
            <a:schemeClr val="tx1"/>
          </a:solidFill>
          <a:latin typeface="+mn-lt"/>
        </a:defRPr>
      </a:lvl4pPr>
      <a:lvl5pPr marL="859589" marR="0" indent="297641" algn="l" defTabSz="685766" rtl="0" eaLnBrk="1" fontAlgn="base" latinLnBrk="0" hangingPunct="1">
        <a:lnSpc>
          <a:spcPct val="95000"/>
        </a:lnSpc>
        <a:spcBef>
          <a:spcPts val="450"/>
        </a:spcBef>
        <a:spcAft>
          <a:spcPct val="0"/>
        </a:spcAft>
        <a:buClr>
          <a:schemeClr val="tx2"/>
        </a:buClr>
        <a:buSzTx/>
        <a:buFont typeface="Wingdings" panose="05000000000000000000" pitchFamily="2" charset="2"/>
        <a:buChar char="§"/>
        <a:tabLst/>
        <a:defRPr sz="1050">
          <a:solidFill>
            <a:schemeClr val="tx1"/>
          </a:solidFill>
          <a:latin typeface="+mn-lt"/>
        </a:defRPr>
      </a:lvl5pPr>
      <a:lvl6pPr marL="1671554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6pPr>
      <a:lvl7pPr marL="2014438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7pPr>
      <a:lvl8pPr marL="2357320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8pPr>
      <a:lvl9pPr marL="2700203" indent="-171442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P2P_Support@Jabil.com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10" Type="http://schemas.openxmlformats.org/officeDocument/2006/relationships/slide" Target="slide15.xml"/><Relationship Id="rId4" Type="http://schemas.openxmlformats.org/officeDocument/2006/relationships/slide" Target="slide8.xml"/><Relationship Id="rId9" Type="http://schemas.openxmlformats.org/officeDocument/2006/relationships/slide" Target="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7195" y="3910988"/>
            <a:ext cx="3667788" cy="478166"/>
          </a:xfrm>
        </p:spPr>
        <p:txBody>
          <a:bodyPr>
            <a:normAutofit/>
          </a:bodyPr>
          <a:lstStyle/>
          <a:p>
            <a:pPr defTabSz="914378">
              <a:buClr>
                <a:schemeClr val="accent1"/>
              </a:buClr>
            </a:pPr>
            <a:r>
              <a:rPr lang="en-US" sz="1400" dirty="0">
                <a:solidFill>
                  <a:srgbClr val="00895F"/>
                </a:solidFill>
              </a:rPr>
              <a:t>20 </a:t>
            </a:r>
            <a:r>
              <a:rPr lang="uk-UA" sz="1400" dirty="0">
                <a:solidFill>
                  <a:srgbClr val="00895F"/>
                </a:solidFill>
              </a:rPr>
              <a:t>грудня </a:t>
            </a:r>
            <a:r>
              <a:rPr lang="en-US" sz="1400" dirty="0">
                <a:solidFill>
                  <a:srgbClr val="00895F"/>
                </a:solidFill>
              </a:rPr>
              <a:t>2017</a:t>
            </a:r>
            <a:r>
              <a:rPr lang="uk-UA" sz="1400" dirty="0">
                <a:solidFill>
                  <a:srgbClr val="00895F"/>
                </a:solidFill>
              </a:rPr>
              <a:t> р.</a:t>
            </a:r>
            <a:endParaRPr lang="en-US" sz="1400" dirty="0">
              <a:solidFill>
                <a:srgbClr val="00895F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36175" y="67200"/>
            <a:ext cx="8587487" cy="860611"/>
          </a:xfrm>
          <a:prstGeom prst="rect">
            <a:avLst/>
          </a:prstGeom>
        </p:spPr>
        <p:txBody>
          <a:bodyPr anchor="ctr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uk-UA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Навчання з підготовки постачальників для впровадження і використання можливостей </a:t>
            </a:r>
            <a:r>
              <a:rPr 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CSP</a:t>
            </a:r>
            <a:endParaRPr lang="en-US" sz="2200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36177" y="2971563"/>
            <a:ext cx="4668442" cy="977931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FAQ</a:t>
            </a:r>
            <a:r>
              <a:rPr lang="uk-UA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- Найпоширеніші запитання </a:t>
            </a:r>
            <a:endParaRPr 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0282793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49" y="775014"/>
            <a:ext cx="8356806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73821" lvl="1" indent="0">
              <a:buNone/>
            </a:pPr>
            <a:r>
              <a:rPr lang="en-US" altLang="zh-CN" sz="1100" b="1" kern="0" dirty="0">
                <a:solidFill>
                  <a:srgbClr val="005287"/>
                </a:solidFill>
              </a:rPr>
              <a:t>3</a:t>
            </a:r>
            <a:r>
              <a:rPr lang="en-US" sz="1100" b="1" kern="0" dirty="0">
                <a:solidFill>
                  <a:srgbClr val="005287"/>
                </a:solidFill>
              </a:rPr>
              <a:t>. </a:t>
            </a:r>
            <a:r>
              <a:rPr lang="uk-UA" sz="1100" b="1" kern="0" dirty="0"/>
              <a:t>Чи можу я створювати більш ніж один рахунок (інвойс) для одного Замовлення на закупівлю в </a:t>
            </a:r>
            <a:r>
              <a:rPr lang="en-GB" sz="1100" b="1" kern="0" dirty="0"/>
              <a:t>CSP</a:t>
            </a:r>
            <a:r>
              <a:rPr lang="uk-UA" sz="1100" b="1" kern="0" dirty="0"/>
              <a:t>?</a:t>
            </a:r>
            <a:endParaRPr lang="en-US" sz="1100" b="1" kern="0" dirty="0"/>
          </a:p>
          <a:p>
            <a:pPr marL="513133" lvl="3" indent="0">
              <a:lnSpc>
                <a:spcPct val="90000"/>
              </a:lnSpc>
              <a:buNone/>
            </a:pPr>
            <a:r>
              <a:rPr lang="uk-UA" sz="1050" kern="0" spc="-30" dirty="0"/>
              <a:t>Постачальники можуть створювати більш ніж один рахунок (інвойс) для одного Замовлення на закупівлю</a:t>
            </a:r>
            <a:r>
              <a:rPr lang="en-GB" sz="1050" kern="0" spc="-30" dirty="0"/>
              <a:t>. </a:t>
            </a:r>
          </a:p>
          <a:p>
            <a:pPr marL="513133" lvl="3" indent="0">
              <a:lnSpc>
                <a:spcPct val="90000"/>
              </a:lnSpc>
              <a:buNone/>
            </a:pPr>
            <a:r>
              <a:rPr lang="uk-UA" sz="1050" kern="0" spc="-30" dirty="0"/>
              <a:t>Першого разу, коли Ви створюєте електронний рахунок</a:t>
            </a:r>
            <a:r>
              <a:rPr lang="en-GB" sz="1050" kern="0" spc="-30" dirty="0"/>
              <a:t> </a:t>
            </a:r>
            <a:r>
              <a:rPr lang="uk-UA" sz="1050" kern="0" spc="-30" dirty="0"/>
              <a:t>(</a:t>
            </a:r>
            <a:r>
              <a:rPr lang="en-GB" sz="1050" kern="0" spc="-30" dirty="0"/>
              <a:t>e-invoice</a:t>
            </a:r>
            <a:r>
              <a:rPr lang="uk-UA" sz="1050" kern="0" spc="-30" dirty="0"/>
              <a:t>)</a:t>
            </a:r>
            <a:r>
              <a:rPr lang="en-GB" sz="1050" kern="0" spc="-30" dirty="0"/>
              <a:t>, </a:t>
            </a:r>
            <a:r>
              <a:rPr lang="uk-UA" sz="1050" kern="0" spc="-30" dirty="0"/>
              <a:t>Ви виявите, що система автоматично заповнила поля</a:t>
            </a:r>
            <a:r>
              <a:rPr lang="en-GB" sz="1050" kern="0" spc="-30" dirty="0"/>
              <a:t>: invoice Qty/invoice Amount </a:t>
            </a:r>
            <a:r>
              <a:rPr lang="uk-UA" sz="1050" kern="0" spc="-30" dirty="0"/>
              <a:t> (Кількість рахунка/Сума рахунка) з </a:t>
            </a:r>
            <a:r>
              <a:rPr lang="en-GB" sz="1050" kern="0" spc="-30" dirty="0"/>
              <a:t>PO Qty/PO Amount</a:t>
            </a:r>
            <a:r>
              <a:rPr lang="uk-UA" sz="1050" kern="0" spc="-30" dirty="0"/>
              <a:t> (Кількістю замовлення на закупівлю/Сумою замовлення на закупівлю). Ви можете змінити цю Кількість/Суму рахунка на Вашу Кількість/Суму </a:t>
            </a:r>
            <a:r>
              <a:rPr lang="en-GB" sz="1050" kern="0" spc="-30" dirty="0"/>
              <a:t>Fapiao</a:t>
            </a:r>
            <a:r>
              <a:rPr lang="uk-UA" sz="1050" kern="0" spc="-30" dirty="0"/>
              <a:t> (</a:t>
            </a:r>
            <a:r>
              <a:rPr lang="en-GB" sz="1050" kern="0" spc="-30" dirty="0"/>
              <a:t>Fapiao</a:t>
            </a:r>
            <a:r>
              <a:rPr lang="uk-UA" sz="1050" kern="0" spc="-30" dirty="0"/>
              <a:t> – спеціальний рахунок у Китаї для підтвердження платежів і податкового контролю) й услід за цим подати цей електронний рахунок (</a:t>
            </a:r>
            <a:r>
              <a:rPr lang="en-GB" sz="1050" kern="0" spc="-30" dirty="0"/>
              <a:t>e-invoice</a:t>
            </a:r>
            <a:r>
              <a:rPr lang="uk-UA" sz="1050" kern="0" spc="-30" dirty="0"/>
              <a:t>)</a:t>
            </a:r>
            <a:r>
              <a:rPr lang="en-GB" sz="1050" kern="0" spc="-30" dirty="0"/>
              <a:t>. </a:t>
            </a:r>
            <a:r>
              <a:rPr lang="uk-UA" sz="1050" kern="0" spc="-30" dirty="0"/>
              <a:t>Після цього у випадку, якщо Кількість Замовлення на закупівлю або Сума Замовлення на закупівлю не повністю виставлена в рахунок (інвойс)</a:t>
            </a:r>
            <a:r>
              <a:rPr lang="en-GB" sz="1050" kern="0" spc="-30" dirty="0"/>
              <a:t>, </a:t>
            </a:r>
            <a:r>
              <a:rPr lang="uk-UA" sz="1050" kern="0" spc="-30" dirty="0"/>
              <a:t>Ви можете завжди транспонувати те ж саме Замовлення на закупівлю знову тим же самим методом (через електронну пошту або через вкладку </a:t>
            </a:r>
            <a:r>
              <a:rPr lang="en-GB" sz="1050" kern="0" spc="-30" dirty="0"/>
              <a:t>CSP Order </a:t>
            </a:r>
            <a:r>
              <a:rPr lang="uk-UA" sz="1050" kern="0" spc="-30" dirty="0"/>
              <a:t>і клацнути кнопку з золотою монетою) для створення іншого електронного рахунка (</a:t>
            </a:r>
            <a:r>
              <a:rPr lang="en-GB" sz="1050" kern="0" spc="-30" dirty="0"/>
              <a:t>e-invoice</a:t>
            </a:r>
            <a:r>
              <a:rPr lang="uk-UA" sz="1050" kern="0" spc="-30" dirty="0"/>
              <a:t>)</a:t>
            </a:r>
            <a:r>
              <a:rPr lang="en-GB" sz="1050" kern="0" spc="-30" dirty="0"/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893" t="10951" r="12232" b="7461"/>
          <a:stretch/>
        </p:blipFill>
        <p:spPr>
          <a:xfrm>
            <a:off x="1787978" y="2318343"/>
            <a:ext cx="4604658" cy="272638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894623" y="2488919"/>
            <a:ext cx="403748" cy="26244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30906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 txBox="1">
            <a:spLocks/>
          </p:cNvSpPr>
          <p:nvPr/>
        </p:nvSpPr>
        <p:spPr bwMode="gray">
          <a:xfrm>
            <a:off x="590551" y="1021726"/>
            <a:ext cx="7958137" cy="3427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3823" marR="0" indent="-173823" algn="l" defTabSz="685766" rtl="0" eaLnBrk="1" fontAlgn="base" latinLnBrk="0" hangingPunct="1">
              <a:lnSpc>
                <a:spcPct val="95000"/>
              </a:lnSpc>
              <a:spcBef>
                <a:spcPts val="9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454" marR="0" indent="-17263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Courier New" panose="02070309020205020404" pitchFamily="49" charset="0"/>
              <a:buChar char="-"/>
              <a:tabLst/>
              <a:defRPr sz="1350">
                <a:solidFill>
                  <a:schemeClr val="tx1"/>
                </a:solidFill>
                <a:latin typeface="+mn-lt"/>
              </a:defRPr>
            </a:lvl2pPr>
            <a:lvl3pPr marL="511943" marR="0" indent="-165489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3pPr>
            <a:lvl4pPr marL="685766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200">
                <a:solidFill>
                  <a:schemeClr val="tx1"/>
                </a:solidFill>
                <a:latin typeface="+mn-lt"/>
              </a:defRPr>
            </a:lvl4pPr>
            <a:lvl5pPr marL="859589" marR="0" indent="-173823" algn="l" defTabSz="685766" rtl="0" eaLnBrk="1" fontAlgn="base" latinLnBrk="0" hangingPunct="1">
              <a:lnSpc>
                <a:spcPct val="95000"/>
              </a:lnSpc>
              <a:spcBef>
                <a:spcPts val="45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anose="05000000000000000000" pitchFamily="2" charset="2"/>
              <a:buChar char="§"/>
              <a:tabLst/>
              <a:defRPr sz="1050">
                <a:solidFill>
                  <a:schemeClr val="tx1"/>
                </a:solidFill>
                <a:latin typeface="+mn-lt"/>
              </a:defRPr>
            </a:lvl5pPr>
            <a:lvl6pPr marL="1671554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6pPr>
            <a:lvl7pPr marL="2014438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7pPr>
            <a:lvl8pPr marL="2357320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8pPr>
            <a:lvl9pPr marL="2700203" indent="-171442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73821" lvl="1" indent="0">
              <a:buNone/>
            </a:pPr>
            <a:r>
              <a:rPr lang="en-US" sz="1100" b="1" kern="0" dirty="0">
                <a:solidFill>
                  <a:srgbClr val="005287"/>
                </a:solidFill>
              </a:rPr>
              <a:t>4.      </a:t>
            </a:r>
            <a:r>
              <a:rPr lang="uk-UA" sz="1100" b="1" kern="0" dirty="0"/>
              <a:t>Чи фізичний рахунок (інвойс) повинен бути засканований і прикріплений до електронного рахунка</a:t>
            </a:r>
            <a:r>
              <a:rPr lang="en-GB" sz="1100" b="1" kern="0" dirty="0"/>
              <a:t> </a:t>
            </a:r>
            <a:r>
              <a:rPr lang="uk-UA" sz="1100" b="1" kern="0" dirty="0"/>
              <a:t>(</a:t>
            </a:r>
            <a:r>
              <a:rPr lang="en-GB" sz="1100" b="1" kern="0" dirty="0"/>
              <a:t>e-invoice</a:t>
            </a:r>
            <a:r>
              <a:rPr lang="uk-UA" sz="1100" b="1" kern="0" dirty="0"/>
              <a:t>)</a:t>
            </a:r>
            <a:r>
              <a:rPr lang="en-GB" sz="1100" b="1" kern="0" dirty="0"/>
              <a:t>? </a:t>
            </a:r>
            <a:r>
              <a:rPr lang="uk-UA" sz="1100" b="1" kern="0" dirty="0"/>
              <a:t>Чи можуть кілька рахунків (інвойсів) бути заскановані в один документ? </a:t>
            </a:r>
            <a:endParaRPr lang="en-GB" sz="1100" b="1" kern="0" dirty="0"/>
          </a:p>
          <a:p>
            <a:pPr marL="513133" lvl="3" indent="0">
              <a:buNone/>
            </a:pPr>
            <a:r>
              <a:rPr lang="uk-UA" sz="1050" kern="0" dirty="0"/>
              <a:t>Постачальникам потрібно завантажити засканований фізичний рахунок (інвойс) у систему. Якщо цього не зроблено, Ваш електронний рахунок</a:t>
            </a:r>
            <a:r>
              <a:rPr lang="en-GB" sz="1050" kern="0" dirty="0"/>
              <a:t> </a:t>
            </a:r>
            <a:r>
              <a:rPr lang="uk-UA" sz="1050" kern="0" dirty="0"/>
              <a:t>(</a:t>
            </a:r>
            <a:r>
              <a:rPr lang="en-GB" sz="1050" kern="0" dirty="0"/>
              <a:t>e-invoice</a:t>
            </a:r>
            <a:r>
              <a:rPr lang="uk-UA" sz="1050" kern="0" dirty="0"/>
              <a:t>) буде відхилений Фінансовим відділом</a:t>
            </a:r>
            <a:r>
              <a:rPr lang="en-GB" sz="1050" kern="0" dirty="0"/>
              <a:t> Jabil </a:t>
            </a:r>
            <a:r>
              <a:rPr lang="uk-UA" sz="1050" kern="0" dirty="0"/>
              <a:t>(</a:t>
            </a:r>
            <a:r>
              <a:rPr lang="en-GB" sz="1050" kern="0" dirty="0"/>
              <a:t>Jabil Finance</a:t>
            </a:r>
            <a:r>
              <a:rPr lang="uk-UA" sz="1050" kern="0" dirty="0"/>
              <a:t>)</a:t>
            </a:r>
            <a:r>
              <a:rPr lang="en-GB" sz="1050" kern="0" dirty="0"/>
              <a:t>. </a:t>
            </a:r>
          </a:p>
          <a:p>
            <a:pPr marL="513133" lvl="3" indent="0">
              <a:buNone/>
            </a:pPr>
            <a:r>
              <a:rPr lang="uk-UA" sz="1050" kern="0" dirty="0"/>
              <a:t>Засканований фізичний рахунок (інвойс) повинен відповідати електронному рахунку (</a:t>
            </a:r>
            <a:r>
              <a:rPr lang="en-GB" sz="1050" kern="0" dirty="0"/>
              <a:t>e-invoice</a:t>
            </a:r>
            <a:r>
              <a:rPr lang="uk-UA" sz="1050" kern="0" dirty="0"/>
              <a:t>)</a:t>
            </a:r>
            <a:r>
              <a:rPr lang="en-GB" sz="1050" kern="0" dirty="0"/>
              <a:t>. </a:t>
            </a:r>
            <a:r>
              <a:rPr lang="uk-UA" sz="1050" kern="0" dirty="0"/>
              <a:t>Будь ласка, завантажуйте відповідний засканований фізичний рахунок (інвойс) для кожного окремого електронного рахунка</a:t>
            </a:r>
            <a:r>
              <a:rPr lang="en-GB" sz="1050" kern="0" dirty="0"/>
              <a:t> </a:t>
            </a:r>
            <a:r>
              <a:rPr lang="uk-UA" sz="1050" kern="0" dirty="0"/>
              <a:t>(</a:t>
            </a:r>
            <a:r>
              <a:rPr lang="en-GB" sz="1050" kern="0" dirty="0"/>
              <a:t>e-invoice</a:t>
            </a:r>
            <a:r>
              <a:rPr lang="uk-UA" sz="1050" kern="0" dirty="0"/>
              <a:t>)</a:t>
            </a:r>
            <a:r>
              <a:rPr lang="en-GB" sz="1050" kern="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4733" t="13334" r="15535" b="4920"/>
          <a:stretch/>
        </p:blipFill>
        <p:spPr>
          <a:xfrm>
            <a:off x="2514600" y="2319118"/>
            <a:ext cx="4318908" cy="26541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739502" y="4236075"/>
            <a:ext cx="1236505" cy="21346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188073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EFD400-923C-4EE7-90C2-3D69BBD6D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771141"/>
            <a:ext cx="8366627" cy="4508782"/>
          </a:xfrm>
        </p:spPr>
        <p:txBody>
          <a:bodyPr>
            <a:noAutofit/>
          </a:bodyPr>
          <a:lstStyle/>
          <a:p>
            <a:pPr marL="516721" lvl="1" indent="-342900">
              <a:lnSpc>
                <a:spcPct val="83000"/>
              </a:lnSpc>
              <a:buFont typeface="+mj-lt"/>
              <a:buAutoNum type="arabicPeriod" startAt="5"/>
            </a:pPr>
            <a:r>
              <a:rPr lang="uk-UA" sz="1050" b="1" spc="-30" dirty="0"/>
              <a:t>Якою є мета створення електронного рахунка (</a:t>
            </a:r>
            <a:r>
              <a:rPr lang="en-US" sz="1050" b="1" spc="-30" dirty="0"/>
              <a:t>e-invoice</a:t>
            </a:r>
            <a:r>
              <a:rPr lang="uk-UA" sz="1050" b="1" spc="-30" dirty="0"/>
              <a:t>), якщо вже є фізичний рахунок (інвойс)? Після створення електронного рахунка (</a:t>
            </a:r>
            <a:r>
              <a:rPr lang="en-US" sz="1050" b="1" spc="-30" dirty="0"/>
              <a:t>e-invoice</a:t>
            </a:r>
            <a:r>
              <a:rPr lang="uk-UA" sz="1050" b="1" spc="-30" dirty="0"/>
              <a:t>)</a:t>
            </a:r>
            <a:r>
              <a:rPr lang="en-US" sz="1050" b="1" spc="-30" dirty="0"/>
              <a:t>, </a:t>
            </a:r>
            <a:r>
              <a:rPr lang="uk-UA" sz="1050" b="1" spc="-30" dirty="0"/>
              <a:t>чи повинен я ще відправляти фізичний рахунок (інвойс)</a:t>
            </a:r>
            <a:r>
              <a:rPr lang="en-US" sz="1050" b="1" spc="-30" dirty="0"/>
              <a:t>?</a:t>
            </a:r>
          </a:p>
          <a:p>
            <a:pPr marL="513133" lvl="3" indent="0">
              <a:lnSpc>
                <a:spcPct val="83000"/>
              </a:lnSpc>
              <a:buNone/>
            </a:pPr>
            <a:r>
              <a:rPr lang="uk-UA" sz="1050" spc="-30" dirty="0"/>
              <a:t>Через створення електронного рахунка (</a:t>
            </a:r>
            <a:r>
              <a:rPr lang="en-US" sz="1050" spc="-30" dirty="0"/>
              <a:t>e-invoice</a:t>
            </a:r>
            <a:r>
              <a:rPr lang="uk-UA" sz="1050" spc="-30" dirty="0"/>
              <a:t>) постачальники можуть у режимі реального часу контролювати оновлення від Фінансового відділу </a:t>
            </a:r>
            <a:r>
              <a:rPr lang="en-US" sz="1050" spc="-30" dirty="0"/>
              <a:t>Jabil </a:t>
            </a:r>
            <a:r>
              <a:rPr lang="uk-UA" sz="1050" spc="-30" dirty="0"/>
              <a:t>(</a:t>
            </a:r>
            <a:r>
              <a:rPr lang="en-US" sz="1050" spc="-30" dirty="0"/>
              <a:t>Jabil Finance</a:t>
            </a:r>
            <a:r>
              <a:rPr lang="uk-UA" sz="1050" spc="-30" dirty="0"/>
              <a:t>)</a:t>
            </a:r>
            <a:r>
              <a:rPr lang="en-US" sz="1050" spc="-30" dirty="0"/>
              <a:t> </a:t>
            </a:r>
            <a:r>
              <a:rPr lang="uk-UA" sz="1050" spc="-30" dirty="0"/>
              <a:t>щодо рахунка (фактури)</a:t>
            </a:r>
            <a:r>
              <a:rPr lang="en-US" sz="1050" spc="-30" dirty="0"/>
              <a:t>. </a:t>
            </a:r>
            <a:r>
              <a:rPr lang="uk-UA" sz="1050" spc="-30" dirty="0"/>
              <a:t>Як тільки електронний рахунок (</a:t>
            </a:r>
            <a:r>
              <a:rPr lang="en-US" sz="1050" spc="-30" dirty="0"/>
              <a:t>e-invoice</a:t>
            </a:r>
            <a:r>
              <a:rPr lang="uk-UA" sz="1050" spc="-30" dirty="0"/>
              <a:t>) створено правильно, ефективність процесу затвердження буде суттєво підвищена, тож постачальники зможуть отримувати оплату скоріше. Після створення електронного рахунка </a:t>
            </a:r>
            <a:r>
              <a:rPr lang="en-US" sz="1050" spc="-30" dirty="0"/>
              <a:t> </a:t>
            </a:r>
            <a:r>
              <a:rPr lang="uk-UA" sz="1050" spc="-30" dirty="0"/>
              <a:t>(</a:t>
            </a:r>
            <a:r>
              <a:rPr lang="en-US" sz="1050" spc="-30" dirty="0"/>
              <a:t>e-invoice</a:t>
            </a:r>
            <a:r>
              <a:rPr lang="uk-UA" sz="1050" spc="-30" dirty="0"/>
              <a:t>) до </a:t>
            </a:r>
            <a:r>
              <a:rPr lang="en-US" sz="1050" spc="-30" dirty="0"/>
              <a:t>Jabil</a:t>
            </a:r>
            <a:r>
              <a:rPr lang="uk-UA" sz="1050" spc="-30" dirty="0"/>
              <a:t> повинен бути відправлений і  фізичний рахунок (інвойс)</a:t>
            </a:r>
            <a:r>
              <a:rPr lang="en-US" sz="1050" spc="-30" dirty="0"/>
              <a:t>.</a:t>
            </a:r>
          </a:p>
          <a:p>
            <a:pPr marL="516721" lvl="1" indent="-342900">
              <a:lnSpc>
                <a:spcPct val="83000"/>
              </a:lnSpc>
              <a:buFont typeface="+mj-lt"/>
              <a:buAutoNum type="arabicPeriod" startAt="5"/>
            </a:pPr>
            <a:r>
              <a:rPr lang="uk-UA" sz="1050" b="1" spc="-30" dirty="0"/>
              <a:t>Коли я маю виставити рахунок (інвойс)? Після того, як Замовлення на закупівлю було підтверджене, або після отримання (приймання) товарів/послуг</a:t>
            </a:r>
            <a:r>
              <a:rPr lang="en-US" sz="1050" b="1" spc="-30" dirty="0"/>
              <a:t>? </a:t>
            </a:r>
          </a:p>
          <a:p>
            <a:pPr marL="513133" lvl="3" indent="0">
              <a:lnSpc>
                <a:spcPct val="83000"/>
              </a:lnSpc>
              <a:buNone/>
            </a:pPr>
            <a:r>
              <a:rPr lang="uk-UA" sz="1050" spc="-30" dirty="0"/>
              <a:t>Постачальники можуть створювати електронний рахунок </a:t>
            </a:r>
            <a:r>
              <a:rPr lang="en-US" sz="1050" spc="-30" dirty="0"/>
              <a:t> </a:t>
            </a:r>
            <a:r>
              <a:rPr lang="uk-UA" sz="1050" spc="-30" dirty="0"/>
              <a:t>(</a:t>
            </a:r>
            <a:r>
              <a:rPr lang="en-US" sz="1050" spc="-30" dirty="0"/>
              <a:t>e-invoice</a:t>
            </a:r>
            <a:r>
              <a:rPr lang="uk-UA" sz="1050" spc="-30" dirty="0"/>
              <a:t>) в</a:t>
            </a:r>
            <a:r>
              <a:rPr lang="en-US" sz="1050" spc="-30" dirty="0"/>
              <a:t> CSP </a:t>
            </a:r>
            <a:r>
              <a:rPr lang="uk-UA" sz="1050" spc="-30" dirty="0"/>
              <a:t>після приймання Замовлення на закупівлю. Однак номером електронного рахунка (</a:t>
            </a:r>
            <a:r>
              <a:rPr lang="en-US" sz="1050" spc="-30" dirty="0"/>
              <a:t>e-invoice</a:t>
            </a:r>
            <a:r>
              <a:rPr lang="uk-UA" sz="1050" spc="-30" dirty="0"/>
              <a:t>) повинен бути номер фізичного рахунка</a:t>
            </a:r>
            <a:r>
              <a:rPr lang="en-US" sz="1050" spc="-30" dirty="0"/>
              <a:t> </a:t>
            </a:r>
            <a:r>
              <a:rPr lang="uk-UA" sz="1050" spc="-30" dirty="0"/>
              <a:t>(інвойсу), тож ми рекомендуємо постачальникам створювати електронний рахунок (</a:t>
            </a:r>
            <a:r>
              <a:rPr lang="en-US" sz="1050" spc="-30" dirty="0"/>
              <a:t>e-invoice</a:t>
            </a:r>
            <a:r>
              <a:rPr lang="uk-UA" sz="1050" spc="-30" dirty="0"/>
              <a:t>) після виставлення фізичного рахунка (інвойсу) для уникнення яких-небудь неточностей</a:t>
            </a:r>
            <a:r>
              <a:rPr lang="en-US" sz="1050" spc="-30" dirty="0"/>
              <a:t>.</a:t>
            </a:r>
          </a:p>
          <a:p>
            <a:pPr marL="516721" lvl="1" indent="-342900">
              <a:lnSpc>
                <a:spcPct val="83000"/>
              </a:lnSpc>
              <a:buFont typeface="+mj-lt"/>
              <a:buAutoNum type="arabicPeriod" startAt="5"/>
            </a:pPr>
            <a:r>
              <a:rPr lang="uk-UA" sz="1050" b="1" u="sng" spc="-30" dirty="0"/>
              <a:t>Для виставлення рахунків (інвойсів) у Китаї:</a:t>
            </a:r>
            <a:r>
              <a:rPr lang="en-US" sz="1050" b="1" spc="-30" dirty="0"/>
              <a:t> </a:t>
            </a:r>
            <a:r>
              <a:rPr lang="uk-UA" sz="1050" b="1" spc="-30" dirty="0"/>
              <a:t>Описи товарів/послуг у Замовленні на закупівлю всі англомовні, однак описи фізичного рахунка (інвойсу) китайською мовою. Чи все тут гаразд</a:t>
            </a:r>
            <a:r>
              <a:rPr lang="en-US" sz="1050" b="1" spc="-30" dirty="0"/>
              <a:t>?</a:t>
            </a:r>
            <a:r>
              <a:rPr lang="uk-UA" sz="1050" b="1" spc="-30" dirty="0"/>
              <a:t> </a:t>
            </a:r>
            <a:endParaRPr lang="en-US" sz="1050" b="1" spc="-30" dirty="0"/>
          </a:p>
          <a:p>
            <a:pPr marL="513133" lvl="3" indent="0">
              <a:lnSpc>
                <a:spcPct val="83000"/>
              </a:lnSpc>
              <a:buNone/>
            </a:pPr>
            <a:r>
              <a:rPr lang="uk-UA" sz="1050" spc="-30" dirty="0"/>
              <a:t>Якщо опис Замовлення на закупівлю Ви отримали англійською мовою, то Ви бачитимете англомовний опис при створенні електронного рахунка (</a:t>
            </a:r>
            <a:r>
              <a:rPr lang="en-US" sz="1050" spc="-30" dirty="0"/>
              <a:t>e-invoice</a:t>
            </a:r>
            <a:r>
              <a:rPr lang="uk-UA" sz="1050" spc="-30" dirty="0"/>
              <a:t>)</a:t>
            </a:r>
            <a:r>
              <a:rPr lang="en-US" sz="1050" spc="-30" dirty="0"/>
              <a:t>. </a:t>
            </a:r>
            <a:r>
              <a:rPr lang="uk-UA" sz="1050" spc="-30" dirty="0"/>
              <a:t>Однак коли Ви виставляєте фізичний рахунок (інвойс) китайською мовою, Вам слід перевірити, чи ціна за одиницю й кількість є тими ж самими, що й у електронному рахунку (</a:t>
            </a:r>
            <a:r>
              <a:rPr lang="en-US" sz="1050" spc="-30" dirty="0"/>
              <a:t>e-invoice</a:t>
            </a:r>
            <a:r>
              <a:rPr lang="uk-UA" sz="1050" spc="-30" dirty="0"/>
              <a:t>)</a:t>
            </a:r>
            <a:r>
              <a:rPr lang="en-US" sz="1050" spc="-30" dirty="0"/>
              <a:t>.</a:t>
            </a:r>
            <a:r>
              <a:rPr lang="uk-UA" sz="1050" spc="-30" dirty="0"/>
              <a:t> Опис може бути відрізнятися.</a:t>
            </a:r>
            <a:r>
              <a:rPr lang="en-US" sz="1050" spc="-30" dirty="0"/>
              <a:t> </a:t>
            </a:r>
            <a:r>
              <a:rPr lang="uk-UA" sz="1050" spc="-30" dirty="0"/>
              <a:t>Фінансовий відділ</a:t>
            </a:r>
            <a:r>
              <a:rPr lang="en-US" sz="1050" spc="-30" dirty="0"/>
              <a:t> Jabil </a:t>
            </a:r>
            <a:r>
              <a:rPr lang="uk-UA" sz="1050" spc="-30" dirty="0"/>
              <a:t>(</a:t>
            </a:r>
            <a:r>
              <a:rPr lang="en-US" sz="1050" spc="-30" dirty="0"/>
              <a:t>Jabil Finance</a:t>
            </a:r>
            <a:r>
              <a:rPr lang="uk-UA" sz="1050" spc="-30" dirty="0"/>
              <a:t>) верифікує опис у фізичному рахунку (інвойсі) й електронний рахунок</a:t>
            </a:r>
            <a:r>
              <a:rPr lang="en-US" sz="1050" spc="-30" dirty="0"/>
              <a:t> </a:t>
            </a:r>
            <a:r>
              <a:rPr lang="uk-UA" sz="1050" spc="-30" dirty="0"/>
              <a:t>(</a:t>
            </a:r>
            <a:r>
              <a:rPr lang="en-US" sz="1050" spc="-30" dirty="0"/>
              <a:t>e-invoice</a:t>
            </a:r>
            <a:r>
              <a:rPr lang="uk-UA" sz="1050" spc="-30" dirty="0"/>
              <a:t>) знову буде тим же самим</a:t>
            </a:r>
            <a:r>
              <a:rPr lang="en-US" sz="1050" spc="-30" dirty="0"/>
              <a:t>.</a:t>
            </a:r>
          </a:p>
          <a:p>
            <a:pPr marL="516721" lvl="1" indent="-342900">
              <a:lnSpc>
                <a:spcPct val="83000"/>
              </a:lnSpc>
              <a:buFont typeface="+mj-lt"/>
              <a:buAutoNum type="arabicPeriod" startAt="5"/>
            </a:pPr>
            <a:r>
              <a:rPr lang="uk-UA" sz="1050" b="1" u="sng" spc="-30" dirty="0"/>
              <a:t>Для виставлення рахунків (інвойсів) у Китаї</a:t>
            </a:r>
            <a:r>
              <a:rPr lang="en-US" sz="1050" b="1" u="sng" spc="-30" dirty="0"/>
              <a:t>:</a:t>
            </a:r>
            <a:r>
              <a:rPr lang="en-US" sz="1050" b="1" spc="-30" dirty="0"/>
              <a:t> </a:t>
            </a:r>
            <a:r>
              <a:rPr lang="uk-UA" sz="1050" b="1" spc="-30" dirty="0"/>
              <a:t>Якщо трансакція здійснюється в іноземній валюті, то чи є ще необхідним електронний рахунок (</a:t>
            </a:r>
            <a:r>
              <a:rPr lang="en-US" sz="1050" b="1" spc="-30" dirty="0"/>
              <a:t>e-invoice</a:t>
            </a:r>
            <a:r>
              <a:rPr lang="uk-UA" sz="1050" b="1" spc="-30" dirty="0"/>
              <a:t>)</a:t>
            </a:r>
            <a:r>
              <a:rPr lang="en-US" sz="1050" b="1" spc="-30" dirty="0"/>
              <a:t>? </a:t>
            </a:r>
            <a:r>
              <a:rPr lang="uk-UA" sz="1050" b="1" spc="-30" dirty="0"/>
              <a:t>Що я повинен вибрати, створюючи номер електронного рахунка (</a:t>
            </a:r>
            <a:r>
              <a:rPr lang="en-US" sz="1050" b="1" spc="-30" dirty="0"/>
              <a:t>e-invoice number</a:t>
            </a:r>
            <a:r>
              <a:rPr lang="uk-UA" sz="1050" b="1" spc="-30" dirty="0"/>
              <a:t>)</a:t>
            </a:r>
            <a:r>
              <a:rPr lang="en-US" sz="1050" b="1" spc="-30" dirty="0"/>
              <a:t> – </a:t>
            </a:r>
            <a:r>
              <a:rPr lang="uk-UA" sz="1050" b="1" spc="-30" dirty="0"/>
              <a:t>номер офіційного рахунка (інвойсу) або номер рахунка-проформи</a:t>
            </a:r>
            <a:r>
              <a:rPr lang="en-US" sz="1050" b="1" spc="-30" dirty="0"/>
              <a:t>?</a:t>
            </a:r>
            <a:r>
              <a:rPr lang="uk-UA" sz="1050" b="1" spc="-30" dirty="0"/>
              <a:t> </a:t>
            </a:r>
            <a:endParaRPr lang="en-US" sz="1050" b="1" spc="-30" dirty="0"/>
          </a:p>
          <a:p>
            <a:pPr marL="513133" lvl="3" indent="0">
              <a:lnSpc>
                <a:spcPct val="83000"/>
              </a:lnSpc>
              <a:buNone/>
            </a:pPr>
            <a:r>
              <a:rPr lang="uk-UA" sz="1050" spc="-30" dirty="0"/>
              <a:t>Постачальник має також створювати електронний рахунок (</a:t>
            </a:r>
            <a:r>
              <a:rPr lang="en-US" sz="1050" spc="-30" dirty="0"/>
              <a:t>e-invoice</a:t>
            </a:r>
            <a:r>
              <a:rPr lang="uk-UA" sz="1050" spc="-30" dirty="0"/>
              <a:t>) для трансакції в іноземній валюті.  При створенні електронного рахунка (</a:t>
            </a:r>
            <a:r>
              <a:rPr lang="en-US" sz="1050" spc="-30" dirty="0"/>
              <a:t>e-invoice</a:t>
            </a:r>
            <a:r>
              <a:rPr lang="uk-UA" sz="1050" spc="-30" dirty="0"/>
              <a:t>) має бути проставлений номер офіційного рахунка (інвойсу)</a:t>
            </a:r>
            <a:r>
              <a:rPr lang="en-US" sz="1050" spc="-30" dirty="0"/>
              <a:t>.</a:t>
            </a:r>
          </a:p>
          <a:p>
            <a:pPr marL="173821" lvl="1" indent="0">
              <a:lnSpc>
                <a:spcPct val="83000"/>
              </a:lnSpc>
              <a:buNone/>
            </a:pPr>
            <a:r>
              <a:rPr lang="en-US" altLang="zh-CN" sz="1050" b="1" spc="-30" dirty="0">
                <a:solidFill>
                  <a:srgbClr val="005287"/>
                </a:solidFill>
              </a:rPr>
              <a:t>9.      </a:t>
            </a:r>
            <a:r>
              <a:rPr lang="uk-UA" sz="1050" b="1" spc="-30" dirty="0"/>
              <a:t>Що я повинен вибрати для дати виставлення рахунка (інвойсу)</a:t>
            </a:r>
            <a:r>
              <a:rPr lang="en-US" sz="1050" b="1" spc="-30" dirty="0"/>
              <a:t>? </a:t>
            </a:r>
            <a:r>
              <a:rPr lang="uk-UA" sz="1050" b="1" spc="-30" dirty="0"/>
              <a:t>Дату фізичного рахунка (інвойсу) або дату створення   </a:t>
            </a:r>
          </a:p>
          <a:p>
            <a:pPr marL="471600" lvl="1" indent="0">
              <a:lnSpc>
                <a:spcPct val="83000"/>
              </a:lnSpc>
              <a:buNone/>
            </a:pPr>
            <a:r>
              <a:rPr lang="uk-UA" sz="1050" b="1" spc="-30" dirty="0"/>
              <a:t>електронного рахунка (</a:t>
            </a:r>
            <a:r>
              <a:rPr lang="en-US" sz="1050" b="1" spc="-30" dirty="0"/>
              <a:t>e-invoice</a:t>
            </a:r>
            <a:r>
              <a:rPr lang="uk-UA" sz="1050" b="1" spc="-30" dirty="0"/>
              <a:t>)</a:t>
            </a:r>
            <a:r>
              <a:rPr lang="en-US" sz="1050" b="1" spc="-30" dirty="0"/>
              <a:t>?</a:t>
            </a:r>
          </a:p>
          <a:p>
            <a:pPr marL="513133" lvl="3" indent="0">
              <a:lnSpc>
                <a:spcPct val="83000"/>
              </a:lnSpc>
              <a:buNone/>
            </a:pPr>
            <a:r>
              <a:rPr lang="uk-UA" sz="1050" spc="-30" dirty="0"/>
              <a:t>Поставте, будь ласка, дату виставлення</a:t>
            </a:r>
            <a:r>
              <a:rPr lang="en-US" sz="1050" spc="-30" dirty="0"/>
              <a:t> </a:t>
            </a:r>
            <a:r>
              <a:rPr lang="uk-UA" sz="1050" spc="-30" dirty="0"/>
              <a:t>фізичного рахунка (інвойсу)</a:t>
            </a:r>
            <a:r>
              <a:rPr lang="en-US" sz="1050" spc="-3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83FC10-F9B9-47AA-A375-24BA4CE7A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42919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10.</a:t>
            </a:r>
            <a:r>
              <a:rPr lang="en-US" altLang="zh-CN" sz="1100" b="1" dirty="0"/>
              <a:t>    </a:t>
            </a:r>
            <a:r>
              <a:rPr lang="uk-UA" sz="1100" b="1" dirty="0"/>
              <a:t>Як знайти Замовлення на закупівлю, що мають виставлені рахунки (інвойси)?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50" dirty="0"/>
              <a:t>Ви можете ввійти (авторизуватися) в </a:t>
            </a:r>
            <a:r>
              <a:rPr lang="en-US" sz="1050" dirty="0"/>
              <a:t>CSP </a:t>
            </a:r>
            <a:r>
              <a:rPr lang="uk-UA" sz="1050" dirty="0"/>
              <a:t>і перейти до рядків замовлень (</a:t>
            </a:r>
            <a:r>
              <a:rPr lang="en-US" sz="1050" dirty="0"/>
              <a:t>Orders-Order</a:t>
            </a:r>
            <a:r>
              <a:rPr lang="uk-UA" sz="1050" dirty="0"/>
              <a:t>)</a:t>
            </a:r>
            <a:r>
              <a:rPr lang="en-US" sz="1050" dirty="0"/>
              <a:t>. </a:t>
            </a:r>
            <a:r>
              <a:rPr lang="uk-UA" sz="1050" dirty="0"/>
              <a:t>Услід за цим фільтруйте (створюйте зображення) або вибирайте кожний рядок для контролю суми електронного рахунка (</a:t>
            </a:r>
            <a:r>
              <a:rPr lang="en-US" sz="1050" dirty="0"/>
              <a:t>e-invoice</a:t>
            </a:r>
            <a:r>
              <a:rPr lang="ru-RU" sz="1050" dirty="0"/>
              <a:t>), </a:t>
            </a:r>
            <a:r>
              <a:rPr lang="uk-UA" sz="1050" dirty="0"/>
              <a:t>що був створений</a:t>
            </a:r>
            <a:r>
              <a:rPr lang="en-US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107" t="12063" r="19375" b="6508"/>
          <a:stretch/>
        </p:blipFill>
        <p:spPr>
          <a:xfrm>
            <a:off x="4621552" y="2016863"/>
            <a:ext cx="3510644" cy="26138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4197" t="10952" r="13661" b="5397"/>
          <a:stretch/>
        </p:blipFill>
        <p:spPr>
          <a:xfrm>
            <a:off x="603250" y="2016467"/>
            <a:ext cx="4005612" cy="26125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81184" y="23557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190982" y="3167743"/>
            <a:ext cx="368648" cy="8345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39370" y="2365759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72320" y="3182075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825829" y="4496857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3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156341" y="2203682"/>
            <a:ext cx="22370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61988" y="4505355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5271705" y="3694370"/>
            <a:ext cx="518325" cy="12368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0340721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1" y="1094378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10.</a:t>
            </a:r>
            <a:r>
              <a:rPr lang="en-US" altLang="zh-CN" sz="1100" b="1" dirty="0"/>
              <a:t> </a:t>
            </a:r>
            <a:r>
              <a:rPr lang="uk-UA" sz="1100" b="1" dirty="0"/>
              <a:t>Як знайти Замовлення на закупівлю, що мають виставлені рахунки (інвойси)?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50" dirty="0"/>
              <a:t>Ви можете ввійти (авторизуватися) в </a:t>
            </a:r>
            <a:r>
              <a:rPr lang="en-US" sz="1050" dirty="0"/>
              <a:t>CSP </a:t>
            </a:r>
            <a:r>
              <a:rPr lang="uk-UA" sz="1050" dirty="0"/>
              <a:t>і перейти до рядків замовлень (</a:t>
            </a:r>
            <a:r>
              <a:rPr lang="en-US" sz="1050" dirty="0"/>
              <a:t>Orders-Order</a:t>
            </a:r>
            <a:r>
              <a:rPr lang="uk-UA" sz="1050" dirty="0"/>
              <a:t>)</a:t>
            </a:r>
            <a:r>
              <a:rPr lang="en-US" sz="1050" dirty="0"/>
              <a:t>. </a:t>
            </a:r>
            <a:r>
              <a:rPr lang="uk-UA" sz="1050" dirty="0"/>
              <a:t>Услід за цим фільтруйте (створюйте зображення) або вибирайте кожний рядок для контролю суми електронного рахунка (</a:t>
            </a:r>
            <a:r>
              <a:rPr lang="en-US" sz="1050" dirty="0"/>
              <a:t>e-invoice</a:t>
            </a:r>
            <a:r>
              <a:rPr lang="ru-RU" sz="1050" dirty="0"/>
              <a:t>), </a:t>
            </a:r>
            <a:r>
              <a:rPr lang="uk-UA" sz="1050" dirty="0"/>
              <a:t>що був створений.</a:t>
            </a: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15000" t="12063" r="13214" b="4920"/>
          <a:stretch/>
        </p:blipFill>
        <p:spPr>
          <a:xfrm>
            <a:off x="1699558" y="1840746"/>
            <a:ext cx="4815541" cy="31324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2285441" y="189851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972601" y="2069961"/>
            <a:ext cx="345496" cy="1507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327997" y="3014296"/>
            <a:ext cx="370673" cy="2039397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97032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1" y="1045216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11.</a:t>
            </a:r>
            <a:r>
              <a:rPr lang="en-US" altLang="zh-CN" sz="1100" b="1" dirty="0"/>
              <a:t>    </a:t>
            </a:r>
            <a:r>
              <a:rPr lang="uk-UA" sz="1100" b="1" dirty="0"/>
              <a:t>Як включити суму податку в електронний рахунок (</a:t>
            </a:r>
            <a:r>
              <a:rPr lang="en-GB" sz="1100" b="1" dirty="0"/>
              <a:t>e-invoice</a:t>
            </a:r>
            <a:r>
              <a:rPr lang="uk-UA" sz="1100" b="1" dirty="0"/>
              <a:t>)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50" dirty="0"/>
              <a:t>Заповнюйте без суми податку, коли створюєте рахунок, услід за цим виберіть правильний тип податку і проконтролюйте, чи правильною є сума податку</a:t>
            </a:r>
            <a:r>
              <a:rPr lang="en-GB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CEC9C-D569-4584-BA55-05DDF88C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8393" t="19207" r="18393" b="7143"/>
          <a:stretch/>
        </p:blipFill>
        <p:spPr>
          <a:xfrm>
            <a:off x="1665513" y="1646409"/>
            <a:ext cx="5200651" cy="34083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5926711" y="1727061"/>
            <a:ext cx="792495" cy="175218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56244" y="3151415"/>
            <a:ext cx="458455" cy="326571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709414" y="174433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174022" y="347917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951701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97D3AB-4383-47EE-84D3-E36CE0AD7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490781"/>
            <a:ext cx="7958137" cy="3427810"/>
          </a:xfrm>
        </p:spPr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Що я маю робити, якщо  електронний рахунок</a:t>
            </a:r>
            <a:r>
              <a:rPr lang="en-US" sz="1100" b="1" dirty="0"/>
              <a:t> </a:t>
            </a:r>
            <a:r>
              <a:rPr lang="uk-UA" sz="1100" b="1" dirty="0"/>
              <a:t>(</a:t>
            </a:r>
            <a:r>
              <a:rPr lang="en-US" sz="1100" b="1" dirty="0"/>
              <a:t>e-invoice</a:t>
            </a:r>
            <a:r>
              <a:rPr lang="uk-UA" sz="1100" b="1" dirty="0"/>
              <a:t>)  не був затверджений</a:t>
            </a:r>
            <a:r>
              <a:rPr lang="en-US" sz="1100" b="1" dirty="0"/>
              <a:t>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Якщо електронний рахунок</a:t>
            </a:r>
            <a:r>
              <a:rPr lang="en-US" sz="1000" dirty="0"/>
              <a:t> </a:t>
            </a:r>
            <a:r>
              <a:rPr lang="uk-UA" sz="1000" dirty="0"/>
              <a:t>(</a:t>
            </a:r>
            <a:r>
              <a:rPr lang="en-US" sz="1000" dirty="0"/>
              <a:t>e-invoice</a:t>
            </a:r>
            <a:r>
              <a:rPr lang="uk-UA" sz="1000" dirty="0"/>
              <a:t>) не пройшов затвердження, то Фінансовий відділ </a:t>
            </a:r>
            <a:r>
              <a:rPr lang="en-US" sz="1000" dirty="0"/>
              <a:t>Jabil </a:t>
            </a:r>
            <a:r>
              <a:rPr lang="uk-UA" sz="1000" dirty="0"/>
              <a:t>(</a:t>
            </a:r>
            <a:r>
              <a:rPr lang="en-US" sz="1000" dirty="0"/>
              <a:t>Jabil Finance</a:t>
            </a:r>
            <a:r>
              <a:rPr lang="uk-UA" sz="1000" dirty="0"/>
              <a:t>) відхилить Ваш електронний рахунок (</a:t>
            </a:r>
            <a:r>
              <a:rPr lang="en-US" sz="1000" dirty="0"/>
              <a:t>e-invoice</a:t>
            </a:r>
            <a:r>
              <a:rPr lang="uk-UA" sz="1000" dirty="0"/>
              <a:t>) в </a:t>
            </a:r>
            <a:r>
              <a:rPr lang="en-US" sz="1000" dirty="0"/>
              <a:t>Coupa </a:t>
            </a:r>
            <a:r>
              <a:rPr lang="uk-UA" sz="1000" dirty="0"/>
              <a:t>і вкаже причину. Після отримання  повідомлення про відхилення постачальники мають переглянути рахунок (або додати додатки до нього) згідно з коментарями. Інформація первинного електронного рахунка (</a:t>
            </a:r>
            <a:r>
              <a:rPr lang="en-US" sz="1000" dirty="0"/>
              <a:t>e-invoice</a:t>
            </a:r>
            <a:r>
              <a:rPr lang="uk-UA" sz="1000" dirty="0"/>
              <a:t>) також може бути збережена, тож постачальники не потребуватимуть повторного заповнення або створення нового рахунка</a:t>
            </a:r>
            <a:r>
              <a:rPr lang="en-US" sz="10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Якщо фізичний рахунок (інвойс) потребує повторного виставлення, то як переглянути й виправити відповідний електронний рахунок (</a:t>
            </a:r>
            <a:r>
              <a:rPr lang="en-US" sz="1100" b="1" dirty="0"/>
              <a:t>e-invoice</a:t>
            </a:r>
            <a:r>
              <a:rPr lang="uk-UA" sz="1100" b="1" dirty="0"/>
              <a:t>)</a:t>
            </a:r>
            <a:r>
              <a:rPr lang="en-US" sz="1100" b="1" dirty="0"/>
              <a:t>?</a:t>
            </a:r>
            <a:endParaRPr lang="en-US" sz="1100" dirty="0"/>
          </a:p>
          <a:p>
            <a:pPr marL="513133" lvl="3" indent="0">
              <a:buNone/>
            </a:pPr>
            <a:r>
              <a:rPr lang="uk-UA" sz="1000" dirty="0"/>
              <a:t>Якщо Ви бажаєте виставити новий фізичний рахунок (інвойс) через неправильне виставлення, Вам слід створити  кредит-ноту в </a:t>
            </a:r>
            <a:r>
              <a:rPr lang="en-US" sz="1000" dirty="0"/>
              <a:t>CSP </a:t>
            </a:r>
            <a:r>
              <a:rPr lang="uk-UA" sz="1000" dirty="0"/>
              <a:t>після отримання фізичного рахунка (інвойсу), надісланого від Фінансового відділу </a:t>
            </a:r>
            <a:r>
              <a:rPr lang="en-US" sz="1000" dirty="0"/>
              <a:t>Jabil </a:t>
            </a:r>
            <a:r>
              <a:rPr lang="uk-UA" sz="1000" dirty="0"/>
              <a:t>(</a:t>
            </a:r>
            <a:r>
              <a:rPr lang="en-US" sz="1000" dirty="0"/>
              <a:t>Jabil Finance</a:t>
            </a:r>
            <a:r>
              <a:rPr lang="uk-UA" sz="1000" dirty="0"/>
              <a:t>)</a:t>
            </a:r>
            <a:r>
              <a:rPr lang="en-US" sz="1000" dirty="0"/>
              <a:t>. </a:t>
            </a:r>
            <a:r>
              <a:rPr lang="uk-UA" sz="1000" dirty="0"/>
              <a:t>Після затвердження кредит-ноти  Ви можете виставити новий фізичний рахунок (інвойс) і створити новий електронний рахунок (</a:t>
            </a:r>
            <a:r>
              <a:rPr lang="en-US" sz="1000" dirty="0"/>
              <a:t>e-invoice</a:t>
            </a:r>
            <a:r>
              <a:rPr lang="uk-UA" sz="1000" dirty="0"/>
              <a:t>)</a:t>
            </a:r>
            <a:r>
              <a:rPr lang="en-US" sz="100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4686" y="101021"/>
            <a:ext cx="7958139" cy="737700"/>
          </a:xfrm>
        </p:spPr>
        <p:txBody>
          <a:bodyPr/>
          <a:lstStyle/>
          <a:p>
            <a:r>
              <a:rPr lang="uk-UA" dirty="0"/>
              <a:t>Змінювання, модифікування рахунків (інвойсів)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214" t="16825" r="13571" b="8413"/>
          <a:stretch/>
        </p:blipFill>
        <p:spPr>
          <a:xfrm>
            <a:off x="1820637" y="2515804"/>
            <a:ext cx="4098471" cy="25266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23888" y="4033157"/>
            <a:ext cx="107391" cy="1306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2326502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509D7D-14D9-476F-A7DB-5882FEAD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Змінювання, модифікування рахунків (інвойсів)</a:t>
            </a:r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C69DAB3-94F2-4F41-A80D-5D8EDE81E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859631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3.</a:t>
            </a:r>
            <a:r>
              <a:rPr lang="en-US" altLang="zh-CN" sz="1100" b="1" dirty="0"/>
              <a:t>    </a:t>
            </a:r>
            <a:r>
              <a:rPr lang="uk-UA" sz="1100" b="1" dirty="0"/>
              <a:t>Як я маю подавати  кредит-ноти до</a:t>
            </a:r>
            <a:r>
              <a:rPr lang="en-GB" sz="1100" b="1" dirty="0"/>
              <a:t> Jabil?</a:t>
            </a:r>
            <a:r>
              <a:rPr lang="uk-UA" sz="1100" b="1" dirty="0"/>
              <a:t> </a:t>
            </a:r>
            <a:endParaRPr lang="en-US" sz="1100" dirty="0"/>
          </a:p>
          <a:p>
            <a:pPr marL="449263" lvl="3" indent="0">
              <a:buNone/>
            </a:pPr>
            <a:r>
              <a:rPr lang="uk-UA" sz="1050" dirty="0"/>
              <a:t>Незалежно від того, як Ви подаєте Вашу кредит-ноту (електронною поштою або через </a:t>
            </a:r>
            <a:r>
              <a:rPr lang="en-GB" sz="1050" dirty="0"/>
              <a:t>CSP), </a:t>
            </a:r>
            <a:r>
              <a:rPr lang="uk-UA" sz="1050" dirty="0"/>
              <a:t>при поданні  кредит-нот до </a:t>
            </a:r>
            <a:r>
              <a:rPr lang="en-GB" sz="1050" dirty="0"/>
              <a:t>Jabil </a:t>
            </a:r>
            <a:r>
              <a:rPr lang="uk-UA" sz="1050" dirty="0"/>
              <a:t>Кількість (</a:t>
            </a:r>
            <a:r>
              <a:rPr lang="en-GB" sz="1050" dirty="0"/>
              <a:t>QTY) </a:t>
            </a:r>
            <a:r>
              <a:rPr lang="uk-UA" sz="1050" dirty="0"/>
              <a:t>має бути ВІД'ЄМНОЮ </a:t>
            </a:r>
            <a:r>
              <a:rPr lang="en-GB" sz="1050" dirty="0"/>
              <a:t>(-)</a:t>
            </a:r>
            <a:r>
              <a:rPr lang="uk-UA" sz="1050" dirty="0"/>
              <a:t>, а Сума має бути ДОДАТНОЮ </a:t>
            </a:r>
            <a:r>
              <a:rPr lang="en-GB" sz="1050" dirty="0"/>
              <a:t>(+). </a:t>
            </a:r>
            <a:r>
              <a:rPr lang="uk-UA" sz="1050" dirty="0"/>
              <a:t>Якщо Ви не подаєте</a:t>
            </a:r>
            <a:r>
              <a:rPr lang="ru-RU" sz="1050" dirty="0"/>
              <a:t> Вашу кредит-ноту   </a:t>
            </a:r>
            <a:r>
              <a:rPr lang="ru-RU" sz="1050" dirty="0" err="1"/>
              <a:t>саме</a:t>
            </a:r>
            <a:r>
              <a:rPr lang="ru-RU" sz="1050" dirty="0"/>
              <a:t> </a:t>
            </a:r>
            <a:r>
              <a:rPr lang="uk-UA" sz="1050" dirty="0"/>
              <a:t>таким чином, </a:t>
            </a:r>
            <a:r>
              <a:rPr lang="en-GB" sz="1050" dirty="0"/>
              <a:t>Jabil </a:t>
            </a:r>
            <a:r>
              <a:rPr lang="uk-UA" sz="1050" dirty="0"/>
              <a:t>не  зможе  його опрацювати</a:t>
            </a:r>
            <a:r>
              <a:rPr lang="en-GB" sz="1050" dirty="0"/>
              <a:t>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7767" t="27301" r="16072" b="7303"/>
          <a:stretch/>
        </p:blipFill>
        <p:spPr>
          <a:xfrm>
            <a:off x="1396093" y="1597331"/>
            <a:ext cx="5363936" cy="29823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2660302" y="2155371"/>
            <a:ext cx="450291" cy="34290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493700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2E6672-3E6D-4415-B07A-00420FFDC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932759"/>
            <a:ext cx="7958137" cy="3427810"/>
          </a:xfrm>
        </p:spPr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Я маю більш ніж один номер постачальника для різних заводів </a:t>
            </a:r>
            <a:r>
              <a:rPr lang="en-US" sz="1100" b="1" dirty="0"/>
              <a:t>Jabil. </a:t>
            </a:r>
            <a:r>
              <a:rPr lang="uk-UA" sz="1100" b="1" dirty="0"/>
              <a:t>Чи потребую я реєстрації реквізитів постачальника окремо</a:t>
            </a:r>
            <a:r>
              <a:rPr lang="en-US" sz="1100" b="1" dirty="0"/>
              <a:t>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Якщо Ви маєте різні номери постачальника для різних заводів </a:t>
            </a:r>
            <a:r>
              <a:rPr lang="en-US" sz="1000" dirty="0"/>
              <a:t>Jabil</a:t>
            </a:r>
            <a:r>
              <a:rPr lang="uk-UA" sz="1000" dirty="0"/>
              <a:t>, то Ви отримаєте кілька повідомлень електронною поштою про реєстрацію. Ви можете зареєструвати кілька облікових записів через ці повідомлення електронною поштою. Услід за цим Ви можете об'єднати Ваші облікові записи на домашній сторінці </a:t>
            </a:r>
            <a:r>
              <a:rPr lang="en-US" sz="1000" dirty="0"/>
              <a:t>CSP</a:t>
            </a:r>
            <a:r>
              <a:rPr lang="uk-UA" sz="1000" dirty="0"/>
              <a:t>, таким чином Ви можете використовувати один обліковий запис для управління замовленнями на закупівлю й рахунками (інвойсами) всіх заводів </a:t>
            </a:r>
            <a:r>
              <a:rPr lang="en-US" sz="1000" dirty="0"/>
              <a:t>Jabil.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B1DF5F-CD25-46A0-948F-A31BDAD77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Реєстрація постачальника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483" t="10951" r="12053" b="23017"/>
          <a:stretch/>
        </p:blipFill>
        <p:spPr>
          <a:xfrm>
            <a:off x="1559377" y="2092442"/>
            <a:ext cx="5608866" cy="279770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5248380" y="2744987"/>
            <a:ext cx="1805563" cy="822806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452974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373F84-91BE-4478-8A99-EE1B592B2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Що мається на увазі під «</a:t>
            </a:r>
            <a:r>
              <a:rPr lang="uk-UA" sz="1100" b="1" dirty="0" err="1"/>
              <a:t>Адресою</a:t>
            </a:r>
            <a:r>
              <a:rPr lang="uk-UA" sz="1100" b="1" dirty="0"/>
              <a:t> банку отримувача (</a:t>
            </a:r>
            <a:r>
              <a:rPr lang="uk-UA" sz="1100" b="1" dirty="0" err="1"/>
              <a:t>бенефіціара</a:t>
            </a:r>
            <a:r>
              <a:rPr lang="uk-UA" sz="1100" b="1" dirty="0"/>
              <a:t>)»? Адреса банку або адреса компанії? Чи є тут  яка-небудь вимога або який-небудь формат</a:t>
            </a:r>
            <a:r>
              <a:rPr lang="en-US" sz="1100" b="1" dirty="0"/>
              <a:t>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Зазначте, будь ласка, адресу Вашої компанії в  полі  «Адреса банку отримувача (</a:t>
            </a:r>
            <a:r>
              <a:rPr lang="en-US" sz="1000" dirty="0"/>
              <a:t>Beneficiary's Bank Address</a:t>
            </a:r>
            <a:r>
              <a:rPr lang="uk-UA" sz="1000" dirty="0"/>
              <a:t>)</a:t>
            </a:r>
            <a:r>
              <a:rPr lang="en-US" sz="1000" dirty="0"/>
              <a:t>. </a:t>
            </a:r>
            <a:r>
              <a:rPr lang="uk-UA" sz="1000" dirty="0"/>
              <a:t>Деякі рядки в адресі мають вимогу щодо формату (наприклад, поштовий індекс).</a:t>
            </a:r>
            <a:r>
              <a:rPr lang="en-US" sz="100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DFF3B7-2AF6-4BE4-BDFE-229A69ED8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Адреса банку отримувача  (</a:t>
            </a:r>
            <a:r>
              <a:rPr lang="uk-UA" dirty="0" err="1"/>
              <a:t>бенефіціара</a:t>
            </a:r>
            <a:r>
              <a:rPr lang="uk-UA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15918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Запитання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550867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17EA29-F5CB-4511-A97A-675A5B761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можу я контролювати статус  отримання (приймання) товарів у </a:t>
            </a:r>
            <a:r>
              <a:rPr lang="en-US" sz="1100" b="1" dirty="0"/>
              <a:t> CSP?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Жодної функції контролювання статусу отримання (приймання) товарів немає</a:t>
            </a:r>
            <a:r>
              <a:rPr lang="en-US" sz="10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можу я опрацьовувати в </a:t>
            </a:r>
            <a:r>
              <a:rPr lang="en-US" sz="1100" b="1" dirty="0"/>
              <a:t>CSP </a:t>
            </a:r>
            <a:r>
              <a:rPr lang="uk-UA" sz="1100" b="1" dirty="0"/>
              <a:t>трансакції відправлення товарів/своєчасного виконання договірних зобов'язань згідно з графіком</a:t>
            </a:r>
            <a:r>
              <a:rPr lang="en-US" sz="1100" b="1" dirty="0"/>
              <a:t>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Ні</a:t>
            </a:r>
            <a:r>
              <a:rPr lang="en-US" sz="1000" dirty="0"/>
              <a:t>. CSP </a:t>
            </a:r>
            <a:r>
              <a:rPr lang="uk-UA" sz="1000" dirty="0"/>
              <a:t>використовується для </a:t>
            </a:r>
            <a:r>
              <a:rPr lang="en-US" sz="1000" dirty="0"/>
              <a:t> </a:t>
            </a:r>
            <a:r>
              <a:rPr lang="uk-UA" sz="1000" dirty="0"/>
              <a:t>закупівлі невиробничих (допоміжних) матеріалів/послуг. Якщо Ваша компанія також постачає й інші матеріали, поточний процес  залишається незмінним.</a:t>
            </a:r>
            <a:endParaRPr lang="en-US" sz="1000" dirty="0"/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Куди я можу звернутися по допомогу, коли в мене є запитання після початку функціонування системи? Чи є яка-небудь китайськомовна довідкова служба</a:t>
            </a:r>
            <a:r>
              <a:rPr lang="en-US" sz="1100" b="1" dirty="0"/>
              <a:t>? </a:t>
            </a:r>
          </a:p>
          <a:p>
            <a:pPr marL="513133" lvl="3" indent="0">
              <a:buNone/>
            </a:pPr>
            <a:r>
              <a:rPr lang="uk-UA" sz="1000" dirty="0"/>
              <a:t>Після початку функціонування системи Ви можете вибрати який-небудь із 2 шляхів отримання підтримки нижче</a:t>
            </a:r>
            <a:r>
              <a:rPr lang="en-US" sz="1000" dirty="0"/>
              <a:t>: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uk-UA" sz="1000" dirty="0"/>
              <a:t>Відправити Ваш запит електронною поштою безпосередньо до </a:t>
            </a:r>
            <a:r>
              <a:rPr lang="en-US" sz="1000" dirty="0"/>
              <a:t>P2P_Support@Jabil.com. </a:t>
            </a:r>
            <a:r>
              <a:rPr lang="uk-UA" sz="1000" dirty="0"/>
              <a:t>Китайськомовні запити приймаються</a:t>
            </a:r>
            <a:r>
              <a:rPr lang="en-US" sz="1000" dirty="0"/>
              <a:t>;</a:t>
            </a:r>
          </a:p>
          <a:p>
            <a:pPr marL="684583" lvl="3" indent="-171450">
              <a:buFont typeface="Wingdings" panose="05000000000000000000" pitchFamily="2" charset="2"/>
              <a:buChar char="ü"/>
            </a:pPr>
            <a:r>
              <a:rPr lang="uk-UA" sz="1000" dirty="0"/>
              <a:t>Звернутися до Вашого місцевого </a:t>
            </a:r>
            <a:r>
              <a:rPr lang="uk-UA" sz="1000" dirty="0" err="1"/>
              <a:t>агента</a:t>
            </a:r>
            <a:r>
              <a:rPr lang="uk-UA" sz="1000" dirty="0"/>
              <a:t> з постачання</a:t>
            </a:r>
            <a:r>
              <a:rPr lang="en-US" sz="1000" dirty="0"/>
              <a:t> (buyer).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буде</a:t>
            </a:r>
            <a:r>
              <a:rPr lang="en-US" sz="1100" b="1" dirty="0"/>
              <a:t> CSP</a:t>
            </a:r>
            <a:r>
              <a:rPr lang="uk-UA" sz="1100" b="1" dirty="0"/>
              <a:t> використовуватися для всіх компаній</a:t>
            </a:r>
            <a:r>
              <a:rPr lang="en-US" sz="1100" b="1" dirty="0"/>
              <a:t> Jabil?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Заводи </a:t>
            </a:r>
            <a:r>
              <a:rPr lang="en-US" sz="1000" dirty="0"/>
              <a:t>Jabil </a:t>
            </a:r>
            <a:r>
              <a:rPr lang="uk-UA" sz="1000" dirty="0"/>
              <a:t>почнуть використовувати </a:t>
            </a:r>
            <a:r>
              <a:rPr lang="en-US" sz="1000" dirty="0"/>
              <a:t>CSP </a:t>
            </a:r>
            <a:r>
              <a:rPr lang="uk-UA" sz="1000" dirty="0"/>
              <a:t>погрупово. Очікується, що всі заводи </a:t>
            </a:r>
            <a:r>
              <a:rPr lang="en-US" sz="1000" dirty="0"/>
              <a:t>Jabil </a:t>
            </a:r>
            <a:r>
              <a:rPr lang="uk-UA" sz="1000" dirty="0"/>
              <a:t>у всьому світі будуть використовувати </a:t>
            </a:r>
            <a:r>
              <a:rPr lang="en-US" sz="1000" dirty="0"/>
              <a:t>CSP</a:t>
            </a:r>
            <a:r>
              <a:rPr lang="uk-UA" sz="1000" dirty="0"/>
              <a:t> для закупівлі невиробничих (допоміжних) матеріалів на кінець 2018 року</a:t>
            </a:r>
            <a:r>
              <a:rPr lang="en-US" sz="10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буде відкрита функція каталогу в </a:t>
            </a:r>
            <a:r>
              <a:rPr lang="en-US" sz="1100" b="1" dirty="0"/>
              <a:t>CSP?</a:t>
            </a:r>
          </a:p>
          <a:p>
            <a:pPr marL="513133" lvl="3" indent="0">
              <a:buNone/>
            </a:pPr>
            <a:r>
              <a:rPr lang="uk-UA" sz="1000" dirty="0"/>
              <a:t>Функція каталогу буде запущена з певними постачальниками. Якщо Ви цікавитеся цим, звертайтеся, будь ласка, до </a:t>
            </a:r>
            <a:r>
              <a:rPr lang="en-US" sz="1000" dirty="0"/>
              <a:t>Jabil.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можу я використовувати </a:t>
            </a:r>
            <a:r>
              <a:rPr lang="en-US" sz="1100" b="1" dirty="0"/>
              <a:t>CSP </a:t>
            </a:r>
            <a:r>
              <a:rPr lang="uk-UA" sz="1100" b="1" dirty="0"/>
              <a:t>на смартфоні</a:t>
            </a:r>
            <a:r>
              <a:rPr lang="en-US" sz="1100" b="1" dirty="0"/>
              <a:t>?</a:t>
            </a:r>
            <a:r>
              <a:rPr lang="uk-UA" sz="1100" b="1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uk-UA" sz="1000" dirty="0"/>
              <a:t>Постачальники можуть використовувати мобільні браузери для операцій </a:t>
            </a:r>
            <a:r>
              <a:rPr lang="en-US" sz="1000" dirty="0"/>
              <a:t>CSP.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6B0AF5-2AE3-4552-8D82-F88119645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Інше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03892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altLang="en-US" sz="4000" dirty="0"/>
              <a:t>Дякуємо Вам!</a:t>
            </a:r>
            <a:endParaRPr lang="en-US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6D991C-18B1-4B67-B321-A8A31E80D9C9}"/>
              </a:ext>
            </a:extLst>
          </p:cNvPr>
          <p:cNvSpPr txBox="1"/>
          <p:nvPr/>
        </p:nvSpPr>
        <p:spPr bwMode="auto">
          <a:xfrm>
            <a:off x="42039" y="3878318"/>
            <a:ext cx="5834885" cy="4247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 anchor="t" anchorCtr="0">
            <a:spAutoFit/>
          </a:bodyPr>
          <a:lstStyle/>
          <a:p>
            <a:pPr algn="l">
              <a:spcBef>
                <a:spcPts val="1200"/>
              </a:spcBef>
            </a:pPr>
            <a:r>
              <a:rPr lang="uk-UA" sz="1200" dirty="0">
                <a:solidFill>
                  <a:schemeClr val="bg1">
                    <a:lumMod val="95000"/>
                  </a:schemeClr>
                </a:solidFill>
              </a:rPr>
              <a:t>Якщо у Вас є які-небудь запитання, просимо без вагань звертатися до 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Jabil </a:t>
            </a:r>
            <a:r>
              <a:rPr lang="uk-UA" sz="1200" dirty="0">
                <a:solidFill>
                  <a:schemeClr val="bg1">
                    <a:lumMod val="95000"/>
                  </a:schemeClr>
                </a:solidFill>
              </a:rPr>
              <a:t>або надіслати листа електронною поштою на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+mn-lt"/>
                <a:hlinkClick r:id="rId2"/>
              </a:rPr>
              <a:t>P2P_Support@Jabil.com</a:t>
            </a:r>
            <a:r>
              <a:rPr lang="en-US" sz="1200" dirty="0">
                <a:solidFill>
                  <a:schemeClr val="bg1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146328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8A459B-6192-47DB-8E50-E367700A21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1" y="621506"/>
            <a:ext cx="7958137" cy="4588669"/>
          </a:xfrm>
        </p:spPr>
        <p:txBody>
          <a:bodyPr>
            <a:noAutofit/>
          </a:bodyPr>
          <a:lstStyle/>
          <a:p>
            <a:r>
              <a:rPr lang="uk-UA" sz="900" dirty="0"/>
              <a:t>Підтвердження Замовлень на закупівлю 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2" action="ppaction://hlinksldjump"/>
              </a:rPr>
              <a:t>Якщо сума Замовлення на закупівлю є неправильною або яка-небудь інша інформація в Замовленні на закупівлю потребує зміни, то як виправити або зробити це в </a:t>
            </a:r>
            <a:r>
              <a:rPr lang="en-US" sz="900" dirty="0">
                <a:hlinkClick r:id="rId2" action="ppaction://hlinksldjump"/>
              </a:rPr>
              <a:t>Coupa?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3" action="ppaction://hlinksldjump"/>
              </a:rPr>
              <a:t>Як здійснити приймання Замовлення на закупівлю</a:t>
            </a:r>
            <a:r>
              <a:rPr lang="en-GB" sz="900" dirty="0">
                <a:hlinkClick r:id="rId3" action="ppaction://hlinksldjump"/>
              </a:rPr>
              <a:t>? </a:t>
            </a:r>
            <a:endParaRPr lang="en-GB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4" action="ppaction://hlinksldjump"/>
              </a:rPr>
              <a:t>Чи є які-небудь інші способи отримання повідомлень про нові замовлення крім </a:t>
            </a:r>
            <a:r>
              <a:rPr lang="en-US" sz="900" dirty="0">
                <a:hlinkClick r:id="rId4" action="ppaction://hlinksldjump"/>
              </a:rPr>
              <a:t>CSP? </a:t>
            </a:r>
            <a:endParaRPr lang="en-US" sz="900" dirty="0">
              <a:hlinkClick r:id="rId2" action="ppaction://hlinksldjump"/>
            </a:endParaRPr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4" action="ppaction://hlinksldjump"/>
              </a:rPr>
              <a:t>Якщо я не можу дотримати очікувану дату поставки в Замовленні на закупівлю, то як я міг би запропонувати й підтвердити нову дату поставки</a:t>
            </a:r>
            <a:r>
              <a:rPr lang="en-US" sz="900" dirty="0">
                <a:hlinkClick r:id="rId4" action="ppaction://hlinksldjump"/>
              </a:rPr>
              <a:t>?</a:t>
            </a:r>
            <a:endParaRPr lang="en-US" sz="900" dirty="0"/>
          </a:p>
          <a:p>
            <a:r>
              <a:rPr lang="uk-UA" sz="900" dirty="0"/>
              <a:t>Створення рахунків (інвойсів)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5" action="ppaction://hlinksldjump"/>
              </a:rPr>
              <a:t>Чи можу я створити один рахунок (інвойс) для більш ніж одного Замовлення на закупівлю в </a:t>
            </a:r>
            <a:r>
              <a:rPr lang="en-US" sz="900" dirty="0">
                <a:hlinkClick r:id="rId5" action="ppaction://hlinksldjump"/>
              </a:rPr>
              <a:t>CSP? 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5" action="ppaction://hlinksldjump"/>
              </a:rPr>
              <a:t>Я маю створювати рахунок (інвойс) на основі кількості або суми</a:t>
            </a:r>
            <a:r>
              <a:rPr lang="en-GB" sz="900" dirty="0">
                <a:hlinkClick r:id="rId5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можу я створювати</a:t>
            </a:r>
            <a:r>
              <a:rPr lang="en-GB" sz="900" dirty="0">
                <a:hlinkClick r:id="rId6" action="ppaction://hlinksldjump"/>
              </a:rPr>
              <a:t> </a:t>
            </a:r>
            <a:r>
              <a:rPr lang="uk-UA" sz="900" dirty="0">
                <a:hlinkClick r:id="rId6" action="ppaction://hlinksldjump"/>
              </a:rPr>
              <a:t>більш ніж один рахунок (інвойс) для одного Замовлення на закупівлю в </a:t>
            </a:r>
            <a:r>
              <a:rPr lang="en-GB" sz="900" dirty="0">
                <a:hlinkClick r:id="rId6" action="ppaction://hlinksldjump"/>
              </a:rPr>
              <a:t>CSP?</a:t>
            </a:r>
            <a:endParaRPr lang="en-GB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7" action="ppaction://hlinksldjump"/>
              </a:rPr>
              <a:t>Чи фізичний рахунок (інвойс) повинен бути засканований і прикріплений до електронного рахунка (</a:t>
            </a:r>
            <a:r>
              <a:rPr lang="en-US" sz="900" dirty="0">
                <a:hlinkClick r:id="rId7" action="ppaction://hlinksldjump"/>
              </a:rPr>
              <a:t>e-invoice</a:t>
            </a:r>
            <a:r>
              <a:rPr lang="uk-UA" sz="900" dirty="0">
                <a:hlinkClick r:id="rId7" action="ppaction://hlinksldjump"/>
              </a:rPr>
              <a:t>)</a:t>
            </a:r>
            <a:r>
              <a:rPr lang="en-US" sz="900" dirty="0">
                <a:hlinkClick r:id="rId7" action="ppaction://hlinksldjump"/>
              </a:rPr>
              <a:t>?</a:t>
            </a:r>
            <a:r>
              <a:rPr lang="uk-UA" sz="900" dirty="0">
                <a:hlinkClick r:id="rId7" action="ppaction://hlinksldjump"/>
              </a:rPr>
              <a:t> Чи можуть кілька рахунків (інвойсів) бути заскановані в один документ</a:t>
            </a:r>
            <a:r>
              <a:rPr lang="en-US" sz="900" dirty="0">
                <a:hlinkClick r:id="rId7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8" action="ppaction://hlinksldjump"/>
              </a:rPr>
              <a:t>Якою є мета створення електронного рахунка (</a:t>
            </a:r>
            <a:r>
              <a:rPr lang="en-US" sz="900" dirty="0">
                <a:hlinkClick r:id="rId8" action="ppaction://hlinksldjump"/>
              </a:rPr>
              <a:t>e-invoice</a:t>
            </a:r>
            <a:r>
              <a:rPr lang="uk-UA" sz="900" dirty="0">
                <a:hlinkClick r:id="rId8" action="ppaction://hlinksldjump"/>
              </a:rPr>
              <a:t>), якщо вже є фізичний рахунок (інвойс)</a:t>
            </a:r>
            <a:r>
              <a:rPr lang="en-US" sz="900" dirty="0">
                <a:hlinkClick r:id="rId8" action="ppaction://hlinksldjump"/>
              </a:rPr>
              <a:t>? </a:t>
            </a:r>
            <a:r>
              <a:rPr lang="uk-UA" sz="900" dirty="0">
                <a:hlinkClick r:id="rId8" action="ppaction://hlinksldjump"/>
              </a:rPr>
              <a:t>Після створення електронного рахунка (</a:t>
            </a:r>
            <a:r>
              <a:rPr lang="en-US" sz="900" dirty="0">
                <a:hlinkClick r:id="rId8" action="ppaction://hlinksldjump"/>
              </a:rPr>
              <a:t>e-invoice)</a:t>
            </a:r>
            <a:r>
              <a:rPr lang="uk-UA" sz="900" dirty="0">
                <a:hlinkClick r:id="rId8" action="ppaction://hlinksldjump"/>
              </a:rPr>
              <a:t>, чи повинен я ще відправляти фізичний рахунок (інвойс)</a:t>
            </a:r>
            <a:r>
              <a:rPr lang="en-US" sz="900" dirty="0">
                <a:hlinkClick r:id="rId8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8" action="ppaction://hlinksldjump"/>
              </a:rPr>
              <a:t>Коли я маю виставити рахунок (інвойс)? Після того, як Замовлення на закупівлю було підтверджене, або після </a:t>
            </a:r>
            <a:r>
              <a:rPr lang="en-US" sz="900" dirty="0">
                <a:hlinkClick r:id="rId8" action="ppaction://hlinksldjump"/>
              </a:rPr>
              <a:t> </a:t>
            </a:r>
            <a:r>
              <a:rPr lang="uk-UA" sz="900" dirty="0">
                <a:hlinkClick r:id="rId8" action="ppaction://hlinksldjump"/>
              </a:rPr>
              <a:t>отримання (приймання) товарів/послуг</a:t>
            </a:r>
            <a:r>
              <a:rPr lang="en-US" sz="900" dirty="0">
                <a:hlinkClick r:id="rId8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b="1" u="sng" dirty="0">
                <a:hlinkClick r:id="rId8" action="ppaction://hlinksldjump"/>
              </a:rPr>
              <a:t>Для</a:t>
            </a:r>
            <a:r>
              <a:rPr lang="en-US" sz="900" b="1" u="sng" dirty="0">
                <a:hlinkClick r:id="rId8" action="ppaction://hlinksldjump"/>
              </a:rPr>
              <a:t> </a:t>
            </a:r>
            <a:r>
              <a:rPr lang="uk-UA" sz="900" b="1" u="sng" dirty="0">
                <a:hlinkClick r:id="rId8" action="ppaction://hlinksldjump"/>
              </a:rPr>
              <a:t>виставлення рахунків (інвойсів) у Китаї</a:t>
            </a:r>
            <a:r>
              <a:rPr lang="en-US" sz="900" dirty="0">
                <a:hlinkClick r:id="rId8" action="ppaction://hlinksldjump"/>
              </a:rPr>
              <a:t>: </a:t>
            </a:r>
            <a:r>
              <a:rPr lang="uk-UA" sz="900" dirty="0">
                <a:hlinkClick r:id="rId8" action="ppaction://hlinksldjump"/>
              </a:rPr>
              <a:t>Описи товарів/послуг у Замовленні на закупівлю всі англомовні, однак описи фізичного рахунка (інвойсу) китайською мовою. Чи все тут гаразд</a:t>
            </a:r>
            <a:r>
              <a:rPr lang="en-US" sz="900" dirty="0">
                <a:hlinkClick r:id="rId8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b="1" u="sng" dirty="0">
                <a:hlinkClick r:id="rId8" action="ppaction://hlinksldjump"/>
              </a:rPr>
              <a:t>Для виставлення рахунків (інвойсів) у Китаї</a:t>
            </a:r>
            <a:r>
              <a:rPr lang="en-US" sz="900" b="1" u="sng" dirty="0">
                <a:hlinkClick r:id="rId8" action="ppaction://hlinksldjump"/>
              </a:rPr>
              <a:t>: </a:t>
            </a:r>
            <a:r>
              <a:rPr lang="uk-UA" sz="900" dirty="0">
                <a:hlinkClick r:id="rId8" action="ppaction://hlinksldjump"/>
              </a:rPr>
              <a:t>Якщо трансакція здійснюється в іноземній валюті, то чи є ще необхідним електронний рахунок (</a:t>
            </a:r>
            <a:r>
              <a:rPr lang="en-US" sz="900" dirty="0">
                <a:hlinkClick r:id="rId8" action="ppaction://hlinksldjump"/>
              </a:rPr>
              <a:t>e-invoice</a:t>
            </a:r>
            <a:r>
              <a:rPr lang="uk-UA" sz="900" dirty="0">
                <a:hlinkClick r:id="rId8" action="ppaction://hlinksldjump"/>
              </a:rPr>
              <a:t>)</a:t>
            </a:r>
            <a:r>
              <a:rPr lang="en-US" sz="900" dirty="0">
                <a:hlinkClick r:id="rId8" action="ppaction://hlinksldjump"/>
              </a:rPr>
              <a:t>? </a:t>
            </a:r>
            <a:r>
              <a:rPr lang="uk-UA" sz="900" dirty="0">
                <a:hlinkClick r:id="rId8" action="ppaction://hlinksldjump"/>
              </a:rPr>
              <a:t>Що я повинен вибрати, створюючи номер електронного рахунка</a:t>
            </a:r>
            <a:r>
              <a:rPr lang="en-US" sz="900" dirty="0">
                <a:hlinkClick r:id="rId8" action="ppaction://hlinksldjump"/>
              </a:rPr>
              <a:t> </a:t>
            </a:r>
            <a:r>
              <a:rPr lang="uk-UA" sz="900" dirty="0">
                <a:hlinkClick r:id="rId8" action="ppaction://hlinksldjump"/>
              </a:rPr>
              <a:t>(</a:t>
            </a:r>
            <a:r>
              <a:rPr lang="en-US" sz="900" dirty="0">
                <a:hlinkClick r:id="rId8" action="ppaction://hlinksldjump"/>
              </a:rPr>
              <a:t>e-invoice number</a:t>
            </a:r>
            <a:r>
              <a:rPr lang="uk-UA" sz="900" dirty="0">
                <a:hlinkClick r:id="rId8" action="ppaction://hlinksldjump"/>
              </a:rPr>
              <a:t>)</a:t>
            </a:r>
            <a:r>
              <a:rPr lang="en-US" sz="900" dirty="0">
                <a:hlinkClick r:id="rId8" action="ppaction://hlinksldjump"/>
              </a:rPr>
              <a:t> – </a:t>
            </a:r>
            <a:r>
              <a:rPr lang="uk-UA" sz="900" dirty="0">
                <a:hlinkClick r:id="rId8" action="ppaction://hlinksldjump"/>
              </a:rPr>
              <a:t>номер офіційного рахунка (інвойсу) або номер рахунка-проформи</a:t>
            </a:r>
            <a:r>
              <a:rPr lang="en-US" sz="900" dirty="0">
                <a:hlinkClick r:id="rId8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8" action="ppaction://hlinksldjump"/>
              </a:rPr>
              <a:t>Що я повинен вибрати для дати виставлення рахунка (інвойсу)? Дату фізичного рахунка (інвойсу) або дату створення електронного рахунка (</a:t>
            </a:r>
            <a:r>
              <a:rPr lang="en-US" sz="900" dirty="0">
                <a:hlinkClick r:id="rId8" action="ppaction://hlinksldjump"/>
              </a:rPr>
              <a:t>e-invoice</a:t>
            </a:r>
            <a:r>
              <a:rPr lang="uk-UA" sz="900" dirty="0">
                <a:hlinkClick r:id="rId8" action="ppaction://hlinksldjump"/>
              </a:rPr>
              <a:t>)</a:t>
            </a:r>
            <a:r>
              <a:rPr lang="en-US" sz="900" dirty="0">
                <a:hlinkClick r:id="rId8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9" action="ppaction://hlinksldjump"/>
              </a:rPr>
              <a:t>Як знайти Замовлення на закупівлю, що мають виставлені рахунки (інвойси)</a:t>
            </a:r>
            <a:r>
              <a:rPr lang="en-US" sz="900" dirty="0">
                <a:hlinkClick r:id="rId9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10" action="ppaction://hlinksldjump"/>
              </a:rPr>
              <a:t>Як включити суму податку в електронний рахунок (</a:t>
            </a:r>
            <a:r>
              <a:rPr lang="en-US" sz="900" dirty="0">
                <a:hlinkClick r:id="rId10" action="ppaction://hlinksldjump"/>
              </a:rPr>
              <a:t>e-invoice</a:t>
            </a:r>
            <a:r>
              <a:rPr lang="uk-UA" sz="900" dirty="0">
                <a:hlinkClick r:id="rId10" action="ppaction://hlinksldjump"/>
              </a:rPr>
              <a:t>)</a:t>
            </a:r>
            <a:r>
              <a:rPr lang="en-US" sz="900" dirty="0">
                <a:hlinkClick r:id="rId10" action="ppaction://hlinksldjump"/>
              </a:rPr>
              <a:t>?</a:t>
            </a:r>
            <a:endParaRPr lang="en-US" sz="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7DC75B-2FAA-47DE-994A-FD04F2471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551" y="-116194"/>
            <a:ext cx="7958139" cy="737700"/>
          </a:xfrm>
        </p:spPr>
        <p:txBody>
          <a:bodyPr/>
          <a:lstStyle/>
          <a:p>
            <a:r>
              <a:rPr lang="uk-UA" dirty="0"/>
              <a:t>Запитання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9751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8F7D8B-5641-46F0-BC4C-E7F85D262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sz="1100" dirty="0"/>
              <a:t>Змінювання, модифікування рахунків (інвойсів)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2" action="ppaction://hlinksldjump"/>
              </a:rPr>
              <a:t>Що я маю робити, якщо електронний рахунок (</a:t>
            </a:r>
            <a:r>
              <a:rPr lang="en-US" sz="900" dirty="0">
                <a:hlinkClick r:id="rId2" action="ppaction://hlinksldjump"/>
              </a:rPr>
              <a:t>e-invoice</a:t>
            </a:r>
            <a:r>
              <a:rPr lang="uk-UA" sz="900" dirty="0">
                <a:hlinkClick r:id="rId2" action="ppaction://hlinksldjump"/>
              </a:rPr>
              <a:t>)</a:t>
            </a:r>
            <a:r>
              <a:rPr lang="en-US" sz="900" dirty="0">
                <a:hlinkClick r:id="rId2" action="ppaction://hlinksldjump"/>
              </a:rPr>
              <a:t> </a:t>
            </a:r>
            <a:r>
              <a:rPr lang="uk-UA" sz="900" dirty="0">
                <a:hlinkClick r:id="rId2" action="ppaction://hlinksldjump"/>
              </a:rPr>
              <a:t> не був затверджений</a:t>
            </a:r>
            <a:r>
              <a:rPr lang="en-US" sz="900" dirty="0">
                <a:hlinkClick r:id="rId2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2" action="ppaction://hlinksldjump"/>
              </a:rPr>
              <a:t>Якщо фізичний рахунок (інвойс) потребує повторного виставлення, то як переглянути й виправити відповідний електронний рахунок (</a:t>
            </a:r>
            <a:r>
              <a:rPr lang="en-US" sz="900" dirty="0">
                <a:hlinkClick r:id="rId2" action="ppaction://hlinksldjump"/>
              </a:rPr>
              <a:t>e-invoice</a:t>
            </a:r>
            <a:r>
              <a:rPr lang="uk-UA" sz="900" dirty="0">
                <a:hlinkClick r:id="rId2" action="ppaction://hlinksldjump"/>
              </a:rPr>
              <a:t>)</a:t>
            </a:r>
            <a:r>
              <a:rPr lang="en-US" sz="900" dirty="0">
                <a:hlinkClick r:id="rId2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3" action="ppaction://hlinksldjump"/>
              </a:rPr>
              <a:t>Як я маю подавати  кредит-ноти до</a:t>
            </a:r>
            <a:r>
              <a:rPr lang="en-US" sz="900" dirty="0">
                <a:hlinkClick r:id="rId3" action="ppaction://hlinksldjump"/>
              </a:rPr>
              <a:t> Jabil</a:t>
            </a:r>
            <a:r>
              <a:rPr lang="uk-UA" sz="900" dirty="0">
                <a:hlinkClick r:id="rId3" action="ppaction://hlinksldjump"/>
              </a:rPr>
              <a:t> </a:t>
            </a:r>
            <a:r>
              <a:rPr lang="en-US" sz="900" dirty="0">
                <a:hlinkClick r:id="rId3" action="ppaction://hlinksldjump"/>
              </a:rPr>
              <a:t>?</a:t>
            </a:r>
            <a:endParaRPr lang="en-US" sz="900" dirty="0"/>
          </a:p>
          <a:p>
            <a:r>
              <a:rPr lang="uk-UA" sz="1100" dirty="0"/>
              <a:t>Реєстрація постачальника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4" action="ppaction://hlinksldjump"/>
              </a:rPr>
              <a:t>Я маю більш ніж один номер постачальника для різних заводів </a:t>
            </a:r>
            <a:r>
              <a:rPr lang="en-US" sz="900" dirty="0">
                <a:hlinkClick r:id="rId4" action="ppaction://hlinksldjump"/>
              </a:rPr>
              <a:t>Jabil</a:t>
            </a:r>
            <a:r>
              <a:rPr lang="uk-UA" sz="900" dirty="0">
                <a:hlinkClick r:id="rId4" action="ppaction://hlinksldjump"/>
              </a:rPr>
              <a:t>. Чи потрібна мені  реєстрація реквізитів постачальника окремо</a:t>
            </a:r>
            <a:r>
              <a:rPr lang="en-US" sz="900" dirty="0">
                <a:hlinkClick r:id="rId4" action="ppaction://hlinksldjump"/>
              </a:rPr>
              <a:t>?</a:t>
            </a:r>
            <a:endParaRPr lang="en-US" sz="900" dirty="0"/>
          </a:p>
          <a:p>
            <a:r>
              <a:rPr lang="uk-UA" sz="1100" dirty="0"/>
              <a:t>Адреса банку отримувача (</a:t>
            </a:r>
            <a:r>
              <a:rPr lang="uk-UA" sz="1100" dirty="0" err="1"/>
              <a:t>бенефіціара</a:t>
            </a:r>
            <a:r>
              <a:rPr lang="uk-UA" sz="1100" dirty="0"/>
              <a:t>)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5" action="ppaction://hlinksldjump"/>
              </a:rPr>
              <a:t>Що мається на увазі під </a:t>
            </a:r>
            <a:r>
              <a:rPr lang="en-US" sz="900" dirty="0">
                <a:hlinkClick r:id="rId5" action="ppaction://hlinksldjump"/>
              </a:rPr>
              <a:t>«</a:t>
            </a:r>
            <a:r>
              <a:rPr lang="uk-UA" sz="900" dirty="0" err="1">
                <a:hlinkClick r:id="rId5" action="ppaction://hlinksldjump"/>
              </a:rPr>
              <a:t>Адресою</a:t>
            </a:r>
            <a:r>
              <a:rPr lang="uk-UA" sz="900" dirty="0">
                <a:hlinkClick r:id="rId5" action="ppaction://hlinksldjump"/>
              </a:rPr>
              <a:t> банку отримувача (</a:t>
            </a:r>
            <a:r>
              <a:rPr lang="uk-UA" sz="900" dirty="0" err="1">
                <a:hlinkClick r:id="rId5" action="ppaction://hlinksldjump"/>
              </a:rPr>
              <a:t>бенефіціа</a:t>
            </a:r>
            <a:r>
              <a:rPr lang="uk-UA" sz="900" dirty="0" err="1">
                <a:hlinkClick r:id="rId5" action="ppaction://hlinksldjump"/>
              </a:rPr>
              <a:t>ра</a:t>
            </a:r>
            <a:r>
              <a:rPr lang="uk-UA" sz="900" dirty="0">
                <a:hlinkClick r:id="rId5" action="ppaction://hlinksldjump"/>
              </a:rPr>
              <a:t>)</a:t>
            </a:r>
            <a:r>
              <a:rPr lang="en-US" sz="900" dirty="0">
                <a:hlinkClick r:id="rId5" action="ppaction://hlinksldjump"/>
              </a:rPr>
              <a:t>"</a:t>
            </a:r>
            <a:r>
              <a:rPr lang="en-US" sz="900" dirty="0">
                <a:hlinkClick r:id="rId5" action="ppaction://hlinksldjump"/>
              </a:rPr>
              <a:t>?</a:t>
            </a:r>
            <a:r>
              <a:rPr lang="uk-UA" sz="900" dirty="0">
                <a:hlinkClick r:id="rId5" action="ppaction://hlinksldjump"/>
              </a:rPr>
              <a:t> Адреса банку або адреса компанії?</a:t>
            </a:r>
            <a:r>
              <a:rPr lang="en-US" sz="900" dirty="0">
                <a:hlinkClick r:id="rId5" action="ppaction://hlinksldjump"/>
              </a:rPr>
              <a:t> </a:t>
            </a:r>
            <a:r>
              <a:rPr lang="uk-UA" sz="900" dirty="0">
                <a:hlinkClick r:id="rId5" action="ppaction://hlinksldjump"/>
              </a:rPr>
              <a:t>Чи є тут яка-небудь вимога або який-небудь формат</a:t>
            </a:r>
            <a:r>
              <a:rPr lang="en-US" sz="900" dirty="0">
                <a:hlinkClick r:id="rId5" action="ppaction://hlinksldjump"/>
              </a:rPr>
              <a:t>?</a:t>
            </a:r>
            <a:endParaRPr lang="en-US" sz="900" dirty="0"/>
          </a:p>
          <a:p>
            <a:r>
              <a:rPr lang="uk-UA" sz="1100" dirty="0"/>
              <a:t>Інше</a:t>
            </a:r>
            <a:endParaRPr lang="en-US" sz="11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можу я контролювати </a:t>
            </a:r>
            <a:r>
              <a:rPr lang="en-US" sz="900" dirty="0">
                <a:hlinkClick r:id="rId6" action="ppaction://hlinksldjump"/>
              </a:rPr>
              <a:t> </a:t>
            </a:r>
            <a:r>
              <a:rPr lang="uk-UA" sz="900" dirty="0">
                <a:hlinkClick r:id="rId6" action="ppaction://hlinksldjump"/>
              </a:rPr>
              <a:t>статус  отримання (приймання) товарів у </a:t>
            </a:r>
            <a:r>
              <a:rPr lang="en-US" sz="900" dirty="0">
                <a:hlinkClick r:id="rId6" action="ppaction://hlinksldjump"/>
              </a:rPr>
              <a:t>CSP?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можу я опрацьовувати в </a:t>
            </a:r>
            <a:r>
              <a:rPr lang="en-US" sz="900" dirty="0">
                <a:hlinkClick r:id="rId6" action="ppaction://hlinksldjump"/>
              </a:rPr>
              <a:t>CSP</a:t>
            </a:r>
            <a:r>
              <a:rPr lang="uk-UA" sz="900" dirty="0">
                <a:hlinkClick r:id="rId6" action="ppaction://hlinksldjump"/>
              </a:rPr>
              <a:t> трансакції відправлення товарів/своєчасного виконання договірних зобов'язань згідно з графіком</a:t>
            </a:r>
            <a:r>
              <a:rPr lang="en-US" sz="900" dirty="0">
                <a:hlinkClick r:id="rId6" action="ppaction://hlinksldjump"/>
              </a:rPr>
              <a:t>?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Куди я можу звернутися по допомогу, коли в мене є запитання після початку функціонування системи</a:t>
            </a:r>
            <a:r>
              <a:rPr lang="en-US" sz="900" dirty="0">
                <a:hlinkClick r:id="rId6" action="ppaction://hlinksldjump"/>
              </a:rPr>
              <a:t>? </a:t>
            </a:r>
            <a:r>
              <a:rPr lang="uk-UA" sz="900" dirty="0">
                <a:hlinkClick r:id="rId6" action="ppaction://hlinksldjump"/>
              </a:rPr>
              <a:t>Чи є яка-небудь китайськомовна довідкова служба</a:t>
            </a:r>
            <a:r>
              <a:rPr lang="en-US" sz="900" dirty="0">
                <a:hlinkClick r:id="rId6" action="ppaction://hlinksldjump"/>
              </a:rPr>
              <a:t>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буде </a:t>
            </a:r>
            <a:r>
              <a:rPr lang="en-US" sz="900" dirty="0">
                <a:hlinkClick r:id="rId6" action="ppaction://hlinksldjump"/>
              </a:rPr>
              <a:t>CSP </a:t>
            </a:r>
            <a:r>
              <a:rPr lang="uk-UA" sz="900" dirty="0">
                <a:hlinkClick r:id="rId6" action="ppaction://hlinksldjump"/>
              </a:rPr>
              <a:t>використовуватися для всіх компаній </a:t>
            </a:r>
            <a:r>
              <a:rPr lang="en-US" sz="900" dirty="0">
                <a:hlinkClick r:id="rId6" action="ppaction://hlinksldjump"/>
              </a:rPr>
              <a:t>Jabil?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буде відкрита функція каталогу в </a:t>
            </a:r>
            <a:r>
              <a:rPr lang="en-US" sz="900" dirty="0">
                <a:hlinkClick r:id="rId6" action="ppaction://hlinksldjump"/>
              </a:rPr>
              <a:t>CSP?</a:t>
            </a:r>
            <a:r>
              <a:rPr lang="uk-UA" sz="900" dirty="0"/>
              <a:t>  </a:t>
            </a:r>
            <a:endParaRPr lang="en-US" sz="900" dirty="0"/>
          </a:p>
          <a:p>
            <a:pPr marL="516721" lvl="1" indent="-342900">
              <a:buFont typeface="+mj-lt"/>
              <a:buAutoNum type="arabicPeriod"/>
            </a:pPr>
            <a:r>
              <a:rPr lang="uk-UA" sz="900" dirty="0">
                <a:hlinkClick r:id="rId6" action="ppaction://hlinksldjump"/>
              </a:rPr>
              <a:t>Чи можу я використовувати </a:t>
            </a:r>
            <a:r>
              <a:rPr lang="en-US" sz="900" dirty="0">
                <a:hlinkClick r:id="rId6" action="ppaction://hlinksldjump"/>
              </a:rPr>
              <a:t>CSP </a:t>
            </a:r>
            <a:r>
              <a:rPr lang="uk-UA" sz="900" dirty="0">
                <a:hlinkClick r:id="rId6" action="ppaction://hlinksldjump"/>
              </a:rPr>
              <a:t>на смартфоні</a:t>
            </a:r>
            <a:r>
              <a:rPr lang="en-US" sz="900" dirty="0">
                <a:hlinkClick r:id="rId6" action="ppaction://hlinksldjump"/>
              </a:rPr>
              <a:t>?</a:t>
            </a:r>
            <a:endParaRPr lang="en-US" sz="9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F6D600-91CB-4CF4-93AA-291714174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Запитання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0006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Відповіді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31128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51" y="1121923"/>
            <a:ext cx="7958137" cy="3427810"/>
          </a:xfrm>
        </p:spPr>
        <p:txBody>
          <a:bodyPr>
            <a:normAutofit/>
          </a:bodyPr>
          <a:lstStyle/>
          <a:p>
            <a:pPr marL="179388" lvl="1" indent="0">
              <a:buFont typeface="+mj-lt"/>
              <a:buAutoNum type="arabicPeriod"/>
            </a:pPr>
            <a:r>
              <a:rPr lang="uk-UA" sz="1100" b="1" dirty="0"/>
              <a:t> Якщо сума Замовлення на закупівлю є неправильно або яка-небудь інша інформація в Замовленні на закупівлю потребує зміни, то як виправити або зробити це в </a:t>
            </a:r>
            <a:r>
              <a:rPr lang="en-US" sz="1100" b="1" dirty="0"/>
              <a:t>Coupa</a:t>
            </a:r>
            <a:r>
              <a:rPr lang="uk-UA" sz="1100" b="1" dirty="0"/>
              <a:t>? </a:t>
            </a:r>
            <a:endParaRPr lang="en-US" sz="1100" b="1" dirty="0"/>
          </a:p>
          <a:p>
            <a:pPr marL="269875" lvl="3" indent="0">
              <a:buNone/>
            </a:pPr>
            <a:r>
              <a:rPr lang="en-US" sz="1050" dirty="0"/>
              <a:t>     </a:t>
            </a:r>
            <a:r>
              <a:rPr lang="uk-UA" sz="1050" dirty="0"/>
              <a:t>Постачальники не мають змоги змінювати Замовлення на закупівлю</a:t>
            </a:r>
            <a:r>
              <a:rPr lang="en-US" sz="1050" dirty="0"/>
              <a:t>. </a:t>
            </a:r>
          </a:p>
          <a:p>
            <a:pPr marL="269875" lvl="3" indent="0">
              <a:buNone/>
            </a:pPr>
            <a:r>
              <a:rPr lang="en-US" sz="1050" dirty="0"/>
              <a:t>     </a:t>
            </a:r>
            <a:r>
              <a:rPr lang="uk-UA" sz="1050" dirty="0"/>
              <a:t>Просимо звертатися до</a:t>
            </a:r>
            <a:r>
              <a:rPr lang="en-US" sz="1050" dirty="0"/>
              <a:t> Jabil </a:t>
            </a:r>
            <a:r>
              <a:rPr lang="uk-UA" sz="1050" dirty="0"/>
              <a:t>для ініціювання зміни Замовлення на закупівлю. Ви можете звернутися до місцевого  </a:t>
            </a:r>
            <a:r>
              <a:rPr lang="uk-UA" sz="1050" dirty="0" err="1"/>
              <a:t>агента</a:t>
            </a:r>
            <a:r>
              <a:rPr lang="uk-UA" sz="1050" dirty="0"/>
              <a:t> з постачання </a:t>
            </a:r>
            <a:r>
              <a:rPr lang="en-US" sz="1050" dirty="0"/>
              <a:t>(buyer)</a:t>
            </a:r>
            <a:r>
              <a:rPr lang="uk-UA" sz="1050" dirty="0"/>
              <a:t>  </a:t>
            </a:r>
            <a:r>
              <a:rPr lang="en-US" sz="1050" dirty="0"/>
              <a:t>Jabil</a:t>
            </a:r>
            <a:r>
              <a:rPr lang="uk-UA" sz="1050" dirty="0"/>
              <a:t> звичним чином або ввести Ваше прохання та підставу для нього в Коментарі  до Замовлення на закупівлю в </a:t>
            </a:r>
            <a:r>
              <a:rPr lang="en-US" sz="1050" dirty="0"/>
              <a:t> CSP.</a:t>
            </a:r>
          </a:p>
          <a:p>
            <a:pPr marL="513133" lvl="3" indent="0">
              <a:buNone/>
            </a:pPr>
            <a:endParaRPr lang="en-US" sz="105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Підтвердження Замовлень на закупівлю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99" t="10933" r="11227" b="4501"/>
          <a:stretch/>
        </p:blipFill>
        <p:spPr>
          <a:xfrm>
            <a:off x="603251" y="2265084"/>
            <a:ext cx="3867150" cy="23652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636" t="10932" r="14101" b="5466"/>
          <a:stretch/>
        </p:blipFill>
        <p:spPr>
          <a:xfrm>
            <a:off x="4594778" y="2265084"/>
            <a:ext cx="3767684" cy="23656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180124" y="2461847"/>
            <a:ext cx="406400" cy="233304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8216" y="4036647"/>
            <a:ext cx="425937" cy="128953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94778" y="3782647"/>
            <a:ext cx="3767684" cy="726830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599215" y="2695151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sz="900" dirty="0">
                <a:solidFill>
                  <a:srgbClr val="FF0000"/>
                </a:solidFill>
                <a:latin typeface="+mn-lt"/>
              </a:rPr>
              <a:t>1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086003" y="4146062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2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94778" y="3591443"/>
            <a:ext cx="140677" cy="140677"/>
          </a:xfrm>
          <a:prstGeom prst="ellipse">
            <a:avLst/>
          </a:prstGeom>
          <a:noFill/>
          <a:ln w="1270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r>
              <a:rPr lang="en-US" altLang="zh-CN" sz="900" dirty="0">
                <a:solidFill>
                  <a:srgbClr val="FF0000"/>
                </a:solidFill>
                <a:latin typeface="+mn-lt"/>
              </a:rPr>
              <a:t>3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306317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1111092"/>
            <a:ext cx="7958137" cy="3427810"/>
          </a:xfrm>
        </p:spPr>
        <p:txBody>
          <a:bodyPr>
            <a:normAutofit/>
          </a:bodyPr>
          <a:lstStyle/>
          <a:p>
            <a:pPr marL="179388" lvl="1" indent="0">
              <a:buNone/>
            </a:pPr>
            <a:r>
              <a:rPr lang="en-US" sz="1100" b="1" dirty="0">
                <a:solidFill>
                  <a:srgbClr val="005287"/>
                </a:solidFill>
              </a:rPr>
              <a:t>2.    </a:t>
            </a:r>
            <a:r>
              <a:rPr lang="uk-UA" sz="1100" b="1" dirty="0"/>
              <a:t>Як здійснити приймання Замовлення на закупівлю</a:t>
            </a:r>
            <a:r>
              <a:rPr lang="en-US" sz="1100" b="1" dirty="0"/>
              <a:t>? </a:t>
            </a:r>
          </a:p>
          <a:p>
            <a:pPr marL="449263" lvl="3" indent="0">
              <a:buNone/>
            </a:pPr>
            <a:r>
              <a:rPr lang="uk-UA" sz="1050" dirty="0"/>
              <a:t>Вам потрібно лише позначити галочкою віконце </a:t>
            </a:r>
            <a:r>
              <a:rPr lang="en-US" sz="1050" dirty="0"/>
              <a:t>“</a:t>
            </a:r>
            <a:r>
              <a:rPr lang="en-US" altLang="zh-CN" sz="1050" dirty="0"/>
              <a:t>Acknowledged</a:t>
            </a:r>
            <a:r>
              <a:rPr lang="en-US" sz="1050" dirty="0"/>
              <a:t>” </a:t>
            </a:r>
            <a:r>
              <a:rPr lang="uk-UA" sz="1050" dirty="0"/>
              <a:t>(</a:t>
            </a:r>
            <a:r>
              <a:rPr lang="en-US" sz="1050" dirty="0"/>
              <a:t>“</a:t>
            </a:r>
            <a:r>
              <a:rPr lang="uk-UA" altLang="zh-CN" sz="1050" dirty="0"/>
              <a:t>Підтверджено</a:t>
            </a:r>
            <a:r>
              <a:rPr lang="en-US" sz="1050" dirty="0"/>
              <a:t>”</a:t>
            </a:r>
            <a:r>
              <a:rPr lang="uk-UA" sz="1050" dirty="0"/>
              <a:t>)</a:t>
            </a:r>
            <a:r>
              <a:rPr lang="en-US" sz="1050" dirty="0"/>
              <a:t> </a:t>
            </a:r>
            <a:r>
              <a:rPr lang="uk-UA" sz="1050" dirty="0"/>
              <a:t>для підтвердження приймання Замовлення на закупівлю</a:t>
            </a:r>
            <a:r>
              <a:rPr lang="en-US" sz="105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Підтвердження замовлень на закупівлю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50" t="11270" r="7856" b="4920"/>
          <a:stretch/>
        </p:blipFill>
        <p:spPr>
          <a:xfrm>
            <a:off x="1371600" y="1670322"/>
            <a:ext cx="5236096" cy="296002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955730" y="4122964"/>
            <a:ext cx="689499" cy="187779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489073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E7AAAD-61C5-410F-9149-457486B74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549" y="859631"/>
            <a:ext cx="7958137" cy="3427810"/>
          </a:xfrm>
        </p:spPr>
        <p:txBody>
          <a:bodyPr>
            <a:normAutofit/>
          </a:bodyPr>
          <a:lstStyle/>
          <a:p>
            <a:pPr marL="173821" lvl="1" indent="0">
              <a:buNone/>
            </a:pPr>
            <a:r>
              <a:rPr lang="en-US" altLang="zh-CN" sz="1100" b="1" dirty="0">
                <a:solidFill>
                  <a:srgbClr val="005287"/>
                </a:solidFill>
              </a:rPr>
              <a:t>3</a:t>
            </a:r>
            <a:r>
              <a:rPr lang="en-US" sz="1100" b="1" dirty="0">
                <a:solidFill>
                  <a:srgbClr val="005287"/>
                </a:solidFill>
              </a:rPr>
              <a:t>. </a:t>
            </a:r>
            <a:r>
              <a:rPr lang="uk-UA" sz="1100" b="1" dirty="0"/>
              <a:t>Чи є які-небудь інші способи отримання повідомлень про нові замовлення крім </a:t>
            </a:r>
            <a:r>
              <a:rPr lang="en-US" sz="1100" b="1" dirty="0"/>
              <a:t>CSP</a:t>
            </a:r>
            <a:r>
              <a:rPr lang="uk-UA" sz="1100" b="1" dirty="0"/>
              <a:t>?</a:t>
            </a:r>
            <a:endParaRPr lang="en-US" sz="1100" b="1" dirty="0"/>
          </a:p>
          <a:p>
            <a:pPr marL="513133" lvl="3" indent="0">
              <a:buNone/>
            </a:pPr>
            <a:r>
              <a:rPr lang="en-US" sz="1050" dirty="0"/>
              <a:t>CSP </a:t>
            </a:r>
            <a:r>
              <a:rPr lang="uk-UA" sz="1050" dirty="0"/>
              <a:t>надсилає постачальникові повідомлення електронною поштою, коли є нове замовлення</a:t>
            </a:r>
            <a:r>
              <a:rPr lang="en-US" sz="1050" dirty="0"/>
              <a:t>.</a:t>
            </a:r>
          </a:p>
          <a:p>
            <a:pPr marL="173821" lvl="1" indent="0">
              <a:buNone/>
            </a:pPr>
            <a:r>
              <a:rPr lang="en-US" sz="1100" b="1" dirty="0">
                <a:solidFill>
                  <a:srgbClr val="005287"/>
                </a:solidFill>
              </a:rPr>
              <a:t>4. </a:t>
            </a:r>
            <a:r>
              <a:rPr lang="uk-UA" sz="1100" b="1" dirty="0">
                <a:solidFill>
                  <a:srgbClr val="005287"/>
                </a:solidFill>
              </a:rPr>
              <a:t> </a:t>
            </a:r>
            <a:r>
              <a:rPr lang="uk-UA" sz="1100" b="1" dirty="0"/>
              <a:t>Якщо я не можу дотримати очікувану дату поставки в Замовленні на закупівлю, то як я міг би запропонувати й підтвердити нову дату поставки</a:t>
            </a:r>
            <a:r>
              <a:rPr lang="en-US" sz="1100" b="1" dirty="0"/>
              <a:t>?</a:t>
            </a:r>
          </a:p>
          <a:p>
            <a:pPr marL="513133" lvl="3" indent="0">
              <a:buNone/>
            </a:pPr>
            <a:r>
              <a:rPr lang="uk-UA" sz="1050" dirty="0"/>
              <a:t>При підтвердженні приймання замовлення на фізичні товари у випадку, якщо очікувана дата поставки в замовленні дотримана бути не може, просимо завжди звертатися до </a:t>
            </a:r>
            <a:r>
              <a:rPr lang="uk-UA" sz="1050" dirty="0" err="1"/>
              <a:t>агента</a:t>
            </a:r>
            <a:r>
              <a:rPr lang="uk-UA" sz="1050" dirty="0"/>
              <a:t> з постачання</a:t>
            </a:r>
            <a:r>
              <a:rPr lang="en-US" sz="1050" dirty="0"/>
              <a:t> (buyer)</a:t>
            </a:r>
            <a:r>
              <a:rPr lang="uk-UA" sz="1050" dirty="0"/>
              <a:t> /замовника</a:t>
            </a:r>
            <a:r>
              <a:rPr lang="en-US" sz="1050" dirty="0"/>
              <a:t> (requestor)</a:t>
            </a:r>
            <a:r>
              <a:rPr lang="uk-UA" sz="1050" dirty="0"/>
              <a:t> </a:t>
            </a:r>
            <a:r>
              <a:rPr lang="en-US" sz="1050" dirty="0"/>
              <a:t>Jabil </a:t>
            </a:r>
            <a:r>
              <a:rPr lang="uk-UA" sz="1050" dirty="0"/>
              <a:t>для узгодження нової дати поставки й услід за цим оновити </a:t>
            </a:r>
            <a:r>
              <a:rPr lang="en-US" sz="1050" dirty="0"/>
              <a:t>«</a:t>
            </a:r>
            <a:r>
              <a:rPr lang="uk-UA" sz="1050" dirty="0"/>
              <a:t>підтверджену постачальником дату поставки» (</a:t>
            </a:r>
            <a:r>
              <a:rPr lang="en-US" sz="1050" dirty="0"/>
              <a:t>“supplier confirmed delivery date”</a:t>
            </a:r>
            <a:r>
              <a:rPr lang="uk-UA" sz="1050" dirty="0"/>
              <a:t>) в рядку Замовлення на закупівлю</a:t>
            </a:r>
            <a:r>
              <a:rPr lang="en-US" sz="105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2598E6-4E6A-4B9C-A638-D5C18ADED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Підтвердження замовлень на закупівлю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304" t="21746" r="13750" b="14920"/>
          <a:stretch/>
        </p:blipFill>
        <p:spPr>
          <a:xfrm>
            <a:off x="1520824" y="2386184"/>
            <a:ext cx="5402490" cy="26384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2772159" y="3517618"/>
            <a:ext cx="1301820" cy="335925"/>
          </a:xfrm>
          <a:prstGeom prst="rect">
            <a:avLst/>
          </a:prstGeom>
          <a:noFill/>
          <a:ln w="19050" cap="sq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1080"/>
              </a:spcBef>
            </a:pPr>
            <a:endParaRPr lang="en-GB" sz="16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2491186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B29050-EC39-4781-994F-CFDEE78FF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Чи можу я створити один рахунок (інвойс) для більш ніж одного Замовлення на закупівлю в </a:t>
            </a:r>
            <a:r>
              <a:rPr lang="en-US" sz="1100" b="1" dirty="0"/>
              <a:t>CSP?</a:t>
            </a:r>
          </a:p>
          <a:p>
            <a:pPr marL="513133" lvl="3" indent="0">
              <a:buNone/>
            </a:pPr>
            <a:r>
              <a:rPr lang="uk-UA" sz="1100" dirty="0"/>
              <a:t>Постачальники не можуть створювати один електронний рахунок (</a:t>
            </a:r>
            <a:r>
              <a:rPr lang="en-US" sz="1100" dirty="0"/>
              <a:t>e-invoice</a:t>
            </a:r>
            <a:r>
              <a:rPr lang="uk-UA" sz="1100" dirty="0"/>
              <a:t>) для більш ніж одного замовлення на закупівлю в </a:t>
            </a:r>
            <a:r>
              <a:rPr lang="en-US" sz="1100" dirty="0"/>
              <a:t>CSP. </a:t>
            </a:r>
          </a:p>
          <a:p>
            <a:pPr marL="513133" lvl="3" indent="0">
              <a:buNone/>
            </a:pPr>
            <a:r>
              <a:rPr lang="uk-UA" sz="1100" dirty="0"/>
              <a:t>Якщо Ви бажаєте скомбінувати Замовлення на закупівлю в один фізичний рахунок (інвойс), Вам потрібно подати їх до </a:t>
            </a:r>
            <a:r>
              <a:rPr lang="en-US" sz="1100" dirty="0"/>
              <a:t>Jabil </a:t>
            </a:r>
            <a:r>
              <a:rPr lang="uk-UA" sz="1100" dirty="0"/>
              <a:t>для опрацювання</a:t>
            </a:r>
            <a:r>
              <a:rPr lang="en-US" sz="1100" dirty="0"/>
              <a:t>. </a:t>
            </a:r>
            <a:r>
              <a:rPr lang="uk-UA" sz="1100" b="1" u="sng" dirty="0"/>
              <a:t>Для виставлення рахунків (інвойсів) у Китаї</a:t>
            </a:r>
            <a:r>
              <a:rPr lang="en-US" sz="1100" dirty="0"/>
              <a:t> </a:t>
            </a:r>
            <a:r>
              <a:rPr lang="uk-UA" sz="1100" dirty="0"/>
              <a:t>Вам потрібно дотримуватися 2 кроків нижче</a:t>
            </a:r>
            <a:r>
              <a:rPr lang="en-US" sz="1100" dirty="0"/>
              <a:t>:</a:t>
            </a:r>
          </a:p>
          <a:p>
            <a:pPr marL="684583" lvl="3" indent="-171450"/>
            <a:r>
              <a:rPr lang="uk-UA" sz="1100" dirty="0"/>
              <a:t>Створити форму у форматі </a:t>
            </a:r>
            <a:r>
              <a:rPr lang="en-US" sz="1100" dirty="0"/>
              <a:t>Excel </a:t>
            </a:r>
            <a:r>
              <a:rPr lang="uk-UA" sz="1100" dirty="0"/>
              <a:t>для перелічення пов’язаних номерів Замовлень на закупівлю й номерів рядків Замовлень на закупівлю</a:t>
            </a:r>
            <a:r>
              <a:rPr lang="en-US" sz="1100" dirty="0"/>
              <a:t>;</a:t>
            </a:r>
          </a:p>
          <a:p>
            <a:pPr marL="684583" lvl="3" indent="-171450"/>
            <a:r>
              <a:rPr lang="uk-UA" sz="1100" dirty="0"/>
              <a:t>Видрукувати цю форму й прикріпити її до фізичних рахунків (інвойсів). Відправити цей пакет до Фінансового відділу </a:t>
            </a:r>
            <a:r>
              <a:rPr lang="en-US" sz="1100" dirty="0"/>
              <a:t>Jabil</a:t>
            </a:r>
            <a:r>
              <a:rPr lang="uk-UA" sz="1100" dirty="0"/>
              <a:t> (</a:t>
            </a:r>
            <a:r>
              <a:rPr lang="en-US" sz="1100" dirty="0"/>
              <a:t>Jabil Finance</a:t>
            </a:r>
            <a:r>
              <a:rPr lang="uk-UA" sz="1100" dirty="0"/>
              <a:t>)</a:t>
            </a:r>
            <a:r>
              <a:rPr lang="en-US" sz="1100" dirty="0"/>
              <a:t>. </a:t>
            </a:r>
            <a:r>
              <a:rPr lang="uk-UA" sz="1100" dirty="0"/>
              <a:t>Фінансовий відділ </a:t>
            </a:r>
            <a:r>
              <a:rPr lang="en-US" sz="1100" dirty="0"/>
              <a:t>Jabil</a:t>
            </a:r>
            <a:r>
              <a:rPr lang="uk-UA" sz="1100" dirty="0"/>
              <a:t> (</a:t>
            </a:r>
            <a:r>
              <a:rPr lang="en-US" sz="1100" dirty="0"/>
              <a:t>Jabil Finance</a:t>
            </a:r>
            <a:r>
              <a:rPr lang="uk-UA" sz="1100" dirty="0"/>
              <a:t>) створить рахунок (інвойс) після приймання Ваших документів</a:t>
            </a:r>
            <a:r>
              <a:rPr lang="en-US" sz="1100" dirty="0"/>
              <a:t>.</a:t>
            </a:r>
          </a:p>
          <a:p>
            <a:pPr marL="516721" lvl="1" indent="-342900">
              <a:buFont typeface="+mj-lt"/>
              <a:buAutoNum type="arabicPeriod"/>
            </a:pPr>
            <a:r>
              <a:rPr lang="uk-UA" sz="1100" b="1" dirty="0"/>
              <a:t>Я маю створювати рахунок (інвойс) на основі кількості або суми? </a:t>
            </a:r>
            <a:r>
              <a:rPr lang="uk-UA" sz="1100" dirty="0"/>
              <a:t> </a:t>
            </a:r>
            <a:endParaRPr lang="en-US" sz="1100" b="1" dirty="0"/>
          </a:p>
          <a:p>
            <a:pPr marL="513133" lvl="3" indent="0">
              <a:buNone/>
            </a:pPr>
            <a:r>
              <a:rPr lang="en-US" sz="1100" dirty="0"/>
              <a:t>CSP </a:t>
            </a:r>
            <a:r>
              <a:rPr lang="uk-UA" sz="1100" dirty="0"/>
              <a:t>дає можливість  постачальникам створювати рахунок на основі кількості або суми відповідно до  товарів, що закуповуються  </a:t>
            </a:r>
            <a:r>
              <a:rPr lang="en-US" sz="1100" dirty="0"/>
              <a:t>(</a:t>
            </a:r>
            <a:r>
              <a:rPr lang="uk-UA" sz="1100" dirty="0"/>
              <a:t>фізичні товари</a:t>
            </a:r>
            <a:r>
              <a:rPr lang="en-US" sz="1100" dirty="0"/>
              <a:t>/</a:t>
            </a:r>
            <a:r>
              <a:rPr lang="uk-UA" sz="1100" dirty="0"/>
              <a:t>послуги</a:t>
            </a:r>
            <a:r>
              <a:rPr lang="en-US" sz="1100" dirty="0"/>
              <a:t>).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3BFE37-AFAE-4CBB-9861-6F9FFE60C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Створення рахунків (інвойсів)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26627"/>
      </p:ext>
    </p:extLst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222&quot;&gt;&lt;/object&gt;&lt;object type=&quot;2&quot; unique_id=&quot;10223&quot;&gt;&lt;object type=&quot;3&quot; unique_id=&quot;10224&quot;&gt;&lt;property id=&quot;20148&quot; value=&quot;5&quot;/&gt;&lt;property id=&quot;20300&quot; value=&quot;Slide 1 - &amp;quot;Presentation Title Arial Bold 32pt&amp;quot;&quot;/&gt;&lt;property id=&quot;20307&quot; value=&quot;353&quot;/&gt;&lt;/object&gt;&lt;object type=&quot;3&quot; unique_id=&quot;10225&quot;&gt;&lt;property id=&quot;20148&quot; value=&quot;5&quot;/&gt;&lt;property id=&quot;20300&quot; value=&quot;Slide 4 - &amp;quot;Section Divider 32pt Bold&amp;quot;&quot;/&gt;&lt;property id=&quot;20307&quot; value=&quot;462&quot;/&gt;&lt;/object&gt;&lt;object type=&quot;3&quot; unique_id=&quot;10226&quot;&gt;&lt;property id=&quot;20148&quot; value=&quot;5&quot;/&gt;&lt;property id=&quot;20300&quot; value=&quot;Slide 5 - &amp;quot;Title and Content Layout: &amp;#x0D;&amp;#x0A;Slide Title Arial 32 pt Bold&amp;quot;&quot;/&gt;&lt;property id=&quot;20307&quot; value=&quot;454&quot;/&gt;&lt;/object&gt;&lt;object type=&quot;3&quot; unique_id=&quot;10227&quot;&gt;&lt;property id=&quot;20148&quot; value=&quot;5&quot;/&gt;&lt;property id=&quot;20300&quot; value=&quot;Slide 3 - &amp;quot;Master Layouts: Footer and Date&amp;quot;&quot;/&gt;&lt;property id=&quot;20307&quot; value=&quot;459&quot;/&gt;&lt;/object&gt;&lt;object type=&quot;3&quot; unique_id=&quot;10229&quot;&gt;&lt;property id=&quot;20148&quot; value=&quot;5&quot;/&gt;&lt;property id=&quot;20300&quot; value=&quot;Slide 8 - &amp;quot;Default Settings – Guidelines&amp;quot;&quot;/&gt;&lt;property id=&quot;20307&quot; value=&quot;456&quot;/&gt;&lt;/object&gt;&lt;object type=&quot;3&quot; unique_id=&quot;10230&quot;&gt;&lt;property id=&quot;20148&quot; value=&quot;5&quot;/&gt;&lt;property id=&quot;20300&quot; value=&quot;Slide 9 - &amp;quot;Auto Default Settings&amp;quot;&quot;/&gt;&lt;property id=&quot;20307&quot; value=&quot;460&quot;/&gt;&lt;/object&gt;&lt;object type=&quot;3&quot; unique_id=&quot;10233&quot;&gt;&lt;property id=&quot;20148&quot; value=&quot;5&quot;/&gt;&lt;property id=&quot;20300&quot; value=&quot;Slide 14 - &amp;quot;Sample Pie Chart&amp;quot;&quot;/&gt;&lt;property id=&quot;20307&quot; value=&quot;465&quot;/&gt;&lt;/object&gt;&lt;object type=&quot;3&quot; unique_id=&quot;10318&quot;&gt;&lt;property id=&quot;20148&quot; value=&quot;5&quot;/&gt;&lt;property id=&quot;20300&quot; value=&quot;Slide 7 - &amp;quot;Color Scheme&amp;quot;&quot;/&gt;&lt;property id=&quot;20307&quot; value=&quot;466&quot;/&gt;&lt;/object&gt;&lt;object type=&quot;3&quot; unique_id=&quot;10423&quot;&gt;&lt;property id=&quot;20148&quot; value=&quot;5&quot;/&gt;&lt;property id=&quot;20300&quot; value=&quot;Slide 10 - &amp;quot;Sample Column Chart&amp;quot;&quot;/&gt;&lt;property id=&quot;20307&quot; value=&quot;467&quot;/&gt;&lt;/object&gt;&lt;object type=&quot;3&quot; unique_id=&quot;10424&quot;&gt;&lt;property id=&quot;20148&quot; value=&quot;5&quot;/&gt;&lt;property id=&quot;20300&quot; value=&quot;Slide 12 - &amp;quot;Sample Line Chart&amp;quot;&quot;/&gt;&lt;property id=&quot;20307&quot; value=&quot;468&quot;/&gt;&lt;/object&gt;&lt;object type=&quot;3&quot; unique_id=&quot;22526&quot;&gt;&lt;property id=&quot;20148&quot; value=&quot;5&quot;/&gt;&lt;property id=&quot;20300&quot; value=&quot;Slide 2 - &amp;quot;Important PowerPoint 2007 changes&amp;#x0D;&amp;#x0A;&amp;quot;&quot;/&gt;&lt;property id=&quot;20307&quot; value=&quot;474&quot;/&gt;&lt;/object&gt;&lt;object type=&quot;3&quot; unique_id=&quot;22527&quot;&gt;&lt;property id=&quot;20148&quot; value=&quot;5&quot;/&gt;&lt;property id=&quot;20300&quot; value=&quot;Slide 6 - &amp;quot;Two Content Layout: &amp;#x0D;&amp;#x0A;Slide Title Arial 32 pt Bold&amp;quot;&quot;/&gt;&lt;property id=&quot;20307&quot; value=&quot;471&quot;/&gt;&lt;/object&gt;&lt;object type=&quot;3&quot; unique_id=&quot;22528&quot;&gt;&lt;property id=&quot;20148&quot; value=&quot;5&quot;/&gt;&lt;property id=&quot;20300&quot; value=&quot;Slide 11 - &amp;quot;Sample Column Chart: &amp;#x0D;&amp;#x0A;Two Content Layout&amp;quot;&quot;/&gt;&lt;property id=&quot;20307&quot; value=&quot;470&quot;/&gt;&lt;/object&gt;&lt;object type=&quot;3&quot; unique_id=&quot;22529&quot;&gt;&lt;property id=&quot;20148&quot; value=&quot;5&quot;/&gt;&lt;property id=&quot;20300&quot; value=&quot;Slide 13 - &amp;quot;Sample Line Chart:&amp;#x0D;&amp;#x0A;Two Content Layout&amp;quot;&quot;/&gt;&lt;property id=&quot;20307&quot; value=&quot;472&quot;/&gt;&lt;/object&gt;&lt;object type=&quot;3&quot; unique_id=&quot;22530&quot;&gt;&lt;property id=&quot;20148&quot; value=&quot;5&quot;/&gt;&lt;property id=&quot;20300&quot; value=&quot;Slide 15 - &amp;quot;Sample Pie Chart:&amp;#x0D;&amp;#x0A;Two Content Layout&amp;quot;&quot;/&gt;&lt;property id=&quot;20307&quot; value=&quot;473&quot;/&gt;&lt;/object&gt;&lt;/object&gt;&lt;/object&gt;&lt;/database&gt;"/>
  <p:tag name="SECTOMILLISECCONVERTED" val="1"/>
  <p:tag name="ISPRING_RESOURCE_PATHS_HASH_2" val="754e257bf4e67b6eda8b5226aec68fcba58438"/>
</p:tagLst>
</file>

<file path=ppt/theme/theme1.xml><?xml version="1.0" encoding="utf-8"?>
<a:theme xmlns:a="http://schemas.openxmlformats.org/drawingml/2006/main" name="Jabil FY15 Corporate Template_17Dec2014">
  <a:themeElements>
    <a:clrScheme name="Jabile template colors">
      <a:dk1>
        <a:srgbClr val="494949"/>
      </a:dk1>
      <a:lt1>
        <a:sysClr val="window" lastClr="FFFFFF"/>
      </a:lt1>
      <a:dk2>
        <a:srgbClr val="005287"/>
      </a:dk2>
      <a:lt2>
        <a:srgbClr val="BFBFBF"/>
      </a:lt2>
      <a:accent1>
        <a:srgbClr val="00895F"/>
      </a:accent1>
      <a:accent2>
        <a:srgbClr val="005287"/>
      </a:accent2>
      <a:accent3>
        <a:srgbClr val="43B7FF"/>
      </a:accent3>
      <a:accent4>
        <a:srgbClr val="F15D22"/>
      </a:accent4>
      <a:accent5>
        <a:srgbClr val="002D48"/>
      </a:accent5>
      <a:accent6>
        <a:srgbClr val="8BB503"/>
      </a:accent6>
      <a:hlink>
        <a:srgbClr val="43B7FF"/>
      </a:hlink>
      <a:folHlink>
        <a:srgbClr val="F15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bg2">
                <a:tint val="66000"/>
                <a:satMod val="160000"/>
              </a:schemeClr>
            </a:gs>
            <a:gs pos="50000">
              <a:schemeClr val="bg2">
                <a:tint val="44500"/>
                <a:satMod val="160000"/>
              </a:schemeClr>
            </a:gs>
            <a:gs pos="100000">
              <a:schemeClr val="bg2">
                <a:tint val="23500"/>
                <a:satMod val="160000"/>
              </a:schemeClr>
            </a:gs>
          </a:gsLst>
          <a:lin ang="16200000" scaled="1"/>
          <a:tileRect/>
        </a:gradFill>
        <a:ln w="12700" cap="sq" algn="ctr">
          <a:noFill/>
          <a:miter lim="800000"/>
          <a:headEnd/>
          <a:tailEnd/>
        </a:ln>
        <a:effectLst/>
      </a:spPr>
      <a:bodyPr wrap="square" lIns="0" rIns="0" anchor="ctr"/>
      <a:lstStyle>
        <a:defPPr>
          <a:spcBef>
            <a:spcPts val="1080"/>
          </a:spcBef>
          <a:defRPr sz="1600" dirty="0" smtClean="0">
            <a:solidFill>
              <a:schemeClr val="accent2"/>
            </a:solidFill>
            <a:latin typeface="+mn-lt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 anchor="t" anchorCtr="0">
        <a:spAutoFit/>
      </a:bodyPr>
      <a:lstStyle>
        <a:defPPr algn="l">
          <a:spcBef>
            <a:spcPts val="1200"/>
          </a:spcBef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557AD385242C4C8579807D2823B7AE" ma:contentTypeVersion="4" ma:contentTypeDescription="Create a new document." ma:contentTypeScope="" ma:versionID="74b56df9a8a5fdc0d85b6586aac875ae">
  <xsd:schema xmlns:xsd="http://www.w3.org/2001/XMLSchema" xmlns:xs="http://www.w3.org/2001/XMLSchema" xmlns:p="http://schemas.microsoft.com/office/2006/metadata/properties" xmlns:ns2="a411981a-122e-48f0-91f5-d53be3aaeb7b" xmlns:ns3="46105d99-176c-48c7-bc25-09c5e4774b64" targetNamespace="http://schemas.microsoft.com/office/2006/metadata/properties" ma:root="true" ma:fieldsID="f9916df31e8d504a3c133d187cdd1b3f" ns2:_="" ns3:_="">
    <xsd:import namespace="a411981a-122e-48f0-91f5-d53be3aaeb7b"/>
    <xsd:import namespace="46105d99-176c-48c7-bc25-09c5e4774b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11981a-122e-48f0-91f5-d53be3aaeb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105d99-176c-48c7-bc25-09c5e4774b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C3CE58D-1358-4426-9312-1C43F25D41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11981a-122e-48f0-91f5-d53be3aaeb7b"/>
    <ds:schemaRef ds:uri="46105d99-176c-48c7-bc25-09c5e4774b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6F1FC81-37C4-4A47-BB95-3C45CE9A8D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375369-F1A0-406B-A6FE-076866061B6C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schemas.microsoft.com/office/2006/documentManagement/types"/>
    <ds:schemaRef ds:uri="a411981a-122e-48f0-91f5-d53be3aaeb7b"/>
    <ds:schemaRef ds:uri="http://schemas.openxmlformats.org/package/2006/metadata/core-properties"/>
    <ds:schemaRef ds:uri="46105d99-176c-48c7-bc25-09c5e4774b64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Jabil FY15 Corporate Template_17Dec2014.potx</Template>
  <TotalTime>16074</TotalTime>
  <Words>2576</Words>
  <Application>Microsoft Office PowerPoint</Application>
  <PresentationFormat>On-screen Show (16:9)</PresentationFormat>
  <Paragraphs>128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微软雅黑</vt:lpstr>
      <vt:lpstr>黑体</vt:lpstr>
      <vt:lpstr>Arial</vt:lpstr>
      <vt:lpstr>Calibri</vt:lpstr>
      <vt:lpstr>Courier New</vt:lpstr>
      <vt:lpstr>Wingdings</vt:lpstr>
      <vt:lpstr>Jabil FY15 Corporate Template_17Dec2014</vt:lpstr>
      <vt:lpstr>PowerPoint Presentation</vt:lpstr>
      <vt:lpstr>Запитання</vt:lpstr>
      <vt:lpstr>Запитання</vt:lpstr>
      <vt:lpstr>Запитання</vt:lpstr>
      <vt:lpstr>Відповіді</vt:lpstr>
      <vt:lpstr>Підтвердження Замовлень на закупівлю</vt:lpstr>
      <vt:lpstr>Підтвердження замовлень на закупівлю</vt:lpstr>
      <vt:lpstr>Підтвердження замовлень на закупівлю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Створення рахунків (інвойсів)</vt:lpstr>
      <vt:lpstr>Змінювання, модифікування рахунків (інвойсів) </vt:lpstr>
      <vt:lpstr>Змінювання, модифікування рахунків (інвойсів)</vt:lpstr>
      <vt:lpstr>Реєстрація постачальника</vt:lpstr>
      <vt:lpstr>Адреса банку отримувача  (бенефіціара)</vt:lpstr>
      <vt:lpstr>Інше</vt:lpstr>
      <vt:lpstr>Дякуємо Вам!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Jabil 2014 Template</dc:title>
  <dc:creator>Tracy Gebhardt</dc:creator>
  <cp:lastModifiedBy>Victoria Zaika</cp:lastModifiedBy>
  <cp:revision>691</cp:revision>
  <cp:lastPrinted>2019-02-01T09:24:00Z</cp:lastPrinted>
  <dcterms:created xsi:type="dcterms:W3CDTF">2014-08-26T15:46:34Z</dcterms:created>
  <dcterms:modified xsi:type="dcterms:W3CDTF">2019-02-01T10:47:03Z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0x01010044557AD385242C4C8579807D2823B7AE</vt:lpwstr>
  </property>
</Properties>
</file>