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98" r:id="rId4"/>
  </p:sldMasterIdLst>
  <p:notesMasterIdLst>
    <p:notesMasterId r:id="rId26"/>
  </p:notesMasterIdLst>
  <p:handoutMasterIdLst>
    <p:handoutMasterId r:id="rId27"/>
  </p:handoutMasterIdLst>
  <p:sldIdLst>
    <p:sldId id="891" r:id="rId5"/>
    <p:sldId id="889" r:id="rId6"/>
    <p:sldId id="887" r:id="rId7"/>
    <p:sldId id="888" r:id="rId8"/>
    <p:sldId id="604" r:id="rId9"/>
    <p:sldId id="890" r:id="rId10"/>
    <p:sldId id="900" r:id="rId11"/>
    <p:sldId id="901" r:id="rId12"/>
    <p:sldId id="892" r:id="rId13"/>
    <p:sldId id="902" r:id="rId14"/>
    <p:sldId id="903" r:id="rId15"/>
    <p:sldId id="893" r:id="rId16"/>
    <p:sldId id="894" r:id="rId17"/>
    <p:sldId id="905" r:id="rId18"/>
    <p:sldId id="904" r:id="rId19"/>
    <p:sldId id="895" r:id="rId20"/>
    <p:sldId id="906" r:id="rId21"/>
    <p:sldId id="896" r:id="rId22"/>
    <p:sldId id="897" r:id="rId23"/>
    <p:sldId id="898" r:id="rId24"/>
    <p:sldId id="899" r:id="rId25"/>
  </p:sldIdLst>
  <p:sldSz cx="9144000" cy="5143500" type="screen16x9"/>
  <p:notesSz cx="7010400" cy="9236075"/>
  <p:custDataLst>
    <p:tags r:id="rId28"/>
  </p:custDataLst>
  <p:defaultTextStyle>
    <a:defPPr>
      <a:defRPr lang="en-US"/>
    </a:defPPr>
    <a:lvl1pPr algn="ctr" rtl="0" fontAlgn="base">
      <a:lnSpc>
        <a:spcPct val="90000"/>
      </a:lnSpc>
      <a:spcBef>
        <a:spcPct val="50000"/>
      </a:spcBef>
      <a:spcAft>
        <a:spcPct val="0"/>
      </a:spcAft>
      <a:defRPr kern="1200">
        <a:solidFill>
          <a:schemeClr val="tx1"/>
        </a:solidFill>
        <a:latin typeface="Arial" charset="0"/>
        <a:ea typeface="+mn-ea"/>
        <a:cs typeface="+mn-cs"/>
      </a:defRPr>
    </a:lvl1pPr>
    <a:lvl2pPr marL="457200" algn="ctr" rtl="0" fontAlgn="base">
      <a:lnSpc>
        <a:spcPct val="90000"/>
      </a:lnSpc>
      <a:spcBef>
        <a:spcPct val="50000"/>
      </a:spcBef>
      <a:spcAft>
        <a:spcPct val="0"/>
      </a:spcAft>
      <a:defRPr kern="1200">
        <a:solidFill>
          <a:schemeClr val="tx1"/>
        </a:solidFill>
        <a:latin typeface="Arial" charset="0"/>
        <a:ea typeface="+mn-ea"/>
        <a:cs typeface="+mn-cs"/>
      </a:defRPr>
    </a:lvl2pPr>
    <a:lvl3pPr marL="914400" algn="ctr" rtl="0" fontAlgn="base">
      <a:lnSpc>
        <a:spcPct val="90000"/>
      </a:lnSpc>
      <a:spcBef>
        <a:spcPct val="50000"/>
      </a:spcBef>
      <a:spcAft>
        <a:spcPct val="0"/>
      </a:spcAft>
      <a:defRPr kern="1200">
        <a:solidFill>
          <a:schemeClr val="tx1"/>
        </a:solidFill>
        <a:latin typeface="Arial" charset="0"/>
        <a:ea typeface="+mn-ea"/>
        <a:cs typeface="+mn-cs"/>
      </a:defRPr>
    </a:lvl3pPr>
    <a:lvl4pPr marL="1371600" algn="ctr" rtl="0" fontAlgn="base">
      <a:lnSpc>
        <a:spcPct val="90000"/>
      </a:lnSpc>
      <a:spcBef>
        <a:spcPct val="50000"/>
      </a:spcBef>
      <a:spcAft>
        <a:spcPct val="0"/>
      </a:spcAft>
      <a:defRPr kern="1200">
        <a:solidFill>
          <a:schemeClr val="tx1"/>
        </a:solidFill>
        <a:latin typeface="Arial" charset="0"/>
        <a:ea typeface="+mn-ea"/>
        <a:cs typeface="+mn-cs"/>
      </a:defRPr>
    </a:lvl4pPr>
    <a:lvl5pPr marL="1828800" algn="ctr" rtl="0" fontAlgn="base">
      <a:lnSpc>
        <a:spcPct val="90000"/>
      </a:lnSpc>
      <a:spcBef>
        <a:spcPct val="5000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orient="horz" pos="2917" userDrawn="1">
          <p15:clr>
            <a:srgbClr val="A4A3A4"/>
          </p15:clr>
        </p15:guide>
        <p15:guide id="3" orient="horz" pos="542" userDrawn="1">
          <p15:clr>
            <a:srgbClr val="A4A3A4"/>
          </p15:clr>
        </p15:guide>
        <p15:guide id="4" pos="2856" userDrawn="1">
          <p15:clr>
            <a:srgbClr val="A4A3A4"/>
          </p15:clr>
        </p15:guide>
        <p15:guide id="5" pos="380" userDrawn="1">
          <p15:clr>
            <a:srgbClr val="A4A3A4"/>
          </p15:clr>
        </p15:guide>
        <p15:guide id="6" pos="5376" userDrawn="1">
          <p15:clr>
            <a:srgbClr val="A4A3A4"/>
          </p15:clr>
        </p15:guide>
      </p15:sldGuideLst>
    </p:ext>
    <p:ext uri="{2D200454-40CA-4A62-9FC3-DE9A4176ACB9}">
      <p15:notesGuideLst xmlns:p15="http://schemas.microsoft.com/office/powerpoint/2012/main">
        <p15:guide id="1" orient="horz" pos="2909"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sar Suarez" initials="K" lastIdx="1" clrIdx="0">
    <p:extLst>
      <p:ext uri="{19B8F6BF-5375-455C-9EA6-DF929625EA0E}">
        <p15:presenceInfo xmlns:p15="http://schemas.microsoft.com/office/powerpoint/2012/main" userId="Cesar Suarez" providerId="None"/>
      </p:ext>
    </p:extLst>
  </p:cmAuthor>
  <p:cmAuthor id="2" name="Ryan Johnson" initials="RJ" lastIdx="2" clrIdx="1">
    <p:extLst>
      <p:ext uri="{19B8F6BF-5375-455C-9EA6-DF929625EA0E}">
        <p15:presenceInfo xmlns:p15="http://schemas.microsoft.com/office/powerpoint/2012/main" userId="Ryan Johns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87"/>
    <a:srgbClr val="4169E3"/>
    <a:srgbClr val="1C8B0D"/>
    <a:srgbClr val="F15D22"/>
    <a:srgbClr val="B2B2B2"/>
    <a:srgbClr val="FFFFFF"/>
    <a:srgbClr val="D5DAF6"/>
    <a:srgbClr val="3753D4"/>
    <a:srgbClr val="000099"/>
    <a:srgbClr val="43B7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83E6E3-FA7D-4D7B-A595-EF9225AFEA8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426" autoAdjust="0"/>
    <p:restoredTop sz="94434" autoAdjust="0"/>
  </p:normalViewPr>
  <p:slideViewPr>
    <p:cSldViewPr snapToGrid="0">
      <p:cViewPr varScale="1">
        <p:scale>
          <a:sx n="116" d="100"/>
          <a:sy n="116" d="100"/>
        </p:scale>
        <p:origin x="102" y="156"/>
      </p:cViewPr>
      <p:guideLst>
        <p:guide orient="horz" pos="758"/>
        <p:guide orient="horz" pos="2917"/>
        <p:guide orient="horz" pos="542"/>
        <p:guide pos="2856"/>
        <p:guide pos="380"/>
        <p:guide pos="5376"/>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7" d="100"/>
          <a:sy n="97" d="100"/>
        </p:scale>
        <p:origin x="-1698" y="-90"/>
      </p:cViewPr>
      <p:guideLst>
        <p:guide orient="horz" pos="290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gs" Target="tags/tag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258" cy="46147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576" y="1"/>
            <a:ext cx="3038258" cy="461478"/>
          </a:xfrm>
          <a:prstGeom prst="rect">
            <a:avLst/>
          </a:prstGeom>
        </p:spPr>
        <p:txBody>
          <a:bodyPr vert="horz" lIns="91440" tIns="45720" rIns="91440" bIns="45720" rtlCol="0"/>
          <a:lstStyle>
            <a:lvl1pPr algn="r">
              <a:defRPr sz="1200"/>
            </a:lvl1pPr>
          </a:lstStyle>
          <a:p>
            <a:fld id="{9E623381-AFEF-490F-AA45-31EC49CF1500}" type="datetimeFigureOut">
              <a:rPr lang="en-US" smtClean="0"/>
              <a:pPr/>
              <a:t>2/7/2019</a:t>
            </a:fld>
            <a:endParaRPr lang="en-US" dirty="0"/>
          </a:p>
        </p:txBody>
      </p:sp>
      <p:sp>
        <p:nvSpPr>
          <p:cNvPr id="4" name="Footer Placeholder 3"/>
          <p:cNvSpPr>
            <a:spLocks noGrp="1"/>
          </p:cNvSpPr>
          <p:nvPr>
            <p:ph type="ftr" sz="quarter" idx="2"/>
          </p:nvPr>
        </p:nvSpPr>
        <p:spPr>
          <a:xfrm>
            <a:off x="1" y="8772968"/>
            <a:ext cx="3038258" cy="46147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576" y="8772968"/>
            <a:ext cx="3038258" cy="461478"/>
          </a:xfrm>
          <a:prstGeom prst="rect">
            <a:avLst/>
          </a:prstGeom>
        </p:spPr>
        <p:txBody>
          <a:bodyPr vert="horz" lIns="91440" tIns="45720" rIns="91440" bIns="45720" rtlCol="0" anchor="b"/>
          <a:lstStyle>
            <a:lvl1pPr algn="r">
              <a:defRPr sz="1200"/>
            </a:lvl1pPr>
          </a:lstStyle>
          <a:p>
            <a:fld id="{D35BF31A-114D-494C-A5D5-F6526D175277}" type="slidenum">
              <a:rPr lang="en-US" smtClean="0"/>
              <a:pPr/>
              <a:t>‹#›</a:t>
            </a:fld>
            <a:endParaRPr lang="en-US" dirty="0"/>
          </a:p>
        </p:txBody>
      </p:sp>
    </p:spTree>
    <p:extLst>
      <p:ext uri="{BB962C8B-B14F-4D97-AF65-F5344CB8AC3E}">
        <p14:creationId xmlns:p14="http://schemas.microsoft.com/office/powerpoint/2010/main" val="34048669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8258" cy="46147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970576" y="1"/>
            <a:ext cx="3038258" cy="461478"/>
          </a:xfrm>
          <a:prstGeom prst="rect">
            <a:avLst/>
          </a:prstGeom>
        </p:spPr>
        <p:txBody>
          <a:bodyPr vert="horz" lIns="91440" tIns="45720" rIns="91440" bIns="45720" rtlCol="0"/>
          <a:lstStyle>
            <a:lvl1pPr algn="r">
              <a:defRPr sz="1200"/>
            </a:lvl1pPr>
          </a:lstStyle>
          <a:p>
            <a:fld id="{E0CA216A-1E3F-4AD2-B74F-855E5673142F}" type="datetimeFigureOut">
              <a:rPr lang="en-US" smtClean="0"/>
              <a:pPr/>
              <a:t>2/7/2019</a:t>
            </a:fld>
            <a:endParaRPr lang="en-US" dirty="0"/>
          </a:p>
        </p:txBody>
      </p:sp>
      <p:sp>
        <p:nvSpPr>
          <p:cNvPr id="4" name="Slide Image Placeholder 3"/>
          <p:cNvSpPr>
            <a:spLocks noGrp="1" noRot="1" noChangeAspect="1"/>
          </p:cNvSpPr>
          <p:nvPr>
            <p:ph type="sldImg" idx="2"/>
          </p:nvPr>
        </p:nvSpPr>
        <p:spPr>
          <a:xfrm>
            <a:off x="427038" y="692150"/>
            <a:ext cx="6156325" cy="34639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0413" y="4386483"/>
            <a:ext cx="5609574" cy="415656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772968"/>
            <a:ext cx="3038258" cy="461478"/>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576" y="8772968"/>
            <a:ext cx="3038258" cy="461478"/>
          </a:xfrm>
          <a:prstGeom prst="rect">
            <a:avLst/>
          </a:prstGeom>
        </p:spPr>
        <p:txBody>
          <a:bodyPr vert="horz" lIns="91440" tIns="45720" rIns="91440" bIns="45720" rtlCol="0" anchor="b"/>
          <a:lstStyle>
            <a:lvl1pPr algn="r">
              <a:defRPr sz="1200"/>
            </a:lvl1pPr>
          </a:lstStyle>
          <a:p>
            <a:fld id="{3DA09BFF-9304-4EE8-967B-56F816FBB8C1}" type="slidenum">
              <a:rPr lang="en-US" smtClean="0"/>
              <a:pPr/>
              <a:t>‹#›</a:t>
            </a:fld>
            <a:endParaRPr lang="en-US" dirty="0"/>
          </a:p>
        </p:txBody>
      </p:sp>
    </p:spTree>
    <p:extLst>
      <p:ext uri="{BB962C8B-B14F-4D97-AF65-F5344CB8AC3E}">
        <p14:creationId xmlns:p14="http://schemas.microsoft.com/office/powerpoint/2010/main" val="1504738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DA09BFF-9304-4EE8-967B-56F816FBB8C1}" type="slidenum">
              <a:rPr lang="en-US" smtClean="0"/>
              <a:pPr/>
              <a:t>1</a:t>
            </a:fld>
            <a:endParaRPr lang="en-US" dirty="0"/>
          </a:p>
        </p:txBody>
      </p:sp>
    </p:spTree>
    <p:extLst>
      <p:ext uri="{BB962C8B-B14F-4D97-AF65-F5344CB8AC3E}">
        <p14:creationId xmlns:p14="http://schemas.microsoft.com/office/powerpoint/2010/main" val="24649892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emf"/><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1.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 Animated">
    <p:spTree>
      <p:nvGrpSpPr>
        <p:cNvPr id="1" name=""/>
        <p:cNvGrpSpPr/>
        <p:nvPr/>
      </p:nvGrpSpPr>
      <p:grpSpPr>
        <a:xfrm>
          <a:off x="0" y="0"/>
          <a:ext cx="0" cy="0"/>
          <a:chOff x="0" y="0"/>
          <a:chExt cx="0" cy="0"/>
        </a:xfrm>
      </p:grpSpPr>
      <p:grpSp>
        <p:nvGrpSpPr>
          <p:cNvPr id="105" name="Group 104"/>
          <p:cNvGrpSpPr/>
          <p:nvPr userDrawn="1"/>
        </p:nvGrpSpPr>
        <p:grpSpPr>
          <a:xfrm>
            <a:off x="-70993" y="-2222500"/>
            <a:ext cx="9214993" cy="7366000"/>
            <a:chOff x="-70993" y="-2222500"/>
            <a:chExt cx="9214993" cy="7366000"/>
          </a:xfrm>
        </p:grpSpPr>
        <p:sp>
          <p:nvSpPr>
            <p:cNvPr id="106" name="Right Triangle 105"/>
            <p:cNvSpPr/>
            <p:nvPr userDrawn="1"/>
          </p:nvSpPr>
          <p:spPr bwMode="auto">
            <a:xfrm flipH="1">
              <a:off x="-70993" y="-2222500"/>
              <a:ext cx="9214992" cy="2222500"/>
            </a:xfrm>
            <a:prstGeom prst="rtTriangle">
              <a:avLst/>
            </a:prstGeom>
            <a:solidFill>
              <a:srgbClr val="105385"/>
            </a:solidFill>
            <a:ln w="12700" cap="sq" algn="ctr">
              <a:noFill/>
              <a:miter lim="800000"/>
              <a:headEnd/>
              <a:tailEnd/>
            </a:ln>
            <a:effectLst/>
          </p:spPr>
          <p:txBody>
            <a:bodyPr wrap="square" lIns="0" rIns="0" rtlCol="0" anchor="ctr"/>
            <a:lstStyle/>
            <a:p>
              <a:pPr algn="ctr">
                <a:spcBef>
                  <a:spcPts val="810"/>
                </a:spcBef>
              </a:pPr>
              <a:endParaRPr lang="en-US" sz="1200" dirty="0">
                <a:solidFill>
                  <a:schemeClr val="accent2"/>
                </a:solidFill>
                <a:latin typeface="+mn-lt"/>
              </a:endParaRPr>
            </a:p>
          </p:txBody>
        </p:sp>
        <p:sp>
          <p:nvSpPr>
            <p:cNvPr id="107" name="Rectangle 106"/>
            <p:cNvSpPr/>
            <p:nvPr userDrawn="1"/>
          </p:nvSpPr>
          <p:spPr bwMode="auto">
            <a:xfrm>
              <a:off x="0" y="0"/>
              <a:ext cx="9144000" cy="5143500"/>
            </a:xfrm>
            <a:prstGeom prst="rect">
              <a:avLst/>
            </a:prstGeom>
            <a:solidFill>
              <a:srgbClr val="105385"/>
            </a:solidFill>
            <a:ln w="12700" cap="sq" algn="ctr">
              <a:noFill/>
              <a:miter lim="800000"/>
              <a:headEnd/>
              <a:tailEnd/>
            </a:ln>
            <a:effectLst/>
          </p:spPr>
          <p:txBody>
            <a:bodyPr wrap="square" lIns="0" rIns="0" rtlCol="0" anchor="ctr"/>
            <a:lstStyle/>
            <a:p>
              <a:pPr algn="ctr">
                <a:spcBef>
                  <a:spcPts val="810"/>
                </a:spcBef>
              </a:pPr>
              <a:endParaRPr lang="en-US" sz="1200" dirty="0">
                <a:solidFill>
                  <a:schemeClr val="accent2"/>
                </a:solidFill>
                <a:latin typeface="+mn-lt"/>
              </a:endParaRPr>
            </a:p>
          </p:txBody>
        </p:sp>
      </p:grpSp>
      <p:sp>
        <p:nvSpPr>
          <p:cNvPr id="3" name="Rectangle 2"/>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sp>
        <p:nvSpPr>
          <p:cNvPr id="141" name="Rectangle 168"/>
          <p:cNvSpPr/>
          <p:nvPr userDrawn="1"/>
        </p:nvSpPr>
        <p:spPr bwMode="auto">
          <a:xfrm>
            <a:off x="4" y="6243"/>
            <a:ext cx="9144000" cy="5143500"/>
          </a:xfrm>
          <a:custGeom>
            <a:avLst/>
            <a:gdLst/>
            <a:ahLst/>
            <a:cxnLst/>
            <a:rect l="l" t="t" r="r" b="b"/>
            <a:pathLst>
              <a:path w="9144000" h="5143500">
                <a:moveTo>
                  <a:pt x="0" y="0"/>
                </a:moveTo>
                <a:lnTo>
                  <a:pt x="9144000" y="0"/>
                </a:lnTo>
                <a:lnTo>
                  <a:pt x="9144000" y="1904898"/>
                </a:lnTo>
                <a:lnTo>
                  <a:pt x="5916058" y="5143500"/>
                </a:lnTo>
                <a:lnTo>
                  <a:pt x="0" y="5143500"/>
                </a:lnTo>
                <a:close/>
              </a:path>
            </a:pathLst>
          </a:cu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pic>
        <p:nvPicPr>
          <p:cNvPr id="16" name="shadow"/>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3" name="mapdot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5" name="mapline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30" name="Isosceles Triangle 129"/>
          <p:cNvSpPr/>
          <p:nvPr userDrawn="1"/>
        </p:nvSpPr>
        <p:spPr bwMode="auto">
          <a:xfrm>
            <a:off x="6376924" y="4479544"/>
            <a:ext cx="2779776" cy="676656"/>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 name="Isosceles Triangle 6"/>
          <p:cNvSpPr/>
          <p:nvPr userDrawn="1"/>
        </p:nvSpPr>
        <p:spPr bwMode="auto">
          <a:xfrm>
            <a:off x="6724396" y="4561840"/>
            <a:ext cx="2432304" cy="59436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 name="speaker name and date"/>
          <p:cNvSpPr>
            <a:spLocks noGrp="1"/>
          </p:cNvSpPr>
          <p:nvPr>
            <p:ph type="body" sz="quarter" idx="11"/>
          </p:nvPr>
        </p:nvSpPr>
        <p:spPr>
          <a:xfrm>
            <a:off x="336180" y="4003012"/>
            <a:ext cx="3695497" cy="1049243"/>
          </a:xfrm>
          <a:prstGeom prst="rect">
            <a:avLst/>
          </a:prstGeom>
        </p:spPr>
        <p:txBody>
          <a:bodyPr/>
          <a:lstStyle>
            <a:lvl1pPr marL="0" indent="0">
              <a:buNone/>
              <a:defRPr sz="1050">
                <a:solidFill>
                  <a:schemeClr val="accent1"/>
                </a:solidFill>
              </a:defRPr>
            </a:lvl1pPr>
            <a:lvl2pPr marL="300023" indent="0">
              <a:buNone/>
              <a:defRPr/>
            </a:lvl2pPr>
            <a:lvl3pPr marL="600045" indent="0">
              <a:buNone/>
              <a:defRPr/>
            </a:lvl3pPr>
            <a:lvl4pPr marL="857207" indent="0">
              <a:buNone/>
              <a:defRPr/>
            </a:lvl4pPr>
            <a:lvl5pPr marL="1157230" indent="0">
              <a:buNone/>
              <a:defRPr/>
            </a:lvl5pPr>
          </a:lstStyle>
          <a:p>
            <a:pPr lvl="0"/>
            <a:r>
              <a:rPr lang="en-US"/>
              <a:t>Click to edit Master text styles</a:t>
            </a:r>
          </a:p>
        </p:txBody>
      </p:sp>
      <p:pic>
        <p:nvPicPr>
          <p:cNvPr id="2057" name="logo"/>
          <p:cNvPicPr>
            <a:picLocks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19872" y="4892040"/>
            <a:ext cx="758952" cy="1188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5" name="subhead"/>
          <p:cNvSpPr>
            <a:spLocks noGrp="1"/>
          </p:cNvSpPr>
          <p:nvPr>
            <p:ph type="body" sz="quarter" idx="10"/>
          </p:nvPr>
        </p:nvSpPr>
        <p:spPr>
          <a:xfrm>
            <a:off x="336179" y="2992585"/>
            <a:ext cx="3667788" cy="977931"/>
          </a:xfrm>
          <a:prstGeom prst="rect">
            <a:avLst/>
          </a:prstGeom>
        </p:spPr>
        <p:txBody>
          <a:bodyPr anchor="b" anchorCtr="0"/>
          <a:lstStyle>
            <a:lvl1pPr marL="0" indent="0">
              <a:buFontTx/>
              <a:buNone/>
              <a:defRPr sz="1350">
                <a:solidFill>
                  <a:schemeClr val="tx2"/>
                </a:solidFill>
              </a:defRPr>
            </a:lvl1pPr>
            <a:lvl2pPr marL="300023" indent="0">
              <a:buFontTx/>
              <a:buNone/>
              <a:defRPr/>
            </a:lvl2pPr>
            <a:lvl3pPr marL="600045" indent="0">
              <a:buFontTx/>
              <a:buNone/>
              <a:defRPr/>
            </a:lvl3pPr>
            <a:lvl4pPr marL="857207" indent="0">
              <a:buFontTx/>
              <a:buNone/>
              <a:defRPr/>
            </a:lvl4pPr>
            <a:lvl5pPr marL="1157230" indent="0">
              <a:buFontTx/>
              <a:buNone/>
              <a:defRPr/>
            </a:lvl5pPr>
          </a:lstStyle>
          <a:p>
            <a:pPr lvl="0"/>
            <a:r>
              <a:rPr lang="en-US"/>
              <a:t>Click to edit Master text styles</a:t>
            </a:r>
          </a:p>
        </p:txBody>
      </p:sp>
      <p:sp>
        <p:nvSpPr>
          <p:cNvPr id="14" name="Group4-oval2"/>
          <p:cNvSpPr/>
          <p:nvPr userDrawn="1"/>
        </p:nvSpPr>
        <p:spPr bwMode="auto">
          <a:xfrm>
            <a:off x="4035641" y="25963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 name="Group1-oval1"/>
          <p:cNvSpPr/>
          <p:nvPr userDrawn="1"/>
        </p:nvSpPr>
        <p:spPr bwMode="auto">
          <a:xfrm>
            <a:off x="3380617" y="246659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0" name="Group2-oval2"/>
          <p:cNvSpPr/>
          <p:nvPr userDrawn="1"/>
        </p:nvSpPr>
        <p:spPr bwMode="auto">
          <a:xfrm>
            <a:off x="4397905" y="3053504"/>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1" name="Group13-oval1"/>
          <p:cNvSpPr/>
          <p:nvPr userDrawn="1"/>
        </p:nvSpPr>
        <p:spPr bwMode="auto">
          <a:xfrm>
            <a:off x="5413751" y="217473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2" name="Group5-oval2"/>
          <p:cNvSpPr/>
          <p:nvPr userDrawn="1"/>
        </p:nvSpPr>
        <p:spPr bwMode="auto">
          <a:xfrm>
            <a:off x="5780169" y="22395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3" name="Group4-oval1"/>
          <p:cNvSpPr/>
          <p:nvPr userDrawn="1"/>
        </p:nvSpPr>
        <p:spPr bwMode="auto">
          <a:xfrm>
            <a:off x="5592089" y="235307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4" name="Group8-1"/>
          <p:cNvSpPr/>
          <p:nvPr userDrawn="1"/>
        </p:nvSpPr>
        <p:spPr bwMode="auto">
          <a:xfrm>
            <a:off x="5734761" y="202880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5" name="Group8-oval2"/>
          <p:cNvSpPr/>
          <p:nvPr userDrawn="1"/>
        </p:nvSpPr>
        <p:spPr bwMode="auto">
          <a:xfrm>
            <a:off x="5507769" y="21131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6" name="Group11-oval1"/>
          <p:cNvSpPr/>
          <p:nvPr userDrawn="1"/>
        </p:nvSpPr>
        <p:spPr bwMode="auto">
          <a:xfrm>
            <a:off x="7255561" y="25962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7" name="Group5-oval1"/>
          <p:cNvSpPr/>
          <p:nvPr userDrawn="1"/>
        </p:nvSpPr>
        <p:spPr bwMode="auto">
          <a:xfrm>
            <a:off x="7845721" y="238872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8" name="Group11-oval2"/>
          <p:cNvSpPr/>
          <p:nvPr userDrawn="1"/>
        </p:nvSpPr>
        <p:spPr bwMode="auto">
          <a:xfrm>
            <a:off x="6688089" y="278757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8" name="Group6-connector"/>
          <p:cNvSpPr>
            <a:spLocks noChangeShapeType="1"/>
          </p:cNvSpPr>
          <p:nvPr userDrawn="1"/>
        </p:nvSpPr>
        <p:spPr bwMode="auto">
          <a:xfrm flipH="1">
            <a:off x="7299963" y="2693670"/>
            <a:ext cx="266700" cy="209550"/>
          </a:xfrm>
          <a:prstGeom prst="line">
            <a:avLst/>
          </a:prstGeom>
          <a:noFill/>
          <a:ln w="9525" cap="flat">
            <a:solidFill>
              <a:srgbClr val="00895F"/>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29" name="Group10-oval1"/>
          <p:cNvSpPr/>
          <p:nvPr userDrawn="1"/>
        </p:nvSpPr>
        <p:spPr bwMode="auto">
          <a:xfrm>
            <a:off x="7174489" y="29918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0" name="Group5-midpoint"/>
          <p:cNvSpPr/>
          <p:nvPr userDrawn="1"/>
        </p:nvSpPr>
        <p:spPr bwMode="auto">
          <a:xfrm>
            <a:off x="7210152" y="3027523"/>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1" name="Group10-oval2"/>
          <p:cNvSpPr/>
          <p:nvPr userDrawn="1"/>
        </p:nvSpPr>
        <p:spPr bwMode="auto">
          <a:xfrm>
            <a:off x="7255545" y="3092370"/>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2" name="Group6-oval1"/>
          <p:cNvSpPr/>
          <p:nvPr userDrawn="1"/>
        </p:nvSpPr>
        <p:spPr bwMode="auto">
          <a:xfrm>
            <a:off x="7281481"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4" name="Group2oval1"/>
          <p:cNvSpPr/>
          <p:nvPr userDrawn="1"/>
        </p:nvSpPr>
        <p:spPr bwMode="auto">
          <a:xfrm>
            <a:off x="7518185" y="238221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5" name="Group10-connector"/>
          <p:cNvSpPr>
            <a:spLocks noChangeShapeType="1"/>
          </p:cNvSpPr>
          <p:nvPr userDrawn="1"/>
        </p:nvSpPr>
        <p:spPr bwMode="auto">
          <a:xfrm>
            <a:off x="7195896" y="3009372"/>
            <a:ext cx="85021" cy="107208"/>
          </a:xfrm>
          <a:prstGeom prst="line">
            <a:avLst/>
          </a:prstGeom>
          <a:noFill/>
          <a:ln w="9525" cap="flat">
            <a:solidFill>
              <a:schemeClr val="accent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35" name="Group6-oval2"/>
          <p:cNvSpPr/>
          <p:nvPr userDrawn="1"/>
        </p:nvSpPr>
        <p:spPr bwMode="auto">
          <a:xfrm>
            <a:off x="7544121" y="2670802"/>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6" name="Group7-oval1"/>
          <p:cNvSpPr/>
          <p:nvPr userDrawn="1"/>
        </p:nvSpPr>
        <p:spPr bwMode="auto">
          <a:xfrm>
            <a:off x="4165257" y="229789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8" name="Group3-oval1"/>
          <p:cNvSpPr/>
          <p:nvPr userDrawn="1"/>
        </p:nvSpPr>
        <p:spPr bwMode="auto">
          <a:xfrm>
            <a:off x="4197673" y="270969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0" name="Group3-oval2"/>
          <p:cNvSpPr/>
          <p:nvPr userDrawn="1"/>
        </p:nvSpPr>
        <p:spPr bwMode="auto">
          <a:xfrm>
            <a:off x="5387720" y="210006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1" name="Group7-oval2"/>
          <p:cNvSpPr/>
          <p:nvPr userDrawn="1"/>
        </p:nvSpPr>
        <p:spPr bwMode="auto">
          <a:xfrm>
            <a:off x="5462294" y="217464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2" name="Group9-oval2"/>
          <p:cNvSpPr/>
          <p:nvPr userDrawn="1"/>
        </p:nvSpPr>
        <p:spPr bwMode="auto">
          <a:xfrm>
            <a:off x="5614696" y="215193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5" name="Group4-echo2"/>
          <p:cNvSpPr/>
          <p:nvPr userDrawn="1"/>
        </p:nvSpPr>
        <p:spPr bwMode="auto">
          <a:xfrm>
            <a:off x="3966739" y="252237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6" name="Group3-echo1"/>
          <p:cNvSpPr/>
          <p:nvPr userDrawn="1"/>
        </p:nvSpPr>
        <p:spPr bwMode="auto">
          <a:xfrm>
            <a:off x="4128564" y="26417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7" name="Group2-echo2"/>
          <p:cNvSpPr/>
          <p:nvPr userDrawn="1"/>
        </p:nvSpPr>
        <p:spPr bwMode="auto">
          <a:xfrm>
            <a:off x="4326031" y="298271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8" name="Group5-echol2"/>
          <p:cNvSpPr/>
          <p:nvPr userDrawn="1"/>
        </p:nvSpPr>
        <p:spPr bwMode="auto">
          <a:xfrm>
            <a:off x="5710695" y="217358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9" name="Group12-echo1"/>
          <p:cNvSpPr/>
          <p:nvPr userDrawn="1"/>
        </p:nvSpPr>
        <p:spPr bwMode="auto">
          <a:xfrm>
            <a:off x="3539389" y="251923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0" name="Group11-echo2"/>
          <p:cNvSpPr/>
          <p:nvPr userDrawn="1"/>
        </p:nvSpPr>
        <p:spPr bwMode="auto">
          <a:xfrm>
            <a:off x="6618813" y="271405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1" name="Group8-echo1"/>
          <p:cNvSpPr/>
          <p:nvPr userDrawn="1"/>
        </p:nvSpPr>
        <p:spPr bwMode="auto">
          <a:xfrm>
            <a:off x="5668276" y="195676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2" name="Group10-echo1"/>
          <p:cNvSpPr/>
          <p:nvPr userDrawn="1"/>
        </p:nvSpPr>
        <p:spPr bwMode="auto">
          <a:xfrm>
            <a:off x="7102720" y="291987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3" name="Group2-echo1"/>
          <p:cNvSpPr/>
          <p:nvPr userDrawn="1"/>
        </p:nvSpPr>
        <p:spPr bwMode="auto">
          <a:xfrm>
            <a:off x="7448369" y="2313415"/>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9" name="Group3-connector"/>
          <p:cNvSpPr>
            <a:spLocks noChangeShapeType="1"/>
          </p:cNvSpPr>
          <p:nvPr userDrawn="1"/>
        </p:nvSpPr>
        <p:spPr bwMode="auto">
          <a:xfrm flipV="1">
            <a:off x="4215011" y="2123168"/>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54" name="Group1-echo1"/>
          <p:cNvSpPr/>
          <p:nvPr userDrawn="1"/>
        </p:nvSpPr>
        <p:spPr bwMode="auto">
          <a:xfrm>
            <a:off x="3306860" y="239511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6" name="Group4-echo1"/>
          <p:cNvSpPr/>
          <p:nvPr userDrawn="1"/>
        </p:nvSpPr>
        <p:spPr bwMode="auto">
          <a:xfrm>
            <a:off x="5519016" y="228356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7" name="Group1-echo2"/>
          <p:cNvSpPr/>
          <p:nvPr userDrawn="1"/>
        </p:nvSpPr>
        <p:spPr bwMode="auto">
          <a:xfrm>
            <a:off x="3914892" y="216886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8" name="Group11-echo1"/>
          <p:cNvSpPr/>
          <p:nvPr userDrawn="1"/>
        </p:nvSpPr>
        <p:spPr bwMode="auto">
          <a:xfrm>
            <a:off x="7182851" y="25286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9" name="Group10-echo2"/>
          <p:cNvSpPr/>
          <p:nvPr userDrawn="1"/>
        </p:nvSpPr>
        <p:spPr bwMode="auto">
          <a:xfrm>
            <a:off x="7184421" y="302513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0" name="Group7-echo2"/>
          <p:cNvSpPr/>
          <p:nvPr userDrawn="1"/>
        </p:nvSpPr>
        <p:spPr bwMode="auto">
          <a:xfrm>
            <a:off x="5394899" y="210288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1" name="Group7-echo1"/>
          <p:cNvSpPr/>
          <p:nvPr userDrawn="1"/>
        </p:nvSpPr>
        <p:spPr bwMode="auto">
          <a:xfrm>
            <a:off x="4095607" y="222700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3" name="Group13-echo2"/>
          <p:cNvSpPr/>
          <p:nvPr userDrawn="1"/>
        </p:nvSpPr>
        <p:spPr bwMode="auto">
          <a:xfrm>
            <a:off x="7464117" y="249880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4" name="Group5-echo1"/>
          <p:cNvSpPr/>
          <p:nvPr userDrawn="1"/>
        </p:nvSpPr>
        <p:spPr bwMode="auto">
          <a:xfrm>
            <a:off x="7772059" y="2321271"/>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5" name="Group9-echo2"/>
          <p:cNvSpPr/>
          <p:nvPr userDrawn="1"/>
        </p:nvSpPr>
        <p:spPr bwMode="auto">
          <a:xfrm>
            <a:off x="5544191" y="20824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6" name="Group6-echo1"/>
          <p:cNvSpPr/>
          <p:nvPr userDrawn="1"/>
        </p:nvSpPr>
        <p:spPr bwMode="auto">
          <a:xfrm>
            <a:off x="7209592" y="2809896"/>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7" name="Group6-echo2"/>
          <p:cNvSpPr/>
          <p:nvPr userDrawn="1"/>
        </p:nvSpPr>
        <p:spPr bwMode="auto">
          <a:xfrm>
            <a:off x="7470401" y="260408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8" name="Group3-echo2"/>
          <p:cNvSpPr/>
          <p:nvPr userDrawn="1"/>
        </p:nvSpPr>
        <p:spPr bwMode="auto">
          <a:xfrm>
            <a:off x="5317948" y="203532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9" name="Group12-echo2"/>
          <p:cNvSpPr/>
          <p:nvPr userDrawn="1"/>
        </p:nvSpPr>
        <p:spPr bwMode="auto">
          <a:xfrm>
            <a:off x="3590275" y="26833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0" name="Group8-echo2"/>
          <p:cNvSpPr/>
          <p:nvPr userDrawn="1"/>
        </p:nvSpPr>
        <p:spPr bwMode="auto">
          <a:xfrm>
            <a:off x="5434741" y="204102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1" name="Group5-midpointecho"/>
          <p:cNvSpPr/>
          <p:nvPr userDrawn="1"/>
        </p:nvSpPr>
        <p:spPr bwMode="auto">
          <a:xfrm>
            <a:off x="7142475" y="296254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7" name="Group7-connector" hidden="1"/>
          <p:cNvSpPr>
            <a:spLocks/>
          </p:cNvSpPr>
          <p:nvPr userDrawn="1"/>
        </p:nvSpPr>
        <p:spPr bwMode="auto">
          <a:xfrm rot="10800000" flipH="1">
            <a:off x="4199351" y="1658429"/>
            <a:ext cx="1291852" cy="648561"/>
          </a:xfrm>
          <a:custGeom>
            <a:avLst/>
            <a:gdLst>
              <a:gd name="T0" fmla="*/ 0 w 2739"/>
              <a:gd name="T1" fmla="*/ 1009 h 1199"/>
              <a:gd name="T2" fmla="*/ 109 w 2739"/>
              <a:gd name="T3" fmla="*/ 901 h 1199"/>
              <a:gd name="T4" fmla="*/ 157 w 2739"/>
              <a:gd name="T5" fmla="*/ 854 h 1199"/>
              <a:gd name="T6" fmla="*/ 160 w 2739"/>
              <a:gd name="T7" fmla="*/ 850 h 1199"/>
              <a:gd name="T8" fmla="*/ 274 w 2739"/>
              <a:gd name="T9" fmla="*/ 850 h 1199"/>
              <a:gd name="T10" fmla="*/ 279 w 2739"/>
              <a:gd name="T11" fmla="*/ 855 h 1199"/>
              <a:gd name="T12" fmla="*/ 305 w 2739"/>
              <a:gd name="T13" fmla="*/ 881 h 1199"/>
              <a:gd name="T14" fmla="*/ 324 w 2739"/>
              <a:gd name="T15" fmla="*/ 900 h 1199"/>
              <a:gd name="T16" fmla="*/ 405 w 2739"/>
              <a:gd name="T17" fmla="*/ 983 h 1199"/>
              <a:gd name="T18" fmla="*/ 518 w 2739"/>
              <a:gd name="T19" fmla="*/ 1095 h 1199"/>
              <a:gd name="T20" fmla="*/ 588 w 2739"/>
              <a:gd name="T21" fmla="*/ 1166 h 1199"/>
              <a:gd name="T22" fmla="*/ 590 w 2739"/>
              <a:gd name="T23" fmla="*/ 1168 h 1199"/>
              <a:gd name="T24" fmla="*/ 705 w 2739"/>
              <a:gd name="T25" fmla="*/ 1168 h 1199"/>
              <a:gd name="T26" fmla="*/ 706 w 2739"/>
              <a:gd name="T27" fmla="*/ 1167 h 1199"/>
              <a:gd name="T28" fmla="*/ 743 w 2739"/>
              <a:gd name="T29" fmla="*/ 1129 h 1199"/>
              <a:gd name="T30" fmla="*/ 971 w 2739"/>
              <a:gd name="T31" fmla="*/ 901 h 1199"/>
              <a:gd name="T32" fmla="*/ 1019 w 2739"/>
              <a:gd name="T33" fmla="*/ 853 h 1199"/>
              <a:gd name="T34" fmla="*/ 1022 w 2739"/>
              <a:gd name="T35" fmla="*/ 850 h 1199"/>
              <a:gd name="T36" fmla="*/ 1137 w 2739"/>
              <a:gd name="T37" fmla="*/ 850 h 1199"/>
              <a:gd name="T38" fmla="*/ 1141 w 2739"/>
              <a:gd name="T39" fmla="*/ 854 h 1199"/>
              <a:gd name="T40" fmla="*/ 1167 w 2739"/>
              <a:gd name="T41" fmla="*/ 880 h 1199"/>
              <a:gd name="T42" fmla="*/ 1186 w 2739"/>
              <a:gd name="T43" fmla="*/ 900 h 1199"/>
              <a:gd name="T44" fmla="*/ 1382 w 2739"/>
              <a:gd name="T45" fmla="*/ 1097 h 1199"/>
              <a:gd name="T46" fmla="*/ 1446 w 2739"/>
              <a:gd name="T47" fmla="*/ 1161 h 1199"/>
              <a:gd name="T48" fmla="*/ 1453 w 2739"/>
              <a:gd name="T49" fmla="*/ 1167 h 1199"/>
              <a:gd name="T50" fmla="*/ 1567 w 2739"/>
              <a:gd name="T51" fmla="*/ 1167 h 1199"/>
              <a:gd name="T52" fmla="*/ 1569 w 2739"/>
              <a:gd name="T53" fmla="*/ 1165 h 1199"/>
              <a:gd name="T54" fmla="*/ 1710 w 2739"/>
              <a:gd name="T55" fmla="*/ 1028 h 1199"/>
              <a:gd name="T56" fmla="*/ 1782 w 2739"/>
              <a:gd name="T57" fmla="*/ 958 h 1199"/>
              <a:gd name="T58" fmla="*/ 1838 w 2739"/>
              <a:gd name="T59" fmla="*/ 901 h 1199"/>
              <a:gd name="T60" fmla="*/ 2739 w 2739"/>
              <a:gd name="T61" fmla="*/ 0 h 1199"/>
              <a:gd name="connsiteX0" fmla="*/ 0 w 10000"/>
              <a:gd name="connsiteY0" fmla="*/ 8415 h 9741"/>
              <a:gd name="connsiteX1" fmla="*/ 398 w 10000"/>
              <a:gd name="connsiteY1" fmla="*/ 7515 h 9741"/>
              <a:gd name="connsiteX2" fmla="*/ 573 w 10000"/>
              <a:gd name="connsiteY2" fmla="*/ 7123 h 9741"/>
              <a:gd name="connsiteX3" fmla="*/ 584 w 10000"/>
              <a:gd name="connsiteY3" fmla="*/ 7089 h 9741"/>
              <a:gd name="connsiteX4" fmla="*/ 1000 w 10000"/>
              <a:gd name="connsiteY4" fmla="*/ 7089 h 9741"/>
              <a:gd name="connsiteX5" fmla="*/ 1019 w 10000"/>
              <a:gd name="connsiteY5" fmla="*/ 7131 h 9741"/>
              <a:gd name="connsiteX6" fmla="*/ 1114 w 10000"/>
              <a:gd name="connsiteY6" fmla="*/ 7348 h 9741"/>
              <a:gd name="connsiteX7" fmla="*/ 1183 w 10000"/>
              <a:gd name="connsiteY7" fmla="*/ 7506 h 9741"/>
              <a:gd name="connsiteX8" fmla="*/ 1479 w 10000"/>
              <a:gd name="connsiteY8" fmla="*/ 8198 h 9741"/>
              <a:gd name="connsiteX9" fmla="*/ 1891 w 10000"/>
              <a:gd name="connsiteY9" fmla="*/ 9133 h 9741"/>
              <a:gd name="connsiteX10" fmla="*/ 2147 w 10000"/>
              <a:gd name="connsiteY10" fmla="*/ 9725 h 9741"/>
              <a:gd name="connsiteX11" fmla="*/ 2154 w 10000"/>
              <a:gd name="connsiteY11" fmla="*/ 9741 h 9741"/>
              <a:gd name="connsiteX12" fmla="*/ 2574 w 10000"/>
              <a:gd name="connsiteY12" fmla="*/ 9741 h 9741"/>
              <a:gd name="connsiteX13" fmla="*/ 2578 w 10000"/>
              <a:gd name="connsiteY13" fmla="*/ 9733 h 9741"/>
              <a:gd name="connsiteX14" fmla="*/ 2713 w 10000"/>
              <a:gd name="connsiteY14" fmla="*/ 9416 h 9741"/>
              <a:gd name="connsiteX15" fmla="*/ 3545 w 10000"/>
              <a:gd name="connsiteY15" fmla="*/ 7515 h 9741"/>
              <a:gd name="connsiteX16" fmla="*/ 3720 w 10000"/>
              <a:gd name="connsiteY16" fmla="*/ 7114 h 9741"/>
              <a:gd name="connsiteX17" fmla="*/ 3731 w 10000"/>
              <a:gd name="connsiteY17" fmla="*/ 7089 h 9741"/>
              <a:gd name="connsiteX18" fmla="*/ 4151 w 10000"/>
              <a:gd name="connsiteY18" fmla="*/ 7089 h 9741"/>
              <a:gd name="connsiteX19" fmla="*/ 4166 w 10000"/>
              <a:gd name="connsiteY19" fmla="*/ 7123 h 9741"/>
              <a:gd name="connsiteX20" fmla="*/ 4261 w 10000"/>
              <a:gd name="connsiteY20" fmla="*/ 7339 h 9741"/>
              <a:gd name="connsiteX21" fmla="*/ 4330 w 10000"/>
              <a:gd name="connsiteY21" fmla="*/ 7506 h 9741"/>
              <a:gd name="connsiteX22" fmla="*/ 5046 w 10000"/>
              <a:gd name="connsiteY22" fmla="*/ 9149 h 9741"/>
              <a:gd name="connsiteX23" fmla="*/ 5279 w 10000"/>
              <a:gd name="connsiteY23" fmla="*/ 9683 h 9741"/>
              <a:gd name="connsiteX24" fmla="*/ 5305 w 10000"/>
              <a:gd name="connsiteY24" fmla="*/ 9733 h 9741"/>
              <a:gd name="connsiteX25" fmla="*/ 5721 w 10000"/>
              <a:gd name="connsiteY25" fmla="*/ 9733 h 9741"/>
              <a:gd name="connsiteX26" fmla="*/ 5728 w 10000"/>
              <a:gd name="connsiteY26" fmla="*/ 9716 h 9741"/>
              <a:gd name="connsiteX27" fmla="*/ 6243 w 10000"/>
              <a:gd name="connsiteY27" fmla="*/ 8574 h 9741"/>
              <a:gd name="connsiteX28" fmla="*/ 6506 w 10000"/>
              <a:gd name="connsiteY28" fmla="*/ 7990 h 9741"/>
              <a:gd name="connsiteX29" fmla="*/ 10000 w 10000"/>
              <a:gd name="connsiteY29" fmla="*/ 0 h 9741"/>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279 w 10000"/>
              <a:gd name="connsiteY23" fmla="*/ 9940 h 10000"/>
              <a:gd name="connsiteX24" fmla="*/ 5305 w 10000"/>
              <a:gd name="connsiteY24" fmla="*/ 9992 h 10000"/>
              <a:gd name="connsiteX25" fmla="*/ 5721 w 10000"/>
              <a:gd name="connsiteY25" fmla="*/ 9992 h 10000"/>
              <a:gd name="connsiteX26" fmla="*/ 5728 w 10000"/>
              <a:gd name="connsiteY26" fmla="*/ 9974 h 10000"/>
              <a:gd name="connsiteX27" fmla="*/ 6243 w 10000"/>
              <a:gd name="connsiteY27" fmla="*/ 8802 h 10000"/>
              <a:gd name="connsiteX28" fmla="*/ 10000 w 10000"/>
              <a:gd name="connsiteY28" fmla="*/ 0 h 10000"/>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120 w 10000"/>
              <a:gd name="connsiteY23" fmla="*/ 9604 h 10000"/>
              <a:gd name="connsiteX24" fmla="*/ 5279 w 10000"/>
              <a:gd name="connsiteY24" fmla="*/ 9940 h 10000"/>
              <a:gd name="connsiteX25" fmla="*/ 5305 w 10000"/>
              <a:gd name="connsiteY25" fmla="*/ 9992 h 10000"/>
              <a:gd name="connsiteX26" fmla="*/ 5721 w 10000"/>
              <a:gd name="connsiteY26" fmla="*/ 9992 h 10000"/>
              <a:gd name="connsiteX27" fmla="*/ 5728 w 10000"/>
              <a:gd name="connsiteY27" fmla="*/ 9974 h 10000"/>
              <a:gd name="connsiteX28" fmla="*/ 6243 w 10000"/>
              <a:gd name="connsiteY28" fmla="*/ 8802 h 10000"/>
              <a:gd name="connsiteX29" fmla="*/ 10000 w 10000"/>
              <a:gd name="connsiteY29" fmla="*/ 0 h 10000"/>
              <a:gd name="connsiteX0" fmla="*/ 0 w 10000"/>
              <a:gd name="connsiteY0" fmla="*/ 8639 h 10000"/>
              <a:gd name="connsiteX1" fmla="*/ 398 w 10000"/>
              <a:gd name="connsiteY1" fmla="*/ 7715 h 10000"/>
              <a:gd name="connsiteX2" fmla="*/ 573 w 10000"/>
              <a:gd name="connsiteY2" fmla="*/ 7312 h 10000"/>
              <a:gd name="connsiteX3" fmla="*/ 584 w 10000"/>
              <a:gd name="connsiteY3" fmla="*/ 7277 h 10000"/>
              <a:gd name="connsiteX4" fmla="*/ 1000 w 10000"/>
              <a:gd name="connsiteY4" fmla="*/ 7277 h 10000"/>
              <a:gd name="connsiteX5" fmla="*/ 1019 w 10000"/>
              <a:gd name="connsiteY5" fmla="*/ 7321 h 10000"/>
              <a:gd name="connsiteX6" fmla="*/ 1114 w 10000"/>
              <a:gd name="connsiteY6" fmla="*/ 7543 h 10000"/>
              <a:gd name="connsiteX7" fmla="*/ 1183 w 10000"/>
              <a:gd name="connsiteY7" fmla="*/ 7706 h 10000"/>
              <a:gd name="connsiteX8" fmla="*/ 1479 w 10000"/>
              <a:gd name="connsiteY8" fmla="*/ 8416 h 10000"/>
              <a:gd name="connsiteX9" fmla="*/ 1891 w 10000"/>
              <a:gd name="connsiteY9" fmla="*/ 9376 h 10000"/>
              <a:gd name="connsiteX10" fmla="*/ 2147 w 10000"/>
              <a:gd name="connsiteY10" fmla="*/ 9984 h 10000"/>
              <a:gd name="connsiteX11" fmla="*/ 2154 w 10000"/>
              <a:gd name="connsiteY11" fmla="*/ 10000 h 10000"/>
              <a:gd name="connsiteX12" fmla="*/ 2574 w 10000"/>
              <a:gd name="connsiteY12" fmla="*/ 10000 h 10000"/>
              <a:gd name="connsiteX13" fmla="*/ 2578 w 10000"/>
              <a:gd name="connsiteY13" fmla="*/ 9992 h 10000"/>
              <a:gd name="connsiteX14" fmla="*/ 2713 w 10000"/>
              <a:gd name="connsiteY14" fmla="*/ 9666 h 10000"/>
              <a:gd name="connsiteX15" fmla="*/ 3545 w 10000"/>
              <a:gd name="connsiteY15" fmla="*/ 7715 h 10000"/>
              <a:gd name="connsiteX16" fmla="*/ 3720 w 10000"/>
              <a:gd name="connsiteY16" fmla="*/ 7303 h 10000"/>
              <a:gd name="connsiteX17" fmla="*/ 3731 w 10000"/>
              <a:gd name="connsiteY17" fmla="*/ 7277 h 10000"/>
              <a:gd name="connsiteX18" fmla="*/ 4151 w 10000"/>
              <a:gd name="connsiteY18" fmla="*/ 7277 h 10000"/>
              <a:gd name="connsiteX19" fmla="*/ 4166 w 10000"/>
              <a:gd name="connsiteY19" fmla="*/ 7312 h 10000"/>
              <a:gd name="connsiteX20" fmla="*/ 4261 w 10000"/>
              <a:gd name="connsiteY20" fmla="*/ 7534 h 10000"/>
              <a:gd name="connsiteX21" fmla="*/ 4330 w 10000"/>
              <a:gd name="connsiteY21" fmla="*/ 7706 h 10000"/>
              <a:gd name="connsiteX22" fmla="*/ 5046 w 10000"/>
              <a:gd name="connsiteY22" fmla="*/ 9392 h 10000"/>
              <a:gd name="connsiteX23" fmla="*/ 5120 w 10000"/>
              <a:gd name="connsiteY23" fmla="*/ 9604 h 10000"/>
              <a:gd name="connsiteX24" fmla="*/ 5279 w 10000"/>
              <a:gd name="connsiteY24" fmla="*/ 9940 h 10000"/>
              <a:gd name="connsiteX25" fmla="*/ 5305 w 10000"/>
              <a:gd name="connsiteY25" fmla="*/ 9992 h 10000"/>
              <a:gd name="connsiteX26" fmla="*/ 5721 w 10000"/>
              <a:gd name="connsiteY26" fmla="*/ 9992 h 10000"/>
              <a:gd name="connsiteX27" fmla="*/ 5728 w 10000"/>
              <a:gd name="connsiteY27" fmla="*/ 9974 h 10000"/>
              <a:gd name="connsiteX28" fmla="*/ 6243 w 10000"/>
              <a:gd name="connsiteY28" fmla="*/ 8802 h 10000"/>
              <a:gd name="connsiteX29" fmla="*/ 7093 w 10000"/>
              <a:gd name="connsiteY29" fmla="*/ 6805 h 10000"/>
              <a:gd name="connsiteX30" fmla="*/ 10000 w 10000"/>
              <a:gd name="connsiteY30" fmla="*/ 0 h 10000"/>
              <a:gd name="connsiteX0" fmla="*/ 0 w 7093"/>
              <a:gd name="connsiteY0" fmla="*/ 1834 h 3195"/>
              <a:gd name="connsiteX1" fmla="*/ 398 w 7093"/>
              <a:gd name="connsiteY1" fmla="*/ 910 h 3195"/>
              <a:gd name="connsiteX2" fmla="*/ 573 w 7093"/>
              <a:gd name="connsiteY2" fmla="*/ 507 h 3195"/>
              <a:gd name="connsiteX3" fmla="*/ 584 w 7093"/>
              <a:gd name="connsiteY3" fmla="*/ 472 h 3195"/>
              <a:gd name="connsiteX4" fmla="*/ 1000 w 7093"/>
              <a:gd name="connsiteY4" fmla="*/ 472 h 3195"/>
              <a:gd name="connsiteX5" fmla="*/ 1019 w 7093"/>
              <a:gd name="connsiteY5" fmla="*/ 516 h 3195"/>
              <a:gd name="connsiteX6" fmla="*/ 1114 w 7093"/>
              <a:gd name="connsiteY6" fmla="*/ 738 h 3195"/>
              <a:gd name="connsiteX7" fmla="*/ 1183 w 7093"/>
              <a:gd name="connsiteY7" fmla="*/ 901 h 3195"/>
              <a:gd name="connsiteX8" fmla="*/ 1479 w 7093"/>
              <a:gd name="connsiteY8" fmla="*/ 1611 h 3195"/>
              <a:gd name="connsiteX9" fmla="*/ 1891 w 7093"/>
              <a:gd name="connsiteY9" fmla="*/ 2571 h 3195"/>
              <a:gd name="connsiteX10" fmla="*/ 2147 w 7093"/>
              <a:gd name="connsiteY10" fmla="*/ 3179 h 3195"/>
              <a:gd name="connsiteX11" fmla="*/ 2154 w 7093"/>
              <a:gd name="connsiteY11" fmla="*/ 3195 h 3195"/>
              <a:gd name="connsiteX12" fmla="*/ 2574 w 7093"/>
              <a:gd name="connsiteY12" fmla="*/ 3195 h 3195"/>
              <a:gd name="connsiteX13" fmla="*/ 2578 w 7093"/>
              <a:gd name="connsiteY13" fmla="*/ 3187 h 3195"/>
              <a:gd name="connsiteX14" fmla="*/ 2713 w 7093"/>
              <a:gd name="connsiteY14" fmla="*/ 2861 h 3195"/>
              <a:gd name="connsiteX15" fmla="*/ 3545 w 7093"/>
              <a:gd name="connsiteY15" fmla="*/ 910 h 3195"/>
              <a:gd name="connsiteX16" fmla="*/ 3720 w 7093"/>
              <a:gd name="connsiteY16" fmla="*/ 498 h 3195"/>
              <a:gd name="connsiteX17" fmla="*/ 3731 w 7093"/>
              <a:gd name="connsiteY17" fmla="*/ 472 h 3195"/>
              <a:gd name="connsiteX18" fmla="*/ 4151 w 7093"/>
              <a:gd name="connsiteY18" fmla="*/ 472 h 3195"/>
              <a:gd name="connsiteX19" fmla="*/ 4166 w 7093"/>
              <a:gd name="connsiteY19" fmla="*/ 507 h 3195"/>
              <a:gd name="connsiteX20" fmla="*/ 4261 w 7093"/>
              <a:gd name="connsiteY20" fmla="*/ 729 h 3195"/>
              <a:gd name="connsiteX21" fmla="*/ 4330 w 7093"/>
              <a:gd name="connsiteY21" fmla="*/ 901 h 3195"/>
              <a:gd name="connsiteX22" fmla="*/ 5046 w 7093"/>
              <a:gd name="connsiteY22" fmla="*/ 2587 h 3195"/>
              <a:gd name="connsiteX23" fmla="*/ 5120 w 7093"/>
              <a:gd name="connsiteY23" fmla="*/ 2799 h 3195"/>
              <a:gd name="connsiteX24" fmla="*/ 5279 w 7093"/>
              <a:gd name="connsiteY24" fmla="*/ 3135 h 3195"/>
              <a:gd name="connsiteX25" fmla="*/ 5305 w 7093"/>
              <a:gd name="connsiteY25" fmla="*/ 3187 h 3195"/>
              <a:gd name="connsiteX26" fmla="*/ 5721 w 7093"/>
              <a:gd name="connsiteY26" fmla="*/ 3187 h 3195"/>
              <a:gd name="connsiteX27" fmla="*/ 5728 w 7093"/>
              <a:gd name="connsiteY27" fmla="*/ 3169 h 3195"/>
              <a:gd name="connsiteX28" fmla="*/ 6243 w 7093"/>
              <a:gd name="connsiteY28" fmla="*/ 1997 h 3195"/>
              <a:gd name="connsiteX29" fmla="*/ 7093 w 7093"/>
              <a:gd name="connsiteY29" fmla="*/ 0 h 3195"/>
              <a:gd name="connsiteX0" fmla="*/ 0 w 10000"/>
              <a:gd name="connsiteY0" fmla="*/ 5740 h 10000"/>
              <a:gd name="connsiteX1" fmla="*/ 561 w 10000"/>
              <a:gd name="connsiteY1" fmla="*/ 2848 h 10000"/>
              <a:gd name="connsiteX2" fmla="*/ 808 w 10000"/>
              <a:gd name="connsiteY2" fmla="*/ 1587 h 10000"/>
              <a:gd name="connsiteX3" fmla="*/ 1410 w 10000"/>
              <a:gd name="connsiteY3" fmla="*/ 1477 h 10000"/>
              <a:gd name="connsiteX4" fmla="*/ 1437 w 10000"/>
              <a:gd name="connsiteY4" fmla="*/ 1615 h 10000"/>
              <a:gd name="connsiteX5" fmla="*/ 1571 w 10000"/>
              <a:gd name="connsiteY5" fmla="*/ 2310 h 10000"/>
              <a:gd name="connsiteX6" fmla="*/ 1668 w 10000"/>
              <a:gd name="connsiteY6" fmla="*/ 2820 h 10000"/>
              <a:gd name="connsiteX7" fmla="*/ 2085 w 10000"/>
              <a:gd name="connsiteY7" fmla="*/ 5042 h 10000"/>
              <a:gd name="connsiteX8" fmla="*/ 2666 w 10000"/>
              <a:gd name="connsiteY8" fmla="*/ 8047 h 10000"/>
              <a:gd name="connsiteX9" fmla="*/ 3027 w 10000"/>
              <a:gd name="connsiteY9" fmla="*/ 9950 h 10000"/>
              <a:gd name="connsiteX10" fmla="*/ 3037 w 10000"/>
              <a:gd name="connsiteY10" fmla="*/ 10000 h 10000"/>
              <a:gd name="connsiteX11" fmla="*/ 3629 w 10000"/>
              <a:gd name="connsiteY11" fmla="*/ 10000 h 10000"/>
              <a:gd name="connsiteX12" fmla="*/ 3635 w 10000"/>
              <a:gd name="connsiteY12" fmla="*/ 9975 h 10000"/>
              <a:gd name="connsiteX13" fmla="*/ 3825 w 10000"/>
              <a:gd name="connsiteY13" fmla="*/ 8955 h 10000"/>
              <a:gd name="connsiteX14" fmla="*/ 4998 w 10000"/>
              <a:gd name="connsiteY14" fmla="*/ 2848 h 10000"/>
              <a:gd name="connsiteX15" fmla="*/ 5245 w 10000"/>
              <a:gd name="connsiteY15" fmla="*/ 1559 h 10000"/>
              <a:gd name="connsiteX16" fmla="*/ 5260 w 10000"/>
              <a:gd name="connsiteY16" fmla="*/ 1477 h 10000"/>
              <a:gd name="connsiteX17" fmla="*/ 5852 w 10000"/>
              <a:gd name="connsiteY17" fmla="*/ 1477 h 10000"/>
              <a:gd name="connsiteX18" fmla="*/ 5873 w 10000"/>
              <a:gd name="connsiteY18" fmla="*/ 1587 h 10000"/>
              <a:gd name="connsiteX19" fmla="*/ 6007 w 10000"/>
              <a:gd name="connsiteY19" fmla="*/ 2282 h 10000"/>
              <a:gd name="connsiteX20" fmla="*/ 6105 w 10000"/>
              <a:gd name="connsiteY20" fmla="*/ 2820 h 10000"/>
              <a:gd name="connsiteX21" fmla="*/ 7114 w 10000"/>
              <a:gd name="connsiteY21" fmla="*/ 8097 h 10000"/>
              <a:gd name="connsiteX22" fmla="*/ 7218 w 10000"/>
              <a:gd name="connsiteY22" fmla="*/ 8761 h 10000"/>
              <a:gd name="connsiteX23" fmla="*/ 7443 w 10000"/>
              <a:gd name="connsiteY23" fmla="*/ 9812 h 10000"/>
              <a:gd name="connsiteX24" fmla="*/ 7479 w 10000"/>
              <a:gd name="connsiteY24" fmla="*/ 9975 h 10000"/>
              <a:gd name="connsiteX25" fmla="*/ 8066 w 10000"/>
              <a:gd name="connsiteY25" fmla="*/ 9975 h 10000"/>
              <a:gd name="connsiteX26" fmla="*/ 8076 w 10000"/>
              <a:gd name="connsiteY26" fmla="*/ 9919 h 10000"/>
              <a:gd name="connsiteX27" fmla="*/ 8802 w 10000"/>
              <a:gd name="connsiteY27" fmla="*/ 6250 h 10000"/>
              <a:gd name="connsiteX28" fmla="*/ 10000 w 10000"/>
              <a:gd name="connsiteY28" fmla="*/ 0 h 10000"/>
              <a:gd name="connsiteX0" fmla="*/ 0 w 10000"/>
              <a:gd name="connsiteY0" fmla="*/ 5740 h 10000"/>
              <a:gd name="connsiteX1" fmla="*/ 561 w 10000"/>
              <a:gd name="connsiteY1" fmla="*/ 2848 h 10000"/>
              <a:gd name="connsiteX2" fmla="*/ 808 w 10000"/>
              <a:gd name="connsiteY2" fmla="*/ 1587 h 10000"/>
              <a:gd name="connsiteX3" fmla="*/ 1410 w 10000"/>
              <a:gd name="connsiteY3" fmla="*/ 1477 h 10000"/>
              <a:gd name="connsiteX4" fmla="*/ 1571 w 10000"/>
              <a:gd name="connsiteY4" fmla="*/ 2310 h 10000"/>
              <a:gd name="connsiteX5" fmla="*/ 1668 w 10000"/>
              <a:gd name="connsiteY5" fmla="*/ 2820 h 10000"/>
              <a:gd name="connsiteX6" fmla="*/ 2085 w 10000"/>
              <a:gd name="connsiteY6" fmla="*/ 5042 h 10000"/>
              <a:gd name="connsiteX7" fmla="*/ 2666 w 10000"/>
              <a:gd name="connsiteY7" fmla="*/ 8047 h 10000"/>
              <a:gd name="connsiteX8" fmla="*/ 3027 w 10000"/>
              <a:gd name="connsiteY8" fmla="*/ 9950 h 10000"/>
              <a:gd name="connsiteX9" fmla="*/ 3037 w 10000"/>
              <a:gd name="connsiteY9" fmla="*/ 10000 h 10000"/>
              <a:gd name="connsiteX10" fmla="*/ 3629 w 10000"/>
              <a:gd name="connsiteY10" fmla="*/ 10000 h 10000"/>
              <a:gd name="connsiteX11" fmla="*/ 3635 w 10000"/>
              <a:gd name="connsiteY11" fmla="*/ 9975 h 10000"/>
              <a:gd name="connsiteX12" fmla="*/ 3825 w 10000"/>
              <a:gd name="connsiteY12" fmla="*/ 8955 h 10000"/>
              <a:gd name="connsiteX13" fmla="*/ 4998 w 10000"/>
              <a:gd name="connsiteY13" fmla="*/ 2848 h 10000"/>
              <a:gd name="connsiteX14" fmla="*/ 5245 w 10000"/>
              <a:gd name="connsiteY14" fmla="*/ 1559 h 10000"/>
              <a:gd name="connsiteX15" fmla="*/ 5260 w 10000"/>
              <a:gd name="connsiteY15" fmla="*/ 1477 h 10000"/>
              <a:gd name="connsiteX16" fmla="*/ 5852 w 10000"/>
              <a:gd name="connsiteY16" fmla="*/ 1477 h 10000"/>
              <a:gd name="connsiteX17" fmla="*/ 5873 w 10000"/>
              <a:gd name="connsiteY17" fmla="*/ 1587 h 10000"/>
              <a:gd name="connsiteX18" fmla="*/ 6007 w 10000"/>
              <a:gd name="connsiteY18" fmla="*/ 2282 h 10000"/>
              <a:gd name="connsiteX19" fmla="*/ 6105 w 10000"/>
              <a:gd name="connsiteY19" fmla="*/ 2820 h 10000"/>
              <a:gd name="connsiteX20" fmla="*/ 7114 w 10000"/>
              <a:gd name="connsiteY20" fmla="*/ 8097 h 10000"/>
              <a:gd name="connsiteX21" fmla="*/ 7218 w 10000"/>
              <a:gd name="connsiteY21" fmla="*/ 8761 h 10000"/>
              <a:gd name="connsiteX22" fmla="*/ 7443 w 10000"/>
              <a:gd name="connsiteY22" fmla="*/ 9812 h 10000"/>
              <a:gd name="connsiteX23" fmla="*/ 7479 w 10000"/>
              <a:gd name="connsiteY23" fmla="*/ 9975 h 10000"/>
              <a:gd name="connsiteX24" fmla="*/ 8066 w 10000"/>
              <a:gd name="connsiteY24" fmla="*/ 9975 h 10000"/>
              <a:gd name="connsiteX25" fmla="*/ 8076 w 10000"/>
              <a:gd name="connsiteY25" fmla="*/ 9919 h 10000"/>
              <a:gd name="connsiteX26" fmla="*/ 8802 w 10000"/>
              <a:gd name="connsiteY26" fmla="*/ 6250 h 10000"/>
              <a:gd name="connsiteX27" fmla="*/ 10000 w 10000"/>
              <a:gd name="connsiteY27" fmla="*/ 0 h 10000"/>
              <a:gd name="connsiteX0" fmla="*/ 0 w 10000"/>
              <a:gd name="connsiteY0" fmla="*/ 5740 h 10000"/>
              <a:gd name="connsiteX1" fmla="*/ 561 w 10000"/>
              <a:gd name="connsiteY1" fmla="*/ 2848 h 10000"/>
              <a:gd name="connsiteX2" fmla="*/ 808 w 10000"/>
              <a:gd name="connsiteY2" fmla="*/ 1587 h 10000"/>
              <a:gd name="connsiteX3" fmla="*/ 1571 w 10000"/>
              <a:gd name="connsiteY3" fmla="*/ 2310 h 10000"/>
              <a:gd name="connsiteX4" fmla="*/ 1668 w 10000"/>
              <a:gd name="connsiteY4" fmla="*/ 2820 h 10000"/>
              <a:gd name="connsiteX5" fmla="*/ 2085 w 10000"/>
              <a:gd name="connsiteY5" fmla="*/ 5042 h 10000"/>
              <a:gd name="connsiteX6" fmla="*/ 2666 w 10000"/>
              <a:gd name="connsiteY6" fmla="*/ 8047 h 10000"/>
              <a:gd name="connsiteX7" fmla="*/ 3027 w 10000"/>
              <a:gd name="connsiteY7" fmla="*/ 9950 h 10000"/>
              <a:gd name="connsiteX8" fmla="*/ 3037 w 10000"/>
              <a:gd name="connsiteY8" fmla="*/ 10000 h 10000"/>
              <a:gd name="connsiteX9" fmla="*/ 3629 w 10000"/>
              <a:gd name="connsiteY9" fmla="*/ 10000 h 10000"/>
              <a:gd name="connsiteX10" fmla="*/ 3635 w 10000"/>
              <a:gd name="connsiteY10" fmla="*/ 9975 h 10000"/>
              <a:gd name="connsiteX11" fmla="*/ 3825 w 10000"/>
              <a:gd name="connsiteY11" fmla="*/ 8955 h 10000"/>
              <a:gd name="connsiteX12" fmla="*/ 4998 w 10000"/>
              <a:gd name="connsiteY12" fmla="*/ 2848 h 10000"/>
              <a:gd name="connsiteX13" fmla="*/ 5245 w 10000"/>
              <a:gd name="connsiteY13" fmla="*/ 1559 h 10000"/>
              <a:gd name="connsiteX14" fmla="*/ 5260 w 10000"/>
              <a:gd name="connsiteY14" fmla="*/ 1477 h 10000"/>
              <a:gd name="connsiteX15" fmla="*/ 5852 w 10000"/>
              <a:gd name="connsiteY15" fmla="*/ 1477 h 10000"/>
              <a:gd name="connsiteX16" fmla="*/ 5873 w 10000"/>
              <a:gd name="connsiteY16" fmla="*/ 1587 h 10000"/>
              <a:gd name="connsiteX17" fmla="*/ 6007 w 10000"/>
              <a:gd name="connsiteY17" fmla="*/ 2282 h 10000"/>
              <a:gd name="connsiteX18" fmla="*/ 6105 w 10000"/>
              <a:gd name="connsiteY18" fmla="*/ 2820 h 10000"/>
              <a:gd name="connsiteX19" fmla="*/ 7114 w 10000"/>
              <a:gd name="connsiteY19" fmla="*/ 8097 h 10000"/>
              <a:gd name="connsiteX20" fmla="*/ 7218 w 10000"/>
              <a:gd name="connsiteY20" fmla="*/ 8761 h 10000"/>
              <a:gd name="connsiteX21" fmla="*/ 7443 w 10000"/>
              <a:gd name="connsiteY21" fmla="*/ 9812 h 10000"/>
              <a:gd name="connsiteX22" fmla="*/ 7479 w 10000"/>
              <a:gd name="connsiteY22" fmla="*/ 9975 h 10000"/>
              <a:gd name="connsiteX23" fmla="*/ 8066 w 10000"/>
              <a:gd name="connsiteY23" fmla="*/ 9975 h 10000"/>
              <a:gd name="connsiteX24" fmla="*/ 8076 w 10000"/>
              <a:gd name="connsiteY24" fmla="*/ 9919 h 10000"/>
              <a:gd name="connsiteX25" fmla="*/ 8802 w 10000"/>
              <a:gd name="connsiteY25" fmla="*/ 6250 h 10000"/>
              <a:gd name="connsiteX26" fmla="*/ 10000 w 10000"/>
              <a:gd name="connsiteY26" fmla="*/ 0 h 10000"/>
              <a:gd name="connsiteX0" fmla="*/ 0 w 10000"/>
              <a:gd name="connsiteY0" fmla="*/ 5740 h 10000"/>
              <a:gd name="connsiteX1" fmla="*/ 561 w 10000"/>
              <a:gd name="connsiteY1" fmla="*/ 2848 h 10000"/>
              <a:gd name="connsiteX2" fmla="*/ 1571 w 10000"/>
              <a:gd name="connsiteY2" fmla="*/ 2310 h 10000"/>
              <a:gd name="connsiteX3" fmla="*/ 1668 w 10000"/>
              <a:gd name="connsiteY3" fmla="*/ 2820 h 10000"/>
              <a:gd name="connsiteX4" fmla="*/ 2085 w 10000"/>
              <a:gd name="connsiteY4" fmla="*/ 5042 h 10000"/>
              <a:gd name="connsiteX5" fmla="*/ 2666 w 10000"/>
              <a:gd name="connsiteY5" fmla="*/ 8047 h 10000"/>
              <a:gd name="connsiteX6" fmla="*/ 3027 w 10000"/>
              <a:gd name="connsiteY6" fmla="*/ 9950 h 10000"/>
              <a:gd name="connsiteX7" fmla="*/ 3037 w 10000"/>
              <a:gd name="connsiteY7" fmla="*/ 10000 h 10000"/>
              <a:gd name="connsiteX8" fmla="*/ 3629 w 10000"/>
              <a:gd name="connsiteY8" fmla="*/ 10000 h 10000"/>
              <a:gd name="connsiteX9" fmla="*/ 3635 w 10000"/>
              <a:gd name="connsiteY9" fmla="*/ 9975 h 10000"/>
              <a:gd name="connsiteX10" fmla="*/ 3825 w 10000"/>
              <a:gd name="connsiteY10" fmla="*/ 8955 h 10000"/>
              <a:gd name="connsiteX11" fmla="*/ 4998 w 10000"/>
              <a:gd name="connsiteY11" fmla="*/ 2848 h 10000"/>
              <a:gd name="connsiteX12" fmla="*/ 5245 w 10000"/>
              <a:gd name="connsiteY12" fmla="*/ 1559 h 10000"/>
              <a:gd name="connsiteX13" fmla="*/ 5260 w 10000"/>
              <a:gd name="connsiteY13" fmla="*/ 1477 h 10000"/>
              <a:gd name="connsiteX14" fmla="*/ 5852 w 10000"/>
              <a:gd name="connsiteY14" fmla="*/ 1477 h 10000"/>
              <a:gd name="connsiteX15" fmla="*/ 5873 w 10000"/>
              <a:gd name="connsiteY15" fmla="*/ 1587 h 10000"/>
              <a:gd name="connsiteX16" fmla="*/ 6007 w 10000"/>
              <a:gd name="connsiteY16" fmla="*/ 2282 h 10000"/>
              <a:gd name="connsiteX17" fmla="*/ 6105 w 10000"/>
              <a:gd name="connsiteY17" fmla="*/ 2820 h 10000"/>
              <a:gd name="connsiteX18" fmla="*/ 7114 w 10000"/>
              <a:gd name="connsiteY18" fmla="*/ 8097 h 10000"/>
              <a:gd name="connsiteX19" fmla="*/ 7218 w 10000"/>
              <a:gd name="connsiteY19" fmla="*/ 8761 h 10000"/>
              <a:gd name="connsiteX20" fmla="*/ 7443 w 10000"/>
              <a:gd name="connsiteY20" fmla="*/ 9812 h 10000"/>
              <a:gd name="connsiteX21" fmla="*/ 7479 w 10000"/>
              <a:gd name="connsiteY21" fmla="*/ 9975 h 10000"/>
              <a:gd name="connsiteX22" fmla="*/ 8066 w 10000"/>
              <a:gd name="connsiteY22" fmla="*/ 9975 h 10000"/>
              <a:gd name="connsiteX23" fmla="*/ 8076 w 10000"/>
              <a:gd name="connsiteY23" fmla="*/ 9919 h 10000"/>
              <a:gd name="connsiteX24" fmla="*/ 8802 w 10000"/>
              <a:gd name="connsiteY24" fmla="*/ 6250 h 10000"/>
              <a:gd name="connsiteX25" fmla="*/ 10000 w 10000"/>
              <a:gd name="connsiteY25" fmla="*/ 0 h 10000"/>
              <a:gd name="connsiteX0" fmla="*/ 0 w 10000"/>
              <a:gd name="connsiteY0" fmla="*/ 5740 h 10000"/>
              <a:gd name="connsiteX1" fmla="*/ 1571 w 10000"/>
              <a:gd name="connsiteY1" fmla="*/ 2310 h 10000"/>
              <a:gd name="connsiteX2" fmla="*/ 1668 w 10000"/>
              <a:gd name="connsiteY2" fmla="*/ 2820 h 10000"/>
              <a:gd name="connsiteX3" fmla="*/ 2085 w 10000"/>
              <a:gd name="connsiteY3" fmla="*/ 5042 h 10000"/>
              <a:gd name="connsiteX4" fmla="*/ 2666 w 10000"/>
              <a:gd name="connsiteY4" fmla="*/ 8047 h 10000"/>
              <a:gd name="connsiteX5" fmla="*/ 3027 w 10000"/>
              <a:gd name="connsiteY5" fmla="*/ 9950 h 10000"/>
              <a:gd name="connsiteX6" fmla="*/ 3037 w 10000"/>
              <a:gd name="connsiteY6" fmla="*/ 10000 h 10000"/>
              <a:gd name="connsiteX7" fmla="*/ 3629 w 10000"/>
              <a:gd name="connsiteY7" fmla="*/ 10000 h 10000"/>
              <a:gd name="connsiteX8" fmla="*/ 3635 w 10000"/>
              <a:gd name="connsiteY8" fmla="*/ 9975 h 10000"/>
              <a:gd name="connsiteX9" fmla="*/ 3825 w 10000"/>
              <a:gd name="connsiteY9" fmla="*/ 8955 h 10000"/>
              <a:gd name="connsiteX10" fmla="*/ 4998 w 10000"/>
              <a:gd name="connsiteY10" fmla="*/ 2848 h 10000"/>
              <a:gd name="connsiteX11" fmla="*/ 5245 w 10000"/>
              <a:gd name="connsiteY11" fmla="*/ 1559 h 10000"/>
              <a:gd name="connsiteX12" fmla="*/ 5260 w 10000"/>
              <a:gd name="connsiteY12" fmla="*/ 1477 h 10000"/>
              <a:gd name="connsiteX13" fmla="*/ 5852 w 10000"/>
              <a:gd name="connsiteY13" fmla="*/ 1477 h 10000"/>
              <a:gd name="connsiteX14" fmla="*/ 5873 w 10000"/>
              <a:gd name="connsiteY14" fmla="*/ 1587 h 10000"/>
              <a:gd name="connsiteX15" fmla="*/ 6007 w 10000"/>
              <a:gd name="connsiteY15" fmla="*/ 2282 h 10000"/>
              <a:gd name="connsiteX16" fmla="*/ 6105 w 10000"/>
              <a:gd name="connsiteY16" fmla="*/ 2820 h 10000"/>
              <a:gd name="connsiteX17" fmla="*/ 7114 w 10000"/>
              <a:gd name="connsiteY17" fmla="*/ 8097 h 10000"/>
              <a:gd name="connsiteX18" fmla="*/ 7218 w 10000"/>
              <a:gd name="connsiteY18" fmla="*/ 8761 h 10000"/>
              <a:gd name="connsiteX19" fmla="*/ 7443 w 10000"/>
              <a:gd name="connsiteY19" fmla="*/ 9812 h 10000"/>
              <a:gd name="connsiteX20" fmla="*/ 7479 w 10000"/>
              <a:gd name="connsiteY20" fmla="*/ 9975 h 10000"/>
              <a:gd name="connsiteX21" fmla="*/ 8066 w 10000"/>
              <a:gd name="connsiteY21" fmla="*/ 9975 h 10000"/>
              <a:gd name="connsiteX22" fmla="*/ 8076 w 10000"/>
              <a:gd name="connsiteY22" fmla="*/ 9919 h 10000"/>
              <a:gd name="connsiteX23" fmla="*/ 8802 w 10000"/>
              <a:gd name="connsiteY23" fmla="*/ 6250 h 10000"/>
              <a:gd name="connsiteX24" fmla="*/ 10000 w 10000"/>
              <a:gd name="connsiteY24" fmla="*/ 0 h 10000"/>
              <a:gd name="connsiteX0" fmla="*/ 0 w 8429"/>
              <a:gd name="connsiteY0" fmla="*/ 2310 h 10000"/>
              <a:gd name="connsiteX1" fmla="*/ 97 w 8429"/>
              <a:gd name="connsiteY1" fmla="*/ 2820 h 10000"/>
              <a:gd name="connsiteX2" fmla="*/ 514 w 8429"/>
              <a:gd name="connsiteY2" fmla="*/ 5042 h 10000"/>
              <a:gd name="connsiteX3" fmla="*/ 1095 w 8429"/>
              <a:gd name="connsiteY3" fmla="*/ 8047 h 10000"/>
              <a:gd name="connsiteX4" fmla="*/ 1456 w 8429"/>
              <a:gd name="connsiteY4" fmla="*/ 9950 h 10000"/>
              <a:gd name="connsiteX5" fmla="*/ 1466 w 8429"/>
              <a:gd name="connsiteY5" fmla="*/ 10000 h 10000"/>
              <a:gd name="connsiteX6" fmla="*/ 2058 w 8429"/>
              <a:gd name="connsiteY6" fmla="*/ 10000 h 10000"/>
              <a:gd name="connsiteX7" fmla="*/ 2064 w 8429"/>
              <a:gd name="connsiteY7" fmla="*/ 9975 h 10000"/>
              <a:gd name="connsiteX8" fmla="*/ 2254 w 8429"/>
              <a:gd name="connsiteY8" fmla="*/ 8955 h 10000"/>
              <a:gd name="connsiteX9" fmla="*/ 3427 w 8429"/>
              <a:gd name="connsiteY9" fmla="*/ 2848 h 10000"/>
              <a:gd name="connsiteX10" fmla="*/ 3674 w 8429"/>
              <a:gd name="connsiteY10" fmla="*/ 1559 h 10000"/>
              <a:gd name="connsiteX11" fmla="*/ 3689 w 8429"/>
              <a:gd name="connsiteY11" fmla="*/ 1477 h 10000"/>
              <a:gd name="connsiteX12" fmla="*/ 4281 w 8429"/>
              <a:gd name="connsiteY12" fmla="*/ 1477 h 10000"/>
              <a:gd name="connsiteX13" fmla="*/ 4302 w 8429"/>
              <a:gd name="connsiteY13" fmla="*/ 1587 h 10000"/>
              <a:gd name="connsiteX14" fmla="*/ 4436 w 8429"/>
              <a:gd name="connsiteY14" fmla="*/ 2282 h 10000"/>
              <a:gd name="connsiteX15" fmla="*/ 4534 w 8429"/>
              <a:gd name="connsiteY15" fmla="*/ 2820 h 10000"/>
              <a:gd name="connsiteX16" fmla="*/ 5543 w 8429"/>
              <a:gd name="connsiteY16" fmla="*/ 8097 h 10000"/>
              <a:gd name="connsiteX17" fmla="*/ 5647 w 8429"/>
              <a:gd name="connsiteY17" fmla="*/ 8761 h 10000"/>
              <a:gd name="connsiteX18" fmla="*/ 5872 w 8429"/>
              <a:gd name="connsiteY18" fmla="*/ 9812 h 10000"/>
              <a:gd name="connsiteX19" fmla="*/ 5908 w 8429"/>
              <a:gd name="connsiteY19" fmla="*/ 9975 h 10000"/>
              <a:gd name="connsiteX20" fmla="*/ 6495 w 8429"/>
              <a:gd name="connsiteY20" fmla="*/ 9975 h 10000"/>
              <a:gd name="connsiteX21" fmla="*/ 6505 w 8429"/>
              <a:gd name="connsiteY21" fmla="*/ 9919 h 10000"/>
              <a:gd name="connsiteX22" fmla="*/ 7231 w 8429"/>
              <a:gd name="connsiteY22" fmla="*/ 6250 h 10000"/>
              <a:gd name="connsiteX23" fmla="*/ 8429 w 8429"/>
              <a:gd name="connsiteY23" fmla="*/ 0 h 10000"/>
              <a:gd name="connsiteX0" fmla="*/ 0 w 9885"/>
              <a:gd name="connsiteY0" fmla="*/ 2820 h 10000"/>
              <a:gd name="connsiteX1" fmla="*/ 495 w 9885"/>
              <a:gd name="connsiteY1" fmla="*/ 5042 h 10000"/>
              <a:gd name="connsiteX2" fmla="*/ 1184 w 9885"/>
              <a:gd name="connsiteY2" fmla="*/ 8047 h 10000"/>
              <a:gd name="connsiteX3" fmla="*/ 1612 w 9885"/>
              <a:gd name="connsiteY3" fmla="*/ 9950 h 10000"/>
              <a:gd name="connsiteX4" fmla="*/ 1624 w 9885"/>
              <a:gd name="connsiteY4" fmla="*/ 10000 h 10000"/>
              <a:gd name="connsiteX5" fmla="*/ 2327 w 9885"/>
              <a:gd name="connsiteY5" fmla="*/ 10000 h 10000"/>
              <a:gd name="connsiteX6" fmla="*/ 2334 w 9885"/>
              <a:gd name="connsiteY6" fmla="*/ 9975 h 10000"/>
              <a:gd name="connsiteX7" fmla="*/ 2559 w 9885"/>
              <a:gd name="connsiteY7" fmla="*/ 8955 h 10000"/>
              <a:gd name="connsiteX8" fmla="*/ 3951 w 9885"/>
              <a:gd name="connsiteY8" fmla="*/ 2848 h 10000"/>
              <a:gd name="connsiteX9" fmla="*/ 4244 w 9885"/>
              <a:gd name="connsiteY9" fmla="*/ 1559 h 10000"/>
              <a:gd name="connsiteX10" fmla="*/ 4262 w 9885"/>
              <a:gd name="connsiteY10" fmla="*/ 1477 h 10000"/>
              <a:gd name="connsiteX11" fmla="*/ 4964 w 9885"/>
              <a:gd name="connsiteY11" fmla="*/ 1477 h 10000"/>
              <a:gd name="connsiteX12" fmla="*/ 4989 w 9885"/>
              <a:gd name="connsiteY12" fmla="*/ 1587 h 10000"/>
              <a:gd name="connsiteX13" fmla="*/ 5148 w 9885"/>
              <a:gd name="connsiteY13" fmla="*/ 2282 h 10000"/>
              <a:gd name="connsiteX14" fmla="*/ 5264 w 9885"/>
              <a:gd name="connsiteY14" fmla="*/ 2820 h 10000"/>
              <a:gd name="connsiteX15" fmla="*/ 6461 w 9885"/>
              <a:gd name="connsiteY15" fmla="*/ 8097 h 10000"/>
              <a:gd name="connsiteX16" fmla="*/ 6584 w 9885"/>
              <a:gd name="connsiteY16" fmla="*/ 8761 h 10000"/>
              <a:gd name="connsiteX17" fmla="*/ 6851 w 9885"/>
              <a:gd name="connsiteY17" fmla="*/ 9812 h 10000"/>
              <a:gd name="connsiteX18" fmla="*/ 6894 w 9885"/>
              <a:gd name="connsiteY18" fmla="*/ 9975 h 10000"/>
              <a:gd name="connsiteX19" fmla="*/ 7591 w 9885"/>
              <a:gd name="connsiteY19" fmla="*/ 9975 h 10000"/>
              <a:gd name="connsiteX20" fmla="*/ 7602 w 9885"/>
              <a:gd name="connsiteY20" fmla="*/ 9919 h 10000"/>
              <a:gd name="connsiteX21" fmla="*/ 8464 w 9885"/>
              <a:gd name="connsiteY21" fmla="*/ 6250 h 10000"/>
              <a:gd name="connsiteX22" fmla="*/ 9885 w 9885"/>
              <a:gd name="connsiteY22" fmla="*/ 0 h 10000"/>
              <a:gd name="connsiteX0" fmla="*/ 0 w 9499"/>
              <a:gd name="connsiteY0" fmla="*/ 5042 h 10000"/>
              <a:gd name="connsiteX1" fmla="*/ 697 w 9499"/>
              <a:gd name="connsiteY1" fmla="*/ 8047 h 10000"/>
              <a:gd name="connsiteX2" fmla="*/ 1130 w 9499"/>
              <a:gd name="connsiteY2" fmla="*/ 9950 h 10000"/>
              <a:gd name="connsiteX3" fmla="*/ 1142 w 9499"/>
              <a:gd name="connsiteY3" fmla="*/ 10000 h 10000"/>
              <a:gd name="connsiteX4" fmla="*/ 1853 w 9499"/>
              <a:gd name="connsiteY4" fmla="*/ 10000 h 10000"/>
              <a:gd name="connsiteX5" fmla="*/ 1860 w 9499"/>
              <a:gd name="connsiteY5" fmla="*/ 9975 h 10000"/>
              <a:gd name="connsiteX6" fmla="*/ 2088 w 9499"/>
              <a:gd name="connsiteY6" fmla="*/ 8955 h 10000"/>
              <a:gd name="connsiteX7" fmla="*/ 3496 w 9499"/>
              <a:gd name="connsiteY7" fmla="*/ 2848 h 10000"/>
              <a:gd name="connsiteX8" fmla="*/ 3792 w 9499"/>
              <a:gd name="connsiteY8" fmla="*/ 1559 h 10000"/>
              <a:gd name="connsiteX9" fmla="*/ 3811 w 9499"/>
              <a:gd name="connsiteY9" fmla="*/ 1477 h 10000"/>
              <a:gd name="connsiteX10" fmla="*/ 4521 w 9499"/>
              <a:gd name="connsiteY10" fmla="*/ 1477 h 10000"/>
              <a:gd name="connsiteX11" fmla="*/ 4546 w 9499"/>
              <a:gd name="connsiteY11" fmla="*/ 1587 h 10000"/>
              <a:gd name="connsiteX12" fmla="*/ 4707 w 9499"/>
              <a:gd name="connsiteY12" fmla="*/ 2282 h 10000"/>
              <a:gd name="connsiteX13" fmla="*/ 4824 w 9499"/>
              <a:gd name="connsiteY13" fmla="*/ 2820 h 10000"/>
              <a:gd name="connsiteX14" fmla="*/ 6035 w 9499"/>
              <a:gd name="connsiteY14" fmla="*/ 8097 h 10000"/>
              <a:gd name="connsiteX15" fmla="*/ 6160 w 9499"/>
              <a:gd name="connsiteY15" fmla="*/ 8761 h 10000"/>
              <a:gd name="connsiteX16" fmla="*/ 6430 w 9499"/>
              <a:gd name="connsiteY16" fmla="*/ 9812 h 10000"/>
              <a:gd name="connsiteX17" fmla="*/ 6473 w 9499"/>
              <a:gd name="connsiteY17" fmla="*/ 9975 h 10000"/>
              <a:gd name="connsiteX18" fmla="*/ 7178 w 9499"/>
              <a:gd name="connsiteY18" fmla="*/ 9975 h 10000"/>
              <a:gd name="connsiteX19" fmla="*/ 7189 w 9499"/>
              <a:gd name="connsiteY19" fmla="*/ 9919 h 10000"/>
              <a:gd name="connsiteX20" fmla="*/ 8061 w 9499"/>
              <a:gd name="connsiteY20" fmla="*/ 6250 h 10000"/>
              <a:gd name="connsiteX21" fmla="*/ 9499 w 9499"/>
              <a:gd name="connsiteY21" fmla="*/ 0 h 10000"/>
              <a:gd name="connsiteX0" fmla="*/ 0 w 9266"/>
              <a:gd name="connsiteY0" fmla="*/ 8047 h 10000"/>
              <a:gd name="connsiteX1" fmla="*/ 456 w 9266"/>
              <a:gd name="connsiteY1" fmla="*/ 9950 h 10000"/>
              <a:gd name="connsiteX2" fmla="*/ 468 w 9266"/>
              <a:gd name="connsiteY2" fmla="*/ 10000 h 10000"/>
              <a:gd name="connsiteX3" fmla="*/ 1217 w 9266"/>
              <a:gd name="connsiteY3" fmla="*/ 10000 h 10000"/>
              <a:gd name="connsiteX4" fmla="*/ 1224 w 9266"/>
              <a:gd name="connsiteY4" fmla="*/ 9975 h 10000"/>
              <a:gd name="connsiteX5" fmla="*/ 1464 w 9266"/>
              <a:gd name="connsiteY5" fmla="*/ 8955 h 10000"/>
              <a:gd name="connsiteX6" fmla="*/ 2946 w 9266"/>
              <a:gd name="connsiteY6" fmla="*/ 2848 h 10000"/>
              <a:gd name="connsiteX7" fmla="*/ 3258 w 9266"/>
              <a:gd name="connsiteY7" fmla="*/ 1559 h 10000"/>
              <a:gd name="connsiteX8" fmla="*/ 3278 w 9266"/>
              <a:gd name="connsiteY8" fmla="*/ 1477 h 10000"/>
              <a:gd name="connsiteX9" fmla="*/ 4025 w 9266"/>
              <a:gd name="connsiteY9" fmla="*/ 1477 h 10000"/>
              <a:gd name="connsiteX10" fmla="*/ 4052 w 9266"/>
              <a:gd name="connsiteY10" fmla="*/ 1587 h 10000"/>
              <a:gd name="connsiteX11" fmla="*/ 4221 w 9266"/>
              <a:gd name="connsiteY11" fmla="*/ 2282 h 10000"/>
              <a:gd name="connsiteX12" fmla="*/ 4344 w 9266"/>
              <a:gd name="connsiteY12" fmla="*/ 2820 h 10000"/>
              <a:gd name="connsiteX13" fmla="*/ 5619 w 9266"/>
              <a:gd name="connsiteY13" fmla="*/ 8097 h 10000"/>
              <a:gd name="connsiteX14" fmla="*/ 5751 w 9266"/>
              <a:gd name="connsiteY14" fmla="*/ 8761 h 10000"/>
              <a:gd name="connsiteX15" fmla="*/ 6035 w 9266"/>
              <a:gd name="connsiteY15" fmla="*/ 9812 h 10000"/>
              <a:gd name="connsiteX16" fmla="*/ 6080 w 9266"/>
              <a:gd name="connsiteY16" fmla="*/ 9975 h 10000"/>
              <a:gd name="connsiteX17" fmla="*/ 6823 w 9266"/>
              <a:gd name="connsiteY17" fmla="*/ 9975 h 10000"/>
              <a:gd name="connsiteX18" fmla="*/ 6834 w 9266"/>
              <a:gd name="connsiteY18" fmla="*/ 9919 h 10000"/>
              <a:gd name="connsiteX19" fmla="*/ 7752 w 9266"/>
              <a:gd name="connsiteY19" fmla="*/ 6250 h 10000"/>
              <a:gd name="connsiteX20" fmla="*/ 9266 w 9266"/>
              <a:gd name="connsiteY20" fmla="*/ 0 h 10000"/>
              <a:gd name="connsiteX0" fmla="*/ 0 w 9508"/>
              <a:gd name="connsiteY0" fmla="*/ 9950 h 10000"/>
              <a:gd name="connsiteX1" fmla="*/ 13 w 9508"/>
              <a:gd name="connsiteY1" fmla="*/ 10000 h 10000"/>
              <a:gd name="connsiteX2" fmla="*/ 821 w 9508"/>
              <a:gd name="connsiteY2" fmla="*/ 10000 h 10000"/>
              <a:gd name="connsiteX3" fmla="*/ 829 w 9508"/>
              <a:gd name="connsiteY3" fmla="*/ 9975 h 10000"/>
              <a:gd name="connsiteX4" fmla="*/ 1088 w 9508"/>
              <a:gd name="connsiteY4" fmla="*/ 8955 h 10000"/>
              <a:gd name="connsiteX5" fmla="*/ 2687 w 9508"/>
              <a:gd name="connsiteY5" fmla="*/ 2848 h 10000"/>
              <a:gd name="connsiteX6" fmla="*/ 3024 w 9508"/>
              <a:gd name="connsiteY6" fmla="*/ 1559 h 10000"/>
              <a:gd name="connsiteX7" fmla="*/ 3046 w 9508"/>
              <a:gd name="connsiteY7" fmla="*/ 1477 h 10000"/>
              <a:gd name="connsiteX8" fmla="*/ 3852 w 9508"/>
              <a:gd name="connsiteY8" fmla="*/ 1477 h 10000"/>
              <a:gd name="connsiteX9" fmla="*/ 3881 w 9508"/>
              <a:gd name="connsiteY9" fmla="*/ 1587 h 10000"/>
              <a:gd name="connsiteX10" fmla="*/ 4063 w 9508"/>
              <a:gd name="connsiteY10" fmla="*/ 2282 h 10000"/>
              <a:gd name="connsiteX11" fmla="*/ 4196 w 9508"/>
              <a:gd name="connsiteY11" fmla="*/ 2820 h 10000"/>
              <a:gd name="connsiteX12" fmla="*/ 5572 w 9508"/>
              <a:gd name="connsiteY12" fmla="*/ 8097 h 10000"/>
              <a:gd name="connsiteX13" fmla="*/ 5715 w 9508"/>
              <a:gd name="connsiteY13" fmla="*/ 8761 h 10000"/>
              <a:gd name="connsiteX14" fmla="*/ 6021 w 9508"/>
              <a:gd name="connsiteY14" fmla="*/ 9812 h 10000"/>
              <a:gd name="connsiteX15" fmla="*/ 6070 w 9508"/>
              <a:gd name="connsiteY15" fmla="*/ 9975 h 10000"/>
              <a:gd name="connsiteX16" fmla="*/ 6871 w 9508"/>
              <a:gd name="connsiteY16" fmla="*/ 9975 h 10000"/>
              <a:gd name="connsiteX17" fmla="*/ 6883 w 9508"/>
              <a:gd name="connsiteY17" fmla="*/ 9919 h 10000"/>
              <a:gd name="connsiteX18" fmla="*/ 7874 w 9508"/>
              <a:gd name="connsiteY18" fmla="*/ 6250 h 10000"/>
              <a:gd name="connsiteX19" fmla="*/ 9508 w 9508"/>
              <a:gd name="connsiteY19" fmla="*/ 0 h 10000"/>
              <a:gd name="connsiteX0" fmla="*/ 0 w 10000"/>
              <a:gd name="connsiteY0" fmla="*/ 9950 h 10000"/>
              <a:gd name="connsiteX1" fmla="*/ 863 w 10000"/>
              <a:gd name="connsiteY1" fmla="*/ 10000 h 10000"/>
              <a:gd name="connsiteX2" fmla="*/ 872 w 10000"/>
              <a:gd name="connsiteY2" fmla="*/ 9975 h 10000"/>
              <a:gd name="connsiteX3" fmla="*/ 1144 w 10000"/>
              <a:gd name="connsiteY3" fmla="*/ 8955 h 10000"/>
              <a:gd name="connsiteX4" fmla="*/ 2826 w 10000"/>
              <a:gd name="connsiteY4" fmla="*/ 2848 h 10000"/>
              <a:gd name="connsiteX5" fmla="*/ 3180 w 10000"/>
              <a:gd name="connsiteY5" fmla="*/ 1559 h 10000"/>
              <a:gd name="connsiteX6" fmla="*/ 3204 w 10000"/>
              <a:gd name="connsiteY6" fmla="*/ 1477 h 10000"/>
              <a:gd name="connsiteX7" fmla="*/ 4051 w 10000"/>
              <a:gd name="connsiteY7" fmla="*/ 1477 h 10000"/>
              <a:gd name="connsiteX8" fmla="*/ 4082 w 10000"/>
              <a:gd name="connsiteY8" fmla="*/ 1587 h 10000"/>
              <a:gd name="connsiteX9" fmla="*/ 4273 w 10000"/>
              <a:gd name="connsiteY9" fmla="*/ 2282 h 10000"/>
              <a:gd name="connsiteX10" fmla="*/ 4413 w 10000"/>
              <a:gd name="connsiteY10" fmla="*/ 2820 h 10000"/>
              <a:gd name="connsiteX11" fmla="*/ 5860 w 10000"/>
              <a:gd name="connsiteY11" fmla="*/ 8097 h 10000"/>
              <a:gd name="connsiteX12" fmla="*/ 6011 w 10000"/>
              <a:gd name="connsiteY12" fmla="*/ 8761 h 10000"/>
              <a:gd name="connsiteX13" fmla="*/ 6333 w 10000"/>
              <a:gd name="connsiteY13" fmla="*/ 9812 h 10000"/>
              <a:gd name="connsiteX14" fmla="*/ 6384 w 10000"/>
              <a:gd name="connsiteY14" fmla="*/ 9975 h 10000"/>
              <a:gd name="connsiteX15" fmla="*/ 7227 w 10000"/>
              <a:gd name="connsiteY15" fmla="*/ 9975 h 10000"/>
              <a:gd name="connsiteX16" fmla="*/ 7239 w 10000"/>
              <a:gd name="connsiteY16" fmla="*/ 9919 h 10000"/>
              <a:gd name="connsiteX17" fmla="*/ 8281 w 10000"/>
              <a:gd name="connsiteY17" fmla="*/ 6250 h 10000"/>
              <a:gd name="connsiteX18" fmla="*/ 10000 w 10000"/>
              <a:gd name="connsiteY18" fmla="*/ 0 h 10000"/>
              <a:gd name="connsiteX0" fmla="*/ 0 w 10000"/>
              <a:gd name="connsiteY0" fmla="*/ 9950 h 10000"/>
              <a:gd name="connsiteX1" fmla="*/ 863 w 10000"/>
              <a:gd name="connsiteY1" fmla="*/ 10000 h 10000"/>
              <a:gd name="connsiteX2" fmla="*/ 1144 w 10000"/>
              <a:gd name="connsiteY2" fmla="*/ 8955 h 10000"/>
              <a:gd name="connsiteX3" fmla="*/ 2826 w 10000"/>
              <a:gd name="connsiteY3" fmla="*/ 2848 h 10000"/>
              <a:gd name="connsiteX4" fmla="*/ 3180 w 10000"/>
              <a:gd name="connsiteY4" fmla="*/ 1559 h 10000"/>
              <a:gd name="connsiteX5" fmla="*/ 3204 w 10000"/>
              <a:gd name="connsiteY5" fmla="*/ 1477 h 10000"/>
              <a:gd name="connsiteX6" fmla="*/ 4051 w 10000"/>
              <a:gd name="connsiteY6" fmla="*/ 1477 h 10000"/>
              <a:gd name="connsiteX7" fmla="*/ 4082 w 10000"/>
              <a:gd name="connsiteY7" fmla="*/ 1587 h 10000"/>
              <a:gd name="connsiteX8" fmla="*/ 4273 w 10000"/>
              <a:gd name="connsiteY8" fmla="*/ 2282 h 10000"/>
              <a:gd name="connsiteX9" fmla="*/ 4413 w 10000"/>
              <a:gd name="connsiteY9" fmla="*/ 2820 h 10000"/>
              <a:gd name="connsiteX10" fmla="*/ 5860 w 10000"/>
              <a:gd name="connsiteY10" fmla="*/ 8097 h 10000"/>
              <a:gd name="connsiteX11" fmla="*/ 6011 w 10000"/>
              <a:gd name="connsiteY11" fmla="*/ 8761 h 10000"/>
              <a:gd name="connsiteX12" fmla="*/ 6333 w 10000"/>
              <a:gd name="connsiteY12" fmla="*/ 9812 h 10000"/>
              <a:gd name="connsiteX13" fmla="*/ 6384 w 10000"/>
              <a:gd name="connsiteY13" fmla="*/ 9975 h 10000"/>
              <a:gd name="connsiteX14" fmla="*/ 7227 w 10000"/>
              <a:gd name="connsiteY14" fmla="*/ 9975 h 10000"/>
              <a:gd name="connsiteX15" fmla="*/ 7239 w 10000"/>
              <a:gd name="connsiteY15" fmla="*/ 9919 h 10000"/>
              <a:gd name="connsiteX16" fmla="*/ 8281 w 10000"/>
              <a:gd name="connsiteY16" fmla="*/ 6250 h 10000"/>
              <a:gd name="connsiteX17" fmla="*/ 10000 w 10000"/>
              <a:gd name="connsiteY17" fmla="*/ 0 h 10000"/>
              <a:gd name="connsiteX0" fmla="*/ 0 w 10000"/>
              <a:gd name="connsiteY0" fmla="*/ 9950 h 9975"/>
              <a:gd name="connsiteX1" fmla="*/ 1144 w 10000"/>
              <a:gd name="connsiteY1" fmla="*/ 8955 h 9975"/>
              <a:gd name="connsiteX2" fmla="*/ 2826 w 10000"/>
              <a:gd name="connsiteY2" fmla="*/ 2848 h 9975"/>
              <a:gd name="connsiteX3" fmla="*/ 3180 w 10000"/>
              <a:gd name="connsiteY3" fmla="*/ 1559 h 9975"/>
              <a:gd name="connsiteX4" fmla="*/ 3204 w 10000"/>
              <a:gd name="connsiteY4" fmla="*/ 1477 h 9975"/>
              <a:gd name="connsiteX5" fmla="*/ 4051 w 10000"/>
              <a:gd name="connsiteY5" fmla="*/ 1477 h 9975"/>
              <a:gd name="connsiteX6" fmla="*/ 4082 w 10000"/>
              <a:gd name="connsiteY6" fmla="*/ 1587 h 9975"/>
              <a:gd name="connsiteX7" fmla="*/ 4273 w 10000"/>
              <a:gd name="connsiteY7" fmla="*/ 2282 h 9975"/>
              <a:gd name="connsiteX8" fmla="*/ 4413 w 10000"/>
              <a:gd name="connsiteY8" fmla="*/ 2820 h 9975"/>
              <a:gd name="connsiteX9" fmla="*/ 5860 w 10000"/>
              <a:gd name="connsiteY9" fmla="*/ 8097 h 9975"/>
              <a:gd name="connsiteX10" fmla="*/ 6011 w 10000"/>
              <a:gd name="connsiteY10" fmla="*/ 8761 h 9975"/>
              <a:gd name="connsiteX11" fmla="*/ 6333 w 10000"/>
              <a:gd name="connsiteY11" fmla="*/ 9812 h 9975"/>
              <a:gd name="connsiteX12" fmla="*/ 6384 w 10000"/>
              <a:gd name="connsiteY12" fmla="*/ 9975 h 9975"/>
              <a:gd name="connsiteX13" fmla="*/ 7227 w 10000"/>
              <a:gd name="connsiteY13" fmla="*/ 9975 h 9975"/>
              <a:gd name="connsiteX14" fmla="*/ 7239 w 10000"/>
              <a:gd name="connsiteY14" fmla="*/ 9919 h 9975"/>
              <a:gd name="connsiteX15" fmla="*/ 8281 w 10000"/>
              <a:gd name="connsiteY15" fmla="*/ 6250 h 9975"/>
              <a:gd name="connsiteX16" fmla="*/ 10000 w 10000"/>
              <a:gd name="connsiteY16" fmla="*/ 0 h 9975"/>
              <a:gd name="connsiteX0" fmla="*/ 0 w 10000"/>
              <a:gd name="connsiteY0" fmla="*/ 9975 h 10000"/>
              <a:gd name="connsiteX1" fmla="*/ 2826 w 10000"/>
              <a:gd name="connsiteY1" fmla="*/ 2855 h 10000"/>
              <a:gd name="connsiteX2" fmla="*/ 3180 w 10000"/>
              <a:gd name="connsiteY2" fmla="*/ 1563 h 10000"/>
              <a:gd name="connsiteX3" fmla="*/ 3204 w 10000"/>
              <a:gd name="connsiteY3" fmla="*/ 1481 h 10000"/>
              <a:gd name="connsiteX4" fmla="*/ 4051 w 10000"/>
              <a:gd name="connsiteY4" fmla="*/ 1481 h 10000"/>
              <a:gd name="connsiteX5" fmla="*/ 4082 w 10000"/>
              <a:gd name="connsiteY5" fmla="*/ 1591 h 10000"/>
              <a:gd name="connsiteX6" fmla="*/ 4273 w 10000"/>
              <a:gd name="connsiteY6" fmla="*/ 2288 h 10000"/>
              <a:gd name="connsiteX7" fmla="*/ 4413 w 10000"/>
              <a:gd name="connsiteY7" fmla="*/ 2827 h 10000"/>
              <a:gd name="connsiteX8" fmla="*/ 5860 w 10000"/>
              <a:gd name="connsiteY8" fmla="*/ 8117 h 10000"/>
              <a:gd name="connsiteX9" fmla="*/ 6011 w 10000"/>
              <a:gd name="connsiteY9" fmla="*/ 8783 h 10000"/>
              <a:gd name="connsiteX10" fmla="*/ 6333 w 10000"/>
              <a:gd name="connsiteY10" fmla="*/ 9837 h 10000"/>
              <a:gd name="connsiteX11" fmla="*/ 6384 w 10000"/>
              <a:gd name="connsiteY11" fmla="*/ 10000 h 10000"/>
              <a:gd name="connsiteX12" fmla="*/ 7227 w 10000"/>
              <a:gd name="connsiteY12" fmla="*/ 10000 h 10000"/>
              <a:gd name="connsiteX13" fmla="*/ 7239 w 10000"/>
              <a:gd name="connsiteY13" fmla="*/ 9944 h 10000"/>
              <a:gd name="connsiteX14" fmla="*/ 8281 w 10000"/>
              <a:gd name="connsiteY14" fmla="*/ 6266 h 10000"/>
              <a:gd name="connsiteX15" fmla="*/ 10000 w 10000"/>
              <a:gd name="connsiteY15" fmla="*/ 0 h 10000"/>
              <a:gd name="connsiteX0" fmla="*/ 0 w 7174"/>
              <a:gd name="connsiteY0" fmla="*/ 2855 h 10000"/>
              <a:gd name="connsiteX1" fmla="*/ 354 w 7174"/>
              <a:gd name="connsiteY1" fmla="*/ 1563 h 10000"/>
              <a:gd name="connsiteX2" fmla="*/ 378 w 7174"/>
              <a:gd name="connsiteY2" fmla="*/ 1481 h 10000"/>
              <a:gd name="connsiteX3" fmla="*/ 1225 w 7174"/>
              <a:gd name="connsiteY3" fmla="*/ 1481 h 10000"/>
              <a:gd name="connsiteX4" fmla="*/ 1256 w 7174"/>
              <a:gd name="connsiteY4" fmla="*/ 1591 h 10000"/>
              <a:gd name="connsiteX5" fmla="*/ 1447 w 7174"/>
              <a:gd name="connsiteY5" fmla="*/ 2288 h 10000"/>
              <a:gd name="connsiteX6" fmla="*/ 1587 w 7174"/>
              <a:gd name="connsiteY6" fmla="*/ 2827 h 10000"/>
              <a:gd name="connsiteX7" fmla="*/ 3034 w 7174"/>
              <a:gd name="connsiteY7" fmla="*/ 8117 h 10000"/>
              <a:gd name="connsiteX8" fmla="*/ 3185 w 7174"/>
              <a:gd name="connsiteY8" fmla="*/ 8783 h 10000"/>
              <a:gd name="connsiteX9" fmla="*/ 3507 w 7174"/>
              <a:gd name="connsiteY9" fmla="*/ 9837 h 10000"/>
              <a:gd name="connsiteX10" fmla="*/ 3558 w 7174"/>
              <a:gd name="connsiteY10" fmla="*/ 10000 h 10000"/>
              <a:gd name="connsiteX11" fmla="*/ 4401 w 7174"/>
              <a:gd name="connsiteY11" fmla="*/ 10000 h 10000"/>
              <a:gd name="connsiteX12" fmla="*/ 4413 w 7174"/>
              <a:gd name="connsiteY12" fmla="*/ 9944 h 10000"/>
              <a:gd name="connsiteX13" fmla="*/ 5455 w 7174"/>
              <a:gd name="connsiteY13" fmla="*/ 6266 h 10000"/>
              <a:gd name="connsiteX14" fmla="*/ 7174 w 7174"/>
              <a:gd name="connsiteY14" fmla="*/ 0 h 10000"/>
              <a:gd name="connsiteX0" fmla="*/ 0 w 10000"/>
              <a:gd name="connsiteY0" fmla="*/ 2855 h 10000"/>
              <a:gd name="connsiteX1" fmla="*/ 493 w 10000"/>
              <a:gd name="connsiteY1" fmla="*/ 1563 h 10000"/>
              <a:gd name="connsiteX2" fmla="*/ 1708 w 10000"/>
              <a:gd name="connsiteY2" fmla="*/ 1481 h 10000"/>
              <a:gd name="connsiteX3" fmla="*/ 1751 w 10000"/>
              <a:gd name="connsiteY3" fmla="*/ 1591 h 10000"/>
              <a:gd name="connsiteX4" fmla="*/ 2017 w 10000"/>
              <a:gd name="connsiteY4" fmla="*/ 2288 h 10000"/>
              <a:gd name="connsiteX5" fmla="*/ 2212 w 10000"/>
              <a:gd name="connsiteY5" fmla="*/ 2827 h 10000"/>
              <a:gd name="connsiteX6" fmla="*/ 4229 w 10000"/>
              <a:gd name="connsiteY6" fmla="*/ 8117 h 10000"/>
              <a:gd name="connsiteX7" fmla="*/ 4440 w 10000"/>
              <a:gd name="connsiteY7" fmla="*/ 8783 h 10000"/>
              <a:gd name="connsiteX8" fmla="*/ 4888 w 10000"/>
              <a:gd name="connsiteY8" fmla="*/ 9837 h 10000"/>
              <a:gd name="connsiteX9" fmla="*/ 4960 w 10000"/>
              <a:gd name="connsiteY9" fmla="*/ 10000 h 10000"/>
              <a:gd name="connsiteX10" fmla="*/ 6135 w 10000"/>
              <a:gd name="connsiteY10" fmla="*/ 10000 h 10000"/>
              <a:gd name="connsiteX11" fmla="*/ 6151 w 10000"/>
              <a:gd name="connsiteY11" fmla="*/ 9944 h 10000"/>
              <a:gd name="connsiteX12" fmla="*/ 7604 w 10000"/>
              <a:gd name="connsiteY12" fmla="*/ 6266 h 10000"/>
              <a:gd name="connsiteX13" fmla="*/ 10000 w 10000"/>
              <a:gd name="connsiteY13" fmla="*/ 0 h 10000"/>
              <a:gd name="connsiteX0" fmla="*/ 0 w 10000"/>
              <a:gd name="connsiteY0" fmla="*/ 2855 h 10000"/>
              <a:gd name="connsiteX1" fmla="*/ 1708 w 10000"/>
              <a:gd name="connsiteY1" fmla="*/ 1481 h 10000"/>
              <a:gd name="connsiteX2" fmla="*/ 1751 w 10000"/>
              <a:gd name="connsiteY2" fmla="*/ 1591 h 10000"/>
              <a:gd name="connsiteX3" fmla="*/ 2017 w 10000"/>
              <a:gd name="connsiteY3" fmla="*/ 2288 h 10000"/>
              <a:gd name="connsiteX4" fmla="*/ 2212 w 10000"/>
              <a:gd name="connsiteY4" fmla="*/ 2827 h 10000"/>
              <a:gd name="connsiteX5" fmla="*/ 4229 w 10000"/>
              <a:gd name="connsiteY5" fmla="*/ 8117 h 10000"/>
              <a:gd name="connsiteX6" fmla="*/ 4440 w 10000"/>
              <a:gd name="connsiteY6" fmla="*/ 8783 h 10000"/>
              <a:gd name="connsiteX7" fmla="*/ 4888 w 10000"/>
              <a:gd name="connsiteY7" fmla="*/ 9837 h 10000"/>
              <a:gd name="connsiteX8" fmla="*/ 4960 w 10000"/>
              <a:gd name="connsiteY8" fmla="*/ 10000 h 10000"/>
              <a:gd name="connsiteX9" fmla="*/ 6135 w 10000"/>
              <a:gd name="connsiteY9" fmla="*/ 10000 h 10000"/>
              <a:gd name="connsiteX10" fmla="*/ 6151 w 10000"/>
              <a:gd name="connsiteY10" fmla="*/ 9944 h 10000"/>
              <a:gd name="connsiteX11" fmla="*/ 7604 w 10000"/>
              <a:gd name="connsiteY11" fmla="*/ 6266 h 10000"/>
              <a:gd name="connsiteX12" fmla="*/ 10000 w 10000"/>
              <a:gd name="connsiteY12" fmla="*/ 0 h 10000"/>
              <a:gd name="connsiteX0" fmla="*/ 0 w 10000"/>
              <a:gd name="connsiteY0" fmla="*/ 2855 h 10000"/>
              <a:gd name="connsiteX1" fmla="*/ 1708 w 10000"/>
              <a:gd name="connsiteY1" fmla="*/ 1481 h 10000"/>
              <a:gd name="connsiteX2" fmla="*/ 2017 w 10000"/>
              <a:gd name="connsiteY2" fmla="*/ 2288 h 10000"/>
              <a:gd name="connsiteX3" fmla="*/ 2212 w 10000"/>
              <a:gd name="connsiteY3" fmla="*/ 2827 h 10000"/>
              <a:gd name="connsiteX4" fmla="*/ 4229 w 10000"/>
              <a:gd name="connsiteY4" fmla="*/ 8117 h 10000"/>
              <a:gd name="connsiteX5" fmla="*/ 4440 w 10000"/>
              <a:gd name="connsiteY5" fmla="*/ 8783 h 10000"/>
              <a:gd name="connsiteX6" fmla="*/ 4888 w 10000"/>
              <a:gd name="connsiteY6" fmla="*/ 9837 h 10000"/>
              <a:gd name="connsiteX7" fmla="*/ 4960 w 10000"/>
              <a:gd name="connsiteY7" fmla="*/ 10000 h 10000"/>
              <a:gd name="connsiteX8" fmla="*/ 6135 w 10000"/>
              <a:gd name="connsiteY8" fmla="*/ 10000 h 10000"/>
              <a:gd name="connsiteX9" fmla="*/ 6151 w 10000"/>
              <a:gd name="connsiteY9" fmla="*/ 9944 h 10000"/>
              <a:gd name="connsiteX10" fmla="*/ 7604 w 10000"/>
              <a:gd name="connsiteY10" fmla="*/ 6266 h 10000"/>
              <a:gd name="connsiteX11" fmla="*/ 10000 w 10000"/>
              <a:gd name="connsiteY11" fmla="*/ 0 h 10000"/>
              <a:gd name="connsiteX0" fmla="*/ 0 w 10000"/>
              <a:gd name="connsiteY0" fmla="*/ 2855 h 10000"/>
              <a:gd name="connsiteX1" fmla="*/ 2017 w 10000"/>
              <a:gd name="connsiteY1" fmla="*/ 2288 h 10000"/>
              <a:gd name="connsiteX2" fmla="*/ 2212 w 10000"/>
              <a:gd name="connsiteY2" fmla="*/ 2827 h 10000"/>
              <a:gd name="connsiteX3" fmla="*/ 4229 w 10000"/>
              <a:gd name="connsiteY3" fmla="*/ 8117 h 10000"/>
              <a:gd name="connsiteX4" fmla="*/ 4440 w 10000"/>
              <a:gd name="connsiteY4" fmla="*/ 8783 h 10000"/>
              <a:gd name="connsiteX5" fmla="*/ 4888 w 10000"/>
              <a:gd name="connsiteY5" fmla="*/ 9837 h 10000"/>
              <a:gd name="connsiteX6" fmla="*/ 4960 w 10000"/>
              <a:gd name="connsiteY6" fmla="*/ 10000 h 10000"/>
              <a:gd name="connsiteX7" fmla="*/ 6135 w 10000"/>
              <a:gd name="connsiteY7" fmla="*/ 10000 h 10000"/>
              <a:gd name="connsiteX8" fmla="*/ 6151 w 10000"/>
              <a:gd name="connsiteY8" fmla="*/ 9944 h 10000"/>
              <a:gd name="connsiteX9" fmla="*/ 7604 w 10000"/>
              <a:gd name="connsiteY9" fmla="*/ 6266 h 10000"/>
              <a:gd name="connsiteX10" fmla="*/ 10000 w 10000"/>
              <a:gd name="connsiteY10" fmla="*/ 0 h 10000"/>
              <a:gd name="connsiteX0" fmla="*/ 0 w 10000"/>
              <a:gd name="connsiteY0" fmla="*/ 2855 h 10000"/>
              <a:gd name="connsiteX1" fmla="*/ 2212 w 10000"/>
              <a:gd name="connsiteY1" fmla="*/ 2827 h 10000"/>
              <a:gd name="connsiteX2" fmla="*/ 4229 w 10000"/>
              <a:gd name="connsiteY2" fmla="*/ 8117 h 10000"/>
              <a:gd name="connsiteX3" fmla="*/ 4440 w 10000"/>
              <a:gd name="connsiteY3" fmla="*/ 8783 h 10000"/>
              <a:gd name="connsiteX4" fmla="*/ 4888 w 10000"/>
              <a:gd name="connsiteY4" fmla="*/ 9837 h 10000"/>
              <a:gd name="connsiteX5" fmla="*/ 4960 w 10000"/>
              <a:gd name="connsiteY5" fmla="*/ 10000 h 10000"/>
              <a:gd name="connsiteX6" fmla="*/ 6135 w 10000"/>
              <a:gd name="connsiteY6" fmla="*/ 10000 h 10000"/>
              <a:gd name="connsiteX7" fmla="*/ 6151 w 10000"/>
              <a:gd name="connsiteY7" fmla="*/ 9944 h 10000"/>
              <a:gd name="connsiteX8" fmla="*/ 7604 w 10000"/>
              <a:gd name="connsiteY8" fmla="*/ 6266 h 10000"/>
              <a:gd name="connsiteX9" fmla="*/ 10000 w 10000"/>
              <a:gd name="connsiteY9" fmla="*/ 0 h 10000"/>
              <a:gd name="connsiteX0" fmla="*/ 0 w 7788"/>
              <a:gd name="connsiteY0" fmla="*/ 2827 h 10000"/>
              <a:gd name="connsiteX1" fmla="*/ 2017 w 7788"/>
              <a:gd name="connsiteY1" fmla="*/ 8117 h 10000"/>
              <a:gd name="connsiteX2" fmla="*/ 2228 w 7788"/>
              <a:gd name="connsiteY2" fmla="*/ 8783 h 10000"/>
              <a:gd name="connsiteX3" fmla="*/ 2676 w 7788"/>
              <a:gd name="connsiteY3" fmla="*/ 9837 h 10000"/>
              <a:gd name="connsiteX4" fmla="*/ 2748 w 7788"/>
              <a:gd name="connsiteY4" fmla="*/ 10000 h 10000"/>
              <a:gd name="connsiteX5" fmla="*/ 3923 w 7788"/>
              <a:gd name="connsiteY5" fmla="*/ 10000 h 10000"/>
              <a:gd name="connsiteX6" fmla="*/ 3939 w 7788"/>
              <a:gd name="connsiteY6" fmla="*/ 9944 h 10000"/>
              <a:gd name="connsiteX7" fmla="*/ 5392 w 7788"/>
              <a:gd name="connsiteY7" fmla="*/ 6266 h 10000"/>
              <a:gd name="connsiteX8" fmla="*/ 7788 w 7788"/>
              <a:gd name="connsiteY8" fmla="*/ 0 h 10000"/>
              <a:gd name="connsiteX0" fmla="*/ 0 w 10000"/>
              <a:gd name="connsiteY0" fmla="*/ 2827 h 10000"/>
              <a:gd name="connsiteX1" fmla="*/ 2861 w 10000"/>
              <a:gd name="connsiteY1" fmla="*/ 8783 h 10000"/>
              <a:gd name="connsiteX2" fmla="*/ 3436 w 10000"/>
              <a:gd name="connsiteY2" fmla="*/ 9837 h 10000"/>
              <a:gd name="connsiteX3" fmla="*/ 3529 w 10000"/>
              <a:gd name="connsiteY3" fmla="*/ 10000 h 10000"/>
              <a:gd name="connsiteX4" fmla="*/ 5037 w 10000"/>
              <a:gd name="connsiteY4" fmla="*/ 10000 h 10000"/>
              <a:gd name="connsiteX5" fmla="*/ 5058 w 10000"/>
              <a:gd name="connsiteY5" fmla="*/ 9944 h 10000"/>
              <a:gd name="connsiteX6" fmla="*/ 6923 w 10000"/>
              <a:gd name="connsiteY6" fmla="*/ 6266 h 10000"/>
              <a:gd name="connsiteX7" fmla="*/ 10000 w 10000"/>
              <a:gd name="connsiteY7" fmla="*/ 0 h 10000"/>
              <a:gd name="connsiteX0" fmla="*/ 0 w 7139"/>
              <a:gd name="connsiteY0" fmla="*/ 8783 h 10000"/>
              <a:gd name="connsiteX1" fmla="*/ 575 w 7139"/>
              <a:gd name="connsiteY1" fmla="*/ 9837 h 10000"/>
              <a:gd name="connsiteX2" fmla="*/ 668 w 7139"/>
              <a:gd name="connsiteY2" fmla="*/ 10000 h 10000"/>
              <a:gd name="connsiteX3" fmla="*/ 2176 w 7139"/>
              <a:gd name="connsiteY3" fmla="*/ 10000 h 10000"/>
              <a:gd name="connsiteX4" fmla="*/ 2197 w 7139"/>
              <a:gd name="connsiteY4" fmla="*/ 9944 h 10000"/>
              <a:gd name="connsiteX5" fmla="*/ 4062 w 7139"/>
              <a:gd name="connsiteY5" fmla="*/ 6266 h 10000"/>
              <a:gd name="connsiteX6" fmla="*/ 7139 w 7139"/>
              <a:gd name="connsiteY6" fmla="*/ 0 h 10000"/>
              <a:gd name="connsiteX0" fmla="*/ 0 w 12987"/>
              <a:gd name="connsiteY0" fmla="*/ 12989 h 14206"/>
              <a:gd name="connsiteX1" fmla="*/ 805 w 12987"/>
              <a:gd name="connsiteY1" fmla="*/ 14043 h 14206"/>
              <a:gd name="connsiteX2" fmla="*/ 936 w 12987"/>
              <a:gd name="connsiteY2" fmla="*/ 14206 h 14206"/>
              <a:gd name="connsiteX3" fmla="*/ 3048 w 12987"/>
              <a:gd name="connsiteY3" fmla="*/ 14206 h 14206"/>
              <a:gd name="connsiteX4" fmla="*/ 3077 w 12987"/>
              <a:gd name="connsiteY4" fmla="*/ 14150 h 14206"/>
              <a:gd name="connsiteX5" fmla="*/ 5690 w 12987"/>
              <a:gd name="connsiteY5" fmla="*/ 10472 h 14206"/>
              <a:gd name="connsiteX6" fmla="*/ 12987 w 12987"/>
              <a:gd name="connsiteY6" fmla="*/ 0 h 14206"/>
              <a:gd name="connsiteX0" fmla="*/ 0 w 23491"/>
              <a:gd name="connsiteY0" fmla="*/ 0 h 17121"/>
              <a:gd name="connsiteX1" fmla="*/ 11309 w 23491"/>
              <a:gd name="connsiteY1" fmla="*/ 16958 h 17121"/>
              <a:gd name="connsiteX2" fmla="*/ 11440 w 23491"/>
              <a:gd name="connsiteY2" fmla="*/ 17121 h 17121"/>
              <a:gd name="connsiteX3" fmla="*/ 13552 w 23491"/>
              <a:gd name="connsiteY3" fmla="*/ 17121 h 17121"/>
              <a:gd name="connsiteX4" fmla="*/ 13581 w 23491"/>
              <a:gd name="connsiteY4" fmla="*/ 17065 h 17121"/>
              <a:gd name="connsiteX5" fmla="*/ 16194 w 23491"/>
              <a:gd name="connsiteY5" fmla="*/ 13387 h 17121"/>
              <a:gd name="connsiteX6" fmla="*/ 23491 w 23491"/>
              <a:gd name="connsiteY6" fmla="*/ 2915 h 1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491" h="17121">
                <a:moveTo>
                  <a:pt x="0" y="0"/>
                </a:moveTo>
                <a:cubicBezTo>
                  <a:pt x="268" y="351"/>
                  <a:pt x="11041" y="16607"/>
                  <a:pt x="11309" y="16958"/>
                </a:cubicBezTo>
                <a:cubicBezTo>
                  <a:pt x="11353" y="17011"/>
                  <a:pt x="11398" y="17068"/>
                  <a:pt x="11440" y="17121"/>
                </a:cubicBezTo>
                <a:cubicBezTo>
                  <a:pt x="12014" y="17981"/>
                  <a:pt x="12974" y="17981"/>
                  <a:pt x="13552" y="17121"/>
                </a:cubicBezTo>
                <a:cubicBezTo>
                  <a:pt x="13562" y="17102"/>
                  <a:pt x="13574" y="17083"/>
                  <a:pt x="13581" y="17065"/>
                </a:cubicBezTo>
                <a:cubicBezTo>
                  <a:pt x="14452" y="15839"/>
                  <a:pt x="14542" y="15745"/>
                  <a:pt x="16194" y="13387"/>
                </a:cubicBezTo>
                <a:lnTo>
                  <a:pt x="23491" y="2915"/>
                </a:lnTo>
              </a:path>
            </a:pathLst>
          </a:custGeom>
          <a:noFill/>
          <a:ln w="9525" cap="flat">
            <a:solidFill>
              <a:srgbClr val="F15D22"/>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0" name="Group4-connector"/>
          <p:cNvSpPr>
            <a:spLocks noChangeShapeType="1"/>
          </p:cNvSpPr>
          <p:nvPr userDrawn="1"/>
        </p:nvSpPr>
        <p:spPr bwMode="auto">
          <a:xfrm flipH="1">
            <a:off x="4064700" y="2367420"/>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1" name="Group8-connector"/>
          <p:cNvSpPr>
            <a:spLocks noChangeShapeType="1"/>
          </p:cNvSpPr>
          <p:nvPr userDrawn="1"/>
        </p:nvSpPr>
        <p:spPr bwMode="auto">
          <a:xfrm flipV="1">
            <a:off x="5533373" y="2051139"/>
            <a:ext cx="228600" cy="90814"/>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2" name="group13-connector"/>
          <p:cNvSpPr>
            <a:spLocks noChangeShapeType="1"/>
          </p:cNvSpPr>
          <p:nvPr userDrawn="1"/>
        </p:nvSpPr>
        <p:spPr bwMode="auto">
          <a:xfrm>
            <a:off x="5439429" y="2192055"/>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3" name="Group12-connector"/>
          <p:cNvSpPr>
            <a:spLocks noChangeShapeType="1"/>
          </p:cNvSpPr>
          <p:nvPr userDrawn="1"/>
        </p:nvSpPr>
        <p:spPr bwMode="auto">
          <a:xfrm>
            <a:off x="3632557" y="2617944"/>
            <a:ext cx="44567" cy="15744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33" name="Group13-Oval2"/>
          <p:cNvSpPr/>
          <p:nvPr userDrawn="1"/>
        </p:nvSpPr>
        <p:spPr bwMode="auto">
          <a:xfrm>
            <a:off x="7531161" y="257029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4" name="Group2-connector" hidden="1"/>
          <p:cNvSpPr>
            <a:spLocks/>
          </p:cNvSpPr>
          <p:nvPr userDrawn="1"/>
        </p:nvSpPr>
        <p:spPr bwMode="auto">
          <a:xfrm flipH="1" flipV="1">
            <a:off x="4416525" y="2395021"/>
            <a:ext cx="3132587" cy="1386471"/>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823 w 9823"/>
              <a:gd name="connsiteY0" fmla="*/ 4921 h 9581"/>
              <a:gd name="connsiteX1" fmla="*/ 8976 w 9823"/>
              <a:gd name="connsiteY1" fmla="*/ 3116 h 9581"/>
              <a:gd name="connsiteX2" fmla="*/ 8439 w 9823"/>
              <a:gd name="connsiteY2" fmla="*/ 1870 h 9581"/>
              <a:gd name="connsiteX3" fmla="*/ 7732 w 9823"/>
              <a:gd name="connsiteY3" fmla="*/ 251 h 9581"/>
              <a:gd name="connsiteX4" fmla="*/ 7592 w 9823"/>
              <a:gd name="connsiteY4" fmla="*/ 0 h 9581"/>
              <a:gd name="connsiteX5" fmla="*/ 4339 w 9823"/>
              <a:gd name="connsiteY5" fmla="*/ 0 h 9581"/>
              <a:gd name="connsiteX6" fmla="*/ 4250 w 9823"/>
              <a:gd name="connsiteY6" fmla="*/ 188 h 9581"/>
              <a:gd name="connsiteX7" fmla="*/ 2921 w 9823"/>
              <a:gd name="connsiteY7" fmla="*/ 3181 h 9581"/>
              <a:gd name="connsiteX8" fmla="*/ 1191 w 9823"/>
              <a:gd name="connsiteY8" fmla="*/ 6917 h 9581"/>
              <a:gd name="connsiteX9" fmla="*/ 942 w 9823"/>
              <a:gd name="connsiteY9" fmla="*/ 7413 h 9581"/>
              <a:gd name="connsiteX10" fmla="*/ 0 w 9823"/>
              <a:gd name="connsiteY10" fmla="*/ 9581 h 95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823" h="9581">
                <a:moveTo>
                  <a:pt x="9823" y="4921"/>
                </a:moveTo>
                <a:cubicBezTo>
                  <a:pt x="9539" y="4319"/>
                  <a:pt x="9259" y="3716"/>
                  <a:pt x="8976" y="3116"/>
                </a:cubicBezTo>
                <a:lnTo>
                  <a:pt x="8439" y="1870"/>
                </a:lnTo>
                <a:cubicBezTo>
                  <a:pt x="8206" y="1331"/>
                  <a:pt x="7965" y="790"/>
                  <a:pt x="7732" y="251"/>
                </a:cubicBezTo>
                <a:cubicBezTo>
                  <a:pt x="7685" y="168"/>
                  <a:pt x="7643" y="83"/>
                  <a:pt x="7592" y="0"/>
                </a:cubicBezTo>
                <a:cubicBezTo>
                  <a:pt x="6683" y="-1994"/>
                  <a:pt x="5237" y="-1994"/>
                  <a:pt x="4339" y="0"/>
                </a:cubicBezTo>
                <a:cubicBezTo>
                  <a:pt x="4312" y="61"/>
                  <a:pt x="4277" y="126"/>
                  <a:pt x="4250" y="188"/>
                </a:cubicBezTo>
                <a:cubicBezTo>
                  <a:pt x="3807" y="1185"/>
                  <a:pt x="3368" y="2184"/>
                  <a:pt x="2921" y="3181"/>
                </a:cubicBezTo>
                <a:lnTo>
                  <a:pt x="1191" y="6917"/>
                </a:lnTo>
                <a:cubicBezTo>
                  <a:pt x="1109" y="7083"/>
                  <a:pt x="1024" y="7247"/>
                  <a:pt x="942" y="7413"/>
                </a:cubicBezTo>
                <a:cubicBezTo>
                  <a:pt x="565" y="8276"/>
                  <a:pt x="373" y="8718"/>
                  <a:pt x="0" y="9581"/>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43" name="Group9-oval1"/>
          <p:cNvSpPr/>
          <p:nvPr userDrawn="1"/>
        </p:nvSpPr>
        <p:spPr bwMode="auto">
          <a:xfrm>
            <a:off x="7576505"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5" name="Group1-connector"/>
          <p:cNvSpPr>
            <a:spLocks/>
          </p:cNvSpPr>
          <p:nvPr userDrawn="1"/>
        </p:nvSpPr>
        <p:spPr bwMode="auto">
          <a:xfrm>
            <a:off x="3389861" y="2170142"/>
            <a:ext cx="625035"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6" name="Group5-connector"/>
          <p:cNvSpPr>
            <a:spLocks/>
          </p:cNvSpPr>
          <p:nvPr userDrawn="1"/>
        </p:nvSpPr>
        <p:spPr bwMode="auto">
          <a:xfrm rot="10800000">
            <a:off x="5793757" y="2251740"/>
            <a:ext cx="2072595" cy="853739"/>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13120 w 13120"/>
              <a:gd name="connsiteY0" fmla="*/ 11750 h 11750"/>
              <a:gd name="connsiteX1" fmla="*/ 9153 w 13120"/>
              <a:gd name="connsiteY1" fmla="*/ 3116 h 11750"/>
              <a:gd name="connsiteX2" fmla="*/ 8616 w 13120"/>
              <a:gd name="connsiteY2" fmla="*/ 1870 h 11750"/>
              <a:gd name="connsiteX3" fmla="*/ 7909 w 13120"/>
              <a:gd name="connsiteY3" fmla="*/ 251 h 11750"/>
              <a:gd name="connsiteX4" fmla="*/ 7769 w 13120"/>
              <a:gd name="connsiteY4" fmla="*/ 0 h 11750"/>
              <a:gd name="connsiteX5" fmla="*/ 4516 w 13120"/>
              <a:gd name="connsiteY5" fmla="*/ 0 h 11750"/>
              <a:gd name="connsiteX6" fmla="*/ 4427 w 13120"/>
              <a:gd name="connsiteY6" fmla="*/ 188 h 11750"/>
              <a:gd name="connsiteX7" fmla="*/ 3098 w 13120"/>
              <a:gd name="connsiteY7" fmla="*/ 3181 h 11750"/>
              <a:gd name="connsiteX8" fmla="*/ 1368 w 13120"/>
              <a:gd name="connsiteY8" fmla="*/ 6917 h 11750"/>
              <a:gd name="connsiteX9" fmla="*/ 1119 w 13120"/>
              <a:gd name="connsiteY9" fmla="*/ 7413 h 11750"/>
              <a:gd name="connsiteX10" fmla="*/ 0 w 13120"/>
              <a:gd name="connsiteY10" fmla="*/ 10000 h 11750"/>
              <a:gd name="connsiteX0" fmla="*/ 12944 w 12944"/>
              <a:gd name="connsiteY0" fmla="*/ 11750 h 11750"/>
              <a:gd name="connsiteX1" fmla="*/ 8977 w 12944"/>
              <a:gd name="connsiteY1" fmla="*/ 3116 h 11750"/>
              <a:gd name="connsiteX2" fmla="*/ 8440 w 12944"/>
              <a:gd name="connsiteY2" fmla="*/ 1870 h 11750"/>
              <a:gd name="connsiteX3" fmla="*/ 7733 w 12944"/>
              <a:gd name="connsiteY3" fmla="*/ 251 h 11750"/>
              <a:gd name="connsiteX4" fmla="*/ 7593 w 12944"/>
              <a:gd name="connsiteY4" fmla="*/ 0 h 11750"/>
              <a:gd name="connsiteX5" fmla="*/ 4340 w 12944"/>
              <a:gd name="connsiteY5" fmla="*/ 0 h 11750"/>
              <a:gd name="connsiteX6" fmla="*/ 4251 w 12944"/>
              <a:gd name="connsiteY6" fmla="*/ 188 h 11750"/>
              <a:gd name="connsiteX7" fmla="*/ 2922 w 12944"/>
              <a:gd name="connsiteY7" fmla="*/ 3181 h 11750"/>
              <a:gd name="connsiteX8" fmla="*/ 1192 w 12944"/>
              <a:gd name="connsiteY8" fmla="*/ 6917 h 11750"/>
              <a:gd name="connsiteX9" fmla="*/ 943 w 12944"/>
              <a:gd name="connsiteY9" fmla="*/ 7413 h 11750"/>
              <a:gd name="connsiteX10" fmla="*/ 0 w 12944"/>
              <a:gd name="connsiteY10" fmla="*/ 9526 h 1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44" h="11750">
                <a:moveTo>
                  <a:pt x="12944" y="11750"/>
                </a:moveTo>
                <a:cubicBezTo>
                  <a:pt x="12660" y="11148"/>
                  <a:pt x="9260" y="3716"/>
                  <a:pt x="8977" y="3116"/>
                </a:cubicBezTo>
                <a:lnTo>
                  <a:pt x="8440" y="1870"/>
                </a:lnTo>
                <a:cubicBezTo>
                  <a:pt x="8207" y="1331"/>
                  <a:pt x="7966" y="790"/>
                  <a:pt x="7733" y="251"/>
                </a:cubicBezTo>
                <a:cubicBezTo>
                  <a:pt x="7686" y="168"/>
                  <a:pt x="7644" y="83"/>
                  <a:pt x="7593" y="0"/>
                </a:cubicBezTo>
                <a:cubicBezTo>
                  <a:pt x="6684" y="-1994"/>
                  <a:pt x="5238" y="-1994"/>
                  <a:pt x="4340" y="0"/>
                </a:cubicBezTo>
                <a:cubicBezTo>
                  <a:pt x="4313" y="61"/>
                  <a:pt x="4278" y="126"/>
                  <a:pt x="4251" y="188"/>
                </a:cubicBezTo>
                <a:cubicBezTo>
                  <a:pt x="3808" y="1185"/>
                  <a:pt x="3369" y="2184"/>
                  <a:pt x="2922" y="3181"/>
                </a:cubicBezTo>
                <a:lnTo>
                  <a:pt x="1192" y="6917"/>
                </a:lnTo>
                <a:cubicBezTo>
                  <a:pt x="1110" y="7083"/>
                  <a:pt x="1025" y="7247"/>
                  <a:pt x="943" y="7413"/>
                </a:cubicBezTo>
                <a:cubicBezTo>
                  <a:pt x="566" y="8276"/>
                  <a:pt x="373" y="8663"/>
                  <a:pt x="0" y="95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7" name="Group11-connector"/>
          <p:cNvSpPr>
            <a:spLocks/>
          </p:cNvSpPr>
          <p:nvPr userDrawn="1"/>
        </p:nvSpPr>
        <p:spPr bwMode="auto">
          <a:xfrm>
            <a:off x="6707841" y="2530265"/>
            <a:ext cx="569307"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37" name="Group1-oval2"/>
          <p:cNvSpPr/>
          <p:nvPr userDrawn="1"/>
        </p:nvSpPr>
        <p:spPr bwMode="auto">
          <a:xfrm>
            <a:off x="3986905" y="223627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9" name="Group12-oval1"/>
          <p:cNvSpPr/>
          <p:nvPr userDrawn="1"/>
        </p:nvSpPr>
        <p:spPr bwMode="auto">
          <a:xfrm>
            <a:off x="3610745" y="258971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9" name="Group12-oval2"/>
          <p:cNvSpPr/>
          <p:nvPr userDrawn="1"/>
        </p:nvSpPr>
        <p:spPr bwMode="auto">
          <a:xfrm>
            <a:off x="3659481" y="27551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9" name="Group9-connector"/>
          <p:cNvSpPr>
            <a:spLocks noChangeShapeType="1"/>
          </p:cNvSpPr>
          <p:nvPr userDrawn="1"/>
        </p:nvSpPr>
        <p:spPr bwMode="auto">
          <a:xfrm>
            <a:off x="5631180" y="2175515"/>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62" name="Group9-echo1"/>
          <p:cNvSpPr/>
          <p:nvPr userDrawn="1"/>
        </p:nvSpPr>
        <p:spPr bwMode="auto">
          <a:xfrm>
            <a:off x="7542931" y="249252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1" name="Group13-echo2"/>
          <p:cNvSpPr/>
          <p:nvPr userDrawn="1"/>
        </p:nvSpPr>
        <p:spPr bwMode="auto">
          <a:xfrm>
            <a:off x="5341783" y="210151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 name="shortedLine"/>
          <p:cNvSpPr/>
          <p:nvPr userDrawn="1"/>
        </p:nvSpPr>
        <p:spPr bwMode="auto">
          <a:xfrm>
            <a:off x="4185081" y="1939069"/>
            <a:ext cx="1301263"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dirty="0"/>
          </a:p>
        </p:txBody>
      </p:sp>
      <p:sp>
        <p:nvSpPr>
          <p:cNvPr id="11" name="blueShorterLine"/>
          <p:cNvSpPr/>
          <p:nvPr userDrawn="1"/>
        </p:nvSpPr>
        <p:spPr bwMode="auto">
          <a:xfrm>
            <a:off x="4424521" y="240609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4" name="Freeform 3"/>
          <p:cNvSpPr/>
          <p:nvPr userDrawn="1"/>
        </p:nvSpPr>
        <p:spPr bwMode="auto">
          <a:xfrm>
            <a:off x="3644903" y="2099331"/>
            <a:ext cx="3054351"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8" name="Freeform 7"/>
          <p:cNvSpPr/>
          <p:nvPr userDrawn="1"/>
        </p:nvSpPr>
        <p:spPr bwMode="auto">
          <a:xfrm>
            <a:off x="4432301" y="2535074"/>
            <a:ext cx="2279651"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12" name="Freeform 11"/>
          <p:cNvSpPr/>
          <p:nvPr userDrawn="1"/>
        </p:nvSpPr>
        <p:spPr bwMode="auto">
          <a:xfrm>
            <a:off x="5416551" y="1980310"/>
            <a:ext cx="342900" cy="127890"/>
          </a:xfrm>
          <a:custGeom>
            <a:avLst/>
            <a:gdLst>
              <a:gd name="connsiteX0" fmla="*/ 0 w 342900"/>
              <a:gd name="connsiteY0" fmla="*/ 127890 h 127890"/>
              <a:gd name="connsiteX1" fmla="*/ 165100 w 342900"/>
              <a:gd name="connsiteY1" fmla="*/ 890 h 127890"/>
              <a:gd name="connsiteX2" fmla="*/ 342900 w 342900"/>
              <a:gd name="connsiteY2" fmla="*/ 70740 h 127890"/>
            </a:gdLst>
            <a:ahLst/>
            <a:cxnLst>
              <a:cxn ang="0">
                <a:pos x="connsiteX0" y="connsiteY0"/>
              </a:cxn>
              <a:cxn ang="0">
                <a:pos x="connsiteX1" y="connsiteY1"/>
              </a:cxn>
              <a:cxn ang="0">
                <a:pos x="connsiteX2" y="connsiteY2"/>
              </a:cxn>
            </a:cxnLst>
            <a:rect l="l" t="t" r="r" b="b"/>
            <a:pathLst>
              <a:path w="342900" h="127890">
                <a:moveTo>
                  <a:pt x="0" y="127890"/>
                </a:moveTo>
                <a:cubicBezTo>
                  <a:pt x="53975" y="69152"/>
                  <a:pt x="107950" y="10415"/>
                  <a:pt x="165100" y="890"/>
                </a:cubicBezTo>
                <a:cubicBezTo>
                  <a:pt x="222250" y="-8635"/>
                  <a:pt x="314325" y="61215"/>
                  <a:pt x="342900" y="70740"/>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44" name="Freeform 43"/>
          <p:cNvSpPr/>
          <p:nvPr userDrawn="1"/>
        </p:nvSpPr>
        <p:spPr bwMode="auto">
          <a:xfrm>
            <a:off x="5803903" y="2004659"/>
            <a:ext cx="1733551"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55" name="Freeform 54"/>
          <p:cNvSpPr/>
          <p:nvPr userDrawn="1"/>
        </p:nvSpPr>
        <p:spPr bwMode="auto">
          <a:xfrm>
            <a:off x="7188204" y="242570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56" name="Group3-connector"/>
          <p:cNvSpPr>
            <a:spLocks noChangeShapeType="1"/>
          </p:cNvSpPr>
          <p:nvPr userDrawn="1"/>
        </p:nvSpPr>
        <p:spPr bwMode="auto">
          <a:xfrm flipV="1">
            <a:off x="4208391" y="2116548"/>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57" name="shortedLine"/>
          <p:cNvSpPr/>
          <p:nvPr userDrawn="1"/>
        </p:nvSpPr>
        <p:spPr bwMode="auto">
          <a:xfrm>
            <a:off x="4178461" y="1932449"/>
            <a:ext cx="1301263"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dirty="0"/>
          </a:p>
        </p:txBody>
      </p:sp>
      <p:sp>
        <p:nvSpPr>
          <p:cNvPr id="158" name="blueShorterLine"/>
          <p:cNvSpPr/>
          <p:nvPr userDrawn="1"/>
        </p:nvSpPr>
        <p:spPr bwMode="auto">
          <a:xfrm>
            <a:off x="4417901" y="239947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159" name="Freeform 158"/>
          <p:cNvSpPr/>
          <p:nvPr userDrawn="1"/>
        </p:nvSpPr>
        <p:spPr bwMode="auto">
          <a:xfrm>
            <a:off x="3638283" y="2092711"/>
            <a:ext cx="3054351"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60" name="Freeform 159"/>
          <p:cNvSpPr/>
          <p:nvPr userDrawn="1"/>
        </p:nvSpPr>
        <p:spPr bwMode="auto">
          <a:xfrm>
            <a:off x="4425681" y="2528454"/>
            <a:ext cx="2279651"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161" name="Freeform 160"/>
          <p:cNvSpPr/>
          <p:nvPr userDrawn="1"/>
        </p:nvSpPr>
        <p:spPr bwMode="auto">
          <a:xfrm>
            <a:off x="5797283" y="1998039"/>
            <a:ext cx="1733551"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62" name="Freeform 161"/>
          <p:cNvSpPr/>
          <p:nvPr userDrawn="1"/>
        </p:nvSpPr>
        <p:spPr bwMode="auto">
          <a:xfrm>
            <a:off x="7181584" y="241908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63" name="Group4-connector"/>
          <p:cNvSpPr>
            <a:spLocks noChangeShapeType="1"/>
          </p:cNvSpPr>
          <p:nvPr userDrawn="1"/>
        </p:nvSpPr>
        <p:spPr bwMode="auto">
          <a:xfrm flipH="1">
            <a:off x="4073984" y="236875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64" name="group13-connector"/>
          <p:cNvSpPr>
            <a:spLocks noChangeShapeType="1"/>
          </p:cNvSpPr>
          <p:nvPr userDrawn="1"/>
        </p:nvSpPr>
        <p:spPr bwMode="auto">
          <a:xfrm>
            <a:off x="5448712" y="2193386"/>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65" name="Group1-connector"/>
          <p:cNvSpPr>
            <a:spLocks/>
          </p:cNvSpPr>
          <p:nvPr userDrawn="1"/>
        </p:nvSpPr>
        <p:spPr bwMode="auto">
          <a:xfrm>
            <a:off x="3399145" y="2171473"/>
            <a:ext cx="625035"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66" name="Group9-connector"/>
          <p:cNvSpPr>
            <a:spLocks noChangeShapeType="1"/>
          </p:cNvSpPr>
          <p:nvPr userDrawn="1"/>
        </p:nvSpPr>
        <p:spPr bwMode="auto">
          <a:xfrm>
            <a:off x="5640464" y="2176846"/>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67" name="Freeform 166"/>
          <p:cNvSpPr/>
          <p:nvPr userDrawn="1"/>
        </p:nvSpPr>
        <p:spPr bwMode="auto">
          <a:xfrm>
            <a:off x="7190856" y="2420417"/>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68" name="Group4-connector"/>
          <p:cNvSpPr>
            <a:spLocks noChangeShapeType="1"/>
          </p:cNvSpPr>
          <p:nvPr userDrawn="1"/>
        </p:nvSpPr>
        <p:spPr bwMode="auto">
          <a:xfrm flipH="1">
            <a:off x="4059900" y="236897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254" name="Group11-connector"/>
          <p:cNvSpPr>
            <a:spLocks/>
          </p:cNvSpPr>
          <p:nvPr userDrawn="1"/>
        </p:nvSpPr>
        <p:spPr bwMode="auto">
          <a:xfrm>
            <a:off x="6702545" y="2539316"/>
            <a:ext cx="569307"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255" name="blueShorterLine"/>
          <p:cNvSpPr/>
          <p:nvPr userDrawn="1"/>
        </p:nvSpPr>
        <p:spPr bwMode="auto">
          <a:xfrm>
            <a:off x="4436177" y="2409882"/>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72" name="Freeform 71"/>
          <p:cNvSpPr/>
          <p:nvPr userDrawn="1"/>
        </p:nvSpPr>
        <p:spPr bwMode="auto">
          <a:xfrm>
            <a:off x="4222143" y="2258172"/>
            <a:ext cx="1598212" cy="684127"/>
          </a:xfrm>
          <a:custGeom>
            <a:avLst/>
            <a:gdLst>
              <a:gd name="connsiteX0" fmla="*/ 0 w 1598212"/>
              <a:gd name="connsiteY0" fmla="*/ 477079 h 684127"/>
              <a:gd name="connsiteX1" fmla="*/ 1224500 w 1598212"/>
              <a:gd name="connsiteY1" fmla="*/ 659959 h 684127"/>
              <a:gd name="connsiteX2" fmla="*/ 1598212 w 1598212"/>
              <a:gd name="connsiteY2" fmla="*/ 0 h 684127"/>
            </a:gdLst>
            <a:ahLst/>
            <a:cxnLst>
              <a:cxn ang="0">
                <a:pos x="connsiteX0" y="connsiteY0"/>
              </a:cxn>
              <a:cxn ang="0">
                <a:pos x="connsiteX1" y="connsiteY1"/>
              </a:cxn>
              <a:cxn ang="0">
                <a:pos x="connsiteX2" y="connsiteY2"/>
              </a:cxn>
            </a:cxnLst>
            <a:rect l="l" t="t" r="r" b="b"/>
            <a:pathLst>
              <a:path w="1598212" h="684127">
                <a:moveTo>
                  <a:pt x="0" y="477079"/>
                </a:moveTo>
                <a:cubicBezTo>
                  <a:pt x="479065" y="608275"/>
                  <a:pt x="958131" y="739472"/>
                  <a:pt x="1224500" y="659959"/>
                </a:cubicBezTo>
                <a:cubicBezTo>
                  <a:pt x="1490869" y="580446"/>
                  <a:pt x="1598212" y="151075"/>
                  <a:pt x="1598212" y="0"/>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73" name="Title 72" hidden="1"/>
          <p:cNvSpPr>
            <a:spLocks noGrp="1"/>
          </p:cNvSpPr>
          <p:nvPr>
            <p:ph type="title"/>
          </p:nvPr>
        </p:nvSpPr>
        <p:spPr>
          <a:xfrm>
            <a:off x="387349" y="121931"/>
            <a:ext cx="7958139" cy="737700"/>
          </a:xfrm>
        </p:spPr>
        <p:txBody>
          <a:bodyPr/>
          <a:lstStyle/>
          <a:p>
            <a:r>
              <a:rPr lang="en-US"/>
              <a:t>Click to edit Master title style</a:t>
            </a:r>
          </a:p>
        </p:txBody>
      </p:sp>
      <p:sp>
        <p:nvSpPr>
          <p:cNvPr id="104" name="TextBox 103"/>
          <p:cNvSpPr txBox="1"/>
          <p:nvPr userDrawn="1"/>
        </p:nvSpPr>
        <p:spPr bwMode="auto">
          <a:xfrm>
            <a:off x="347132" y="4826000"/>
            <a:ext cx="513282" cy="196208"/>
          </a:xfrm>
          <a:prstGeom prst="rect">
            <a:avLst/>
          </a:prstGeom>
          <a:noFill/>
          <a:ln w="12700" cap="sq" algn="ctr">
            <a:noFill/>
            <a:miter lim="800000"/>
            <a:headEnd/>
            <a:tailEnd/>
          </a:ln>
          <a:effectLst/>
        </p:spPr>
        <p:txBody>
          <a:bodyPr wrap="none" rtlCol="0" anchor="t" anchorCtr="0">
            <a:spAutoFit/>
          </a:bodyPr>
          <a:lstStyle/>
          <a:p>
            <a:pPr algn="l">
              <a:spcBef>
                <a:spcPts val="900"/>
              </a:spcBef>
            </a:pPr>
            <a:r>
              <a:rPr lang="en-US" sz="750" dirty="0">
                <a:solidFill>
                  <a:srgbClr val="105385"/>
                </a:solidFill>
                <a:latin typeface="+mn-lt"/>
              </a:rPr>
              <a:t>V_1603</a:t>
            </a:r>
          </a:p>
        </p:txBody>
      </p:sp>
      <p:sp>
        <p:nvSpPr>
          <p:cNvPr id="108" name="Group4-echo1"/>
          <p:cNvSpPr/>
          <p:nvPr userDrawn="1"/>
        </p:nvSpPr>
        <p:spPr bwMode="auto">
          <a:xfrm>
            <a:off x="5299800" y="2285435"/>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9" name="Group3-connector"/>
          <p:cNvSpPr>
            <a:spLocks noChangeShapeType="1"/>
          </p:cNvSpPr>
          <p:nvPr userDrawn="1"/>
        </p:nvSpPr>
        <p:spPr bwMode="auto">
          <a:xfrm flipV="1">
            <a:off x="4429129" y="2375370"/>
            <a:ext cx="966023" cy="698030"/>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10" name="Group3-oval1"/>
          <p:cNvSpPr/>
          <p:nvPr userDrawn="1"/>
        </p:nvSpPr>
        <p:spPr bwMode="auto">
          <a:xfrm>
            <a:off x="5369247" y="2350924"/>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Tree>
    <p:extLst>
      <p:ext uri="{BB962C8B-B14F-4D97-AF65-F5344CB8AC3E}">
        <p14:creationId xmlns:p14="http://schemas.microsoft.com/office/powerpoint/2010/main" val="172872932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4" fill="hold" nodeType="withEffect">
                                  <p:stCondLst>
                                    <p:cond delay="0"/>
                                  </p:stCondLst>
                                  <p:childTnLst>
                                    <p:anim calcmode="lin" valueType="num">
                                      <p:cBhvr additive="base">
                                        <p:cTn id="6" dur="1000"/>
                                        <p:tgtEl>
                                          <p:spTgt spid="105"/>
                                        </p:tgtEl>
                                        <p:attrNameLst>
                                          <p:attrName>ppt_x</p:attrName>
                                        </p:attrNameLst>
                                      </p:cBhvr>
                                      <p:tavLst>
                                        <p:tav tm="0">
                                          <p:val>
                                            <p:strVal val="ppt_x"/>
                                          </p:val>
                                        </p:tav>
                                        <p:tav tm="100000">
                                          <p:val>
                                            <p:strVal val="ppt_x"/>
                                          </p:val>
                                        </p:tav>
                                      </p:tavLst>
                                    </p:anim>
                                    <p:anim calcmode="lin" valueType="num">
                                      <p:cBhvr additive="base">
                                        <p:cTn id="7" dur="1000"/>
                                        <p:tgtEl>
                                          <p:spTgt spid="105"/>
                                        </p:tgtEl>
                                        <p:attrNameLst>
                                          <p:attrName>ppt_y</p:attrName>
                                        </p:attrNameLst>
                                      </p:cBhvr>
                                      <p:tavLst>
                                        <p:tav tm="0">
                                          <p:val>
                                            <p:strVal val="ppt_y"/>
                                          </p:val>
                                        </p:tav>
                                        <p:tav tm="100000">
                                          <p:val>
                                            <p:strVal val="1+ppt_h/2"/>
                                          </p:val>
                                        </p:tav>
                                      </p:tavLst>
                                    </p:anim>
                                    <p:set>
                                      <p:cBhvr>
                                        <p:cTn id="8" dur="1" fill="hold">
                                          <p:stCondLst>
                                            <p:cond delay="999"/>
                                          </p:stCondLst>
                                        </p:cTn>
                                        <p:tgtEl>
                                          <p:spTgt spid="105"/>
                                        </p:tgtEl>
                                        <p:attrNameLst>
                                          <p:attrName>style.visibility</p:attrName>
                                        </p:attrNameLst>
                                      </p:cBhvr>
                                      <p:to>
                                        <p:strVal val="hidden"/>
                                      </p:to>
                                    </p:set>
                                  </p:childTnLst>
                                </p:cTn>
                              </p:par>
                              <p:par>
                                <p:cTn id="9" presetID="16" presetClass="entr" presetSubtype="37" fill="hold" nodeType="withEffect">
                                  <p:stCondLst>
                                    <p:cond delay="1000"/>
                                  </p:stCondLst>
                                  <p:childTnLst>
                                    <p:set>
                                      <p:cBhvr>
                                        <p:cTn id="10" dur="1" fill="hold">
                                          <p:stCondLst>
                                            <p:cond delay="0"/>
                                          </p:stCondLst>
                                        </p:cTn>
                                        <p:tgtEl>
                                          <p:spTgt spid="13"/>
                                        </p:tgtEl>
                                        <p:attrNameLst>
                                          <p:attrName>style.visibility</p:attrName>
                                        </p:attrNameLst>
                                      </p:cBhvr>
                                      <p:to>
                                        <p:strVal val="visible"/>
                                      </p:to>
                                    </p:set>
                                    <p:animEffect transition="in" filter="barn(outVertical)">
                                      <p:cBhvr>
                                        <p:cTn id="11" dur="1000"/>
                                        <p:tgtEl>
                                          <p:spTgt spid="13"/>
                                        </p:tgtEl>
                                      </p:cBhvr>
                                    </p:animEffect>
                                  </p:childTnLst>
                                </p:cTn>
                              </p:par>
                              <p:par>
                                <p:cTn id="12" presetID="2" presetClass="entr" presetSubtype="2" decel="10000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1000" fill="hold"/>
                                        <p:tgtEl>
                                          <p:spTgt spid="15"/>
                                        </p:tgtEl>
                                        <p:attrNameLst>
                                          <p:attrName>ppt_x</p:attrName>
                                        </p:attrNameLst>
                                      </p:cBhvr>
                                      <p:tavLst>
                                        <p:tav tm="0">
                                          <p:val>
                                            <p:strVal val="1+#ppt_w/2"/>
                                          </p:val>
                                        </p:tav>
                                        <p:tav tm="100000">
                                          <p:val>
                                            <p:strVal val="#ppt_x"/>
                                          </p:val>
                                        </p:tav>
                                      </p:tavLst>
                                    </p:anim>
                                    <p:anim calcmode="lin" valueType="num">
                                      <p:cBhvr additive="base">
                                        <p:cTn id="15" dur="1000" fill="hold"/>
                                        <p:tgtEl>
                                          <p:spTgt spid="15"/>
                                        </p:tgtEl>
                                        <p:attrNameLst>
                                          <p:attrName>ppt_y</p:attrName>
                                        </p:attrNameLst>
                                      </p:cBhvr>
                                      <p:tavLst>
                                        <p:tav tm="0">
                                          <p:val>
                                            <p:strVal val="#ppt_y"/>
                                          </p:val>
                                        </p:tav>
                                        <p:tav tm="100000">
                                          <p:val>
                                            <p:strVal val="#ppt_y"/>
                                          </p:val>
                                        </p:tav>
                                      </p:tavLst>
                                    </p:anim>
                                  </p:childTnLst>
                                </p:cTn>
                              </p:par>
                              <p:par>
                                <p:cTn id="16" presetID="2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wedge">
                                      <p:cBhvr>
                                        <p:cTn id="18" dur="1000"/>
                                        <p:tgtEl>
                                          <p:spTgt spid="15"/>
                                        </p:tgtEl>
                                      </p:cBhvr>
                                    </p:animEffect>
                                  </p:childTnLst>
                                </p:cTn>
                              </p:par>
                              <p:par>
                                <p:cTn id="19" presetID="2" presetClass="entr" presetSubtype="2" decel="100000" fill="hold" nodeType="withEffect">
                                  <p:stCondLst>
                                    <p:cond delay="25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750" fill="hold"/>
                                        <p:tgtEl>
                                          <p:spTgt spid="16"/>
                                        </p:tgtEl>
                                        <p:attrNameLst>
                                          <p:attrName>ppt_x</p:attrName>
                                        </p:attrNameLst>
                                      </p:cBhvr>
                                      <p:tavLst>
                                        <p:tav tm="0">
                                          <p:val>
                                            <p:strVal val="1+#ppt_w/2"/>
                                          </p:val>
                                        </p:tav>
                                        <p:tav tm="100000">
                                          <p:val>
                                            <p:strVal val="#ppt_x"/>
                                          </p:val>
                                        </p:tav>
                                      </p:tavLst>
                                    </p:anim>
                                    <p:anim calcmode="lin" valueType="num">
                                      <p:cBhvr additive="base">
                                        <p:cTn id="22" dur="750" fill="hold"/>
                                        <p:tgtEl>
                                          <p:spTgt spid="16"/>
                                        </p:tgtEl>
                                        <p:attrNameLst>
                                          <p:attrName>ppt_y</p:attrName>
                                        </p:attrNameLst>
                                      </p:cBhvr>
                                      <p:tavLst>
                                        <p:tav tm="0">
                                          <p:val>
                                            <p:strVal val="#ppt_y"/>
                                          </p:val>
                                        </p:tav>
                                        <p:tav tm="100000">
                                          <p:val>
                                            <p:strVal val="#ppt_y"/>
                                          </p:val>
                                        </p:tav>
                                      </p:tavLst>
                                    </p:anim>
                                  </p:childTnLst>
                                </p:cTn>
                              </p:par>
                              <p:par>
                                <p:cTn id="23" presetID="10" presetClass="entr" presetSubtype="0" fill="hold" grpId="0" nodeType="withEffect">
                                  <p:stCondLst>
                                    <p:cond delay="1000"/>
                                  </p:stCondLst>
                                  <p:childTnLst>
                                    <p:set>
                                      <p:cBhvr>
                                        <p:cTn id="24" dur="1" fill="hold">
                                          <p:stCondLst>
                                            <p:cond delay="0"/>
                                          </p:stCondLst>
                                        </p:cTn>
                                        <p:tgtEl>
                                          <p:spTgt spid="5">
                                            <p:txEl>
                                              <p:pRg st="0" end="0"/>
                                            </p:txEl>
                                          </p:spTgt>
                                        </p:tgtEl>
                                        <p:attrNameLst>
                                          <p:attrName>style.visibility</p:attrName>
                                        </p:attrNameLst>
                                      </p:cBhvr>
                                      <p:to>
                                        <p:strVal val="visible"/>
                                      </p:to>
                                    </p:set>
                                    <p:animEffect transition="in" filter="fade">
                                      <p:cBhvr>
                                        <p:cTn id="25" dur="500"/>
                                        <p:tgtEl>
                                          <p:spTgt spid="5">
                                            <p:txEl>
                                              <p:pRg st="0" end="0"/>
                                            </p:txEl>
                                          </p:spTgt>
                                        </p:tgtEl>
                                      </p:cBhvr>
                                    </p:animEffect>
                                  </p:childTnLst>
                                </p:cTn>
                              </p:par>
                              <p:par>
                                <p:cTn id="26" presetID="42" presetClass="entr" presetSubtype="0" fill="hold" grpId="0" nodeType="withEffect">
                                  <p:stCondLst>
                                    <p:cond delay="1000"/>
                                  </p:stCondLst>
                                  <p:childTnLst>
                                    <p:set>
                                      <p:cBhvr>
                                        <p:cTn id="27" dur="1" fill="hold">
                                          <p:stCondLst>
                                            <p:cond delay="0"/>
                                          </p:stCondLst>
                                        </p:cTn>
                                        <p:tgtEl>
                                          <p:spTgt spid="9">
                                            <p:txEl>
                                              <p:pRg st="0" end="0"/>
                                            </p:txEl>
                                          </p:spTgt>
                                        </p:tgtEl>
                                        <p:attrNameLst>
                                          <p:attrName>style.visibility</p:attrName>
                                        </p:attrNameLst>
                                      </p:cBhvr>
                                      <p:to>
                                        <p:strVal val="visible"/>
                                      </p:to>
                                    </p:set>
                                    <p:animEffect transition="in" filter="fade">
                                      <p:cBhvr>
                                        <p:cTn id="28" dur="500"/>
                                        <p:tgtEl>
                                          <p:spTgt spid="9">
                                            <p:txEl>
                                              <p:pRg st="0" end="0"/>
                                            </p:txEl>
                                          </p:spTgt>
                                        </p:tgtEl>
                                      </p:cBhvr>
                                    </p:animEffect>
                                    <p:anim calcmode="lin" valueType="num">
                                      <p:cBhvr>
                                        <p:cTn id="2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30" dur="500" fill="hold"/>
                                        <p:tgtEl>
                                          <p:spTgt spid="9">
                                            <p:txEl>
                                              <p:pRg st="0" end="0"/>
                                            </p:txEl>
                                          </p:spTgt>
                                        </p:tgtEl>
                                        <p:attrNameLst>
                                          <p:attrName>ppt_y</p:attrName>
                                        </p:attrNameLst>
                                      </p:cBhvr>
                                      <p:tavLst>
                                        <p:tav tm="0">
                                          <p:val>
                                            <p:strVal val="#ppt_y+.1"/>
                                          </p:val>
                                        </p:tav>
                                        <p:tav tm="100000">
                                          <p:val>
                                            <p:strVal val="#ppt_y"/>
                                          </p:val>
                                        </p:tav>
                                      </p:tavLst>
                                    </p:anim>
                                  </p:childTnLst>
                                </p:cTn>
                              </p:par>
                              <p:par>
                                <p:cTn id="31" presetID="2" presetClass="entr" presetSubtype="4" decel="100000" fill="hold" grpId="0" nodeType="withEffect">
                                  <p:stCondLst>
                                    <p:cond delay="125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750" fill="hold"/>
                                        <p:tgtEl>
                                          <p:spTgt spid="7"/>
                                        </p:tgtEl>
                                        <p:attrNameLst>
                                          <p:attrName>ppt_x</p:attrName>
                                        </p:attrNameLst>
                                      </p:cBhvr>
                                      <p:tavLst>
                                        <p:tav tm="0">
                                          <p:val>
                                            <p:strVal val="#ppt_x"/>
                                          </p:val>
                                        </p:tav>
                                        <p:tav tm="100000">
                                          <p:val>
                                            <p:strVal val="#ppt_x"/>
                                          </p:val>
                                        </p:tav>
                                      </p:tavLst>
                                    </p:anim>
                                    <p:anim calcmode="lin" valueType="num">
                                      <p:cBhvr additive="base">
                                        <p:cTn id="34" dur="750" fill="hold"/>
                                        <p:tgtEl>
                                          <p:spTgt spid="7"/>
                                        </p:tgtEl>
                                        <p:attrNameLst>
                                          <p:attrName>ppt_y</p:attrName>
                                        </p:attrNameLst>
                                      </p:cBhvr>
                                      <p:tavLst>
                                        <p:tav tm="0">
                                          <p:val>
                                            <p:strVal val="1+#ppt_h/2"/>
                                          </p:val>
                                        </p:tav>
                                        <p:tav tm="100000">
                                          <p:val>
                                            <p:strVal val="#ppt_y"/>
                                          </p:val>
                                        </p:tav>
                                      </p:tavLst>
                                    </p:anim>
                                  </p:childTnLst>
                                </p:cTn>
                              </p:par>
                              <p:par>
                                <p:cTn id="35" presetID="10" presetClass="entr" presetSubtype="0" fill="hold" nodeType="withEffect">
                                  <p:stCondLst>
                                    <p:cond delay="1500"/>
                                  </p:stCondLst>
                                  <p:childTnLst>
                                    <p:set>
                                      <p:cBhvr>
                                        <p:cTn id="36" dur="1" fill="hold">
                                          <p:stCondLst>
                                            <p:cond delay="0"/>
                                          </p:stCondLst>
                                        </p:cTn>
                                        <p:tgtEl>
                                          <p:spTgt spid="2057"/>
                                        </p:tgtEl>
                                        <p:attrNameLst>
                                          <p:attrName>style.visibility</p:attrName>
                                        </p:attrNameLst>
                                      </p:cBhvr>
                                      <p:to>
                                        <p:strVal val="visible"/>
                                      </p:to>
                                    </p:set>
                                    <p:animEffect transition="in" filter="fade">
                                      <p:cBhvr>
                                        <p:cTn id="37" dur="500"/>
                                        <p:tgtEl>
                                          <p:spTgt spid="2057"/>
                                        </p:tgtEl>
                                      </p:cBhvr>
                                    </p:animEffect>
                                  </p:childTnLst>
                                </p:cTn>
                              </p:par>
                              <p:par>
                                <p:cTn id="38" presetID="10" presetClass="entr" presetSubtype="0" fill="hold" grpId="0" nodeType="withEffect">
                                  <p:stCondLst>
                                    <p:cond delay="150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2" presetClass="entr" presetSubtype="4" decel="100000" fill="hold" grpId="0" nodeType="withEffect">
                                  <p:stCondLst>
                                    <p:cond delay="250"/>
                                  </p:stCondLst>
                                  <p:childTnLst>
                                    <p:set>
                                      <p:cBhvr>
                                        <p:cTn id="42" dur="1" fill="hold">
                                          <p:stCondLst>
                                            <p:cond delay="0"/>
                                          </p:stCondLst>
                                        </p:cTn>
                                        <p:tgtEl>
                                          <p:spTgt spid="130"/>
                                        </p:tgtEl>
                                        <p:attrNameLst>
                                          <p:attrName>style.visibility</p:attrName>
                                        </p:attrNameLst>
                                      </p:cBhvr>
                                      <p:to>
                                        <p:strVal val="visible"/>
                                      </p:to>
                                    </p:set>
                                    <p:anim calcmode="lin" valueType="num">
                                      <p:cBhvr additive="base">
                                        <p:cTn id="43" dur="750" fill="hold"/>
                                        <p:tgtEl>
                                          <p:spTgt spid="130"/>
                                        </p:tgtEl>
                                        <p:attrNameLst>
                                          <p:attrName>ppt_x</p:attrName>
                                        </p:attrNameLst>
                                      </p:cBhvr>
                                      <p:tavLst>
                                        <p:tav tm="0">
                                          <p:val>
                                            <p:strVal val="#ppt_x"/>
                                          </p:val>
                                        </p:tav>
                                        <p:tav tm="100000">
                                          <p:val>
                                            <p:strVal val="#ppt_x"/>
                                          </p:val>
                                        </p:tav>
                                      </p:tavLst>
                                    </p:anim>
                                    <p:anim calcmode="lin" valueType="num">
                                      <p:cBhvr additive="base">
                                        <p:cTn id="44" dur="750" fill="hold"/>
                                        <p:tgtEl>
                                          <p:spTgt spid="130"/>
                                        </p:tgtEl>
                                        <p:attrNameLst>
                                          <p:attrName>ppt_y</p:attrName>
                                        </p:attrNameLst>
                                      </p:cBhvr>
                                      <p:tavLst>
                                        <p:tav tm="0">
                                          <p:val>
                                            <p:strVal val="1+#ppt_h/2"/>
                                          </p:val>
                                        </p:tav>
                                        <p:tav tm="100000">
                                          <p:val>
                                            <p:strVal val="#ppt_y"/>
                                          </p:val>
                                        </p:tav>
                                      </p:tavLst>
                                    </p:anim>
                                  </p:childTnLst>
                                </p:cTn>
                              </p:par>
                            </p:childTnLst>
                          </p:cTn>
                        </p:par>
                        <p:par>
                          <p:cTn id="45" fill="hold">
                            <p:stCondLst>
                              <p:cond delay="2000"/>
                            </p:stCondLst>
                            <p:childTnLst>
                              <p:par>
                                <p:cTn id="46" presetID="22" presetClass="entr" presetSubtype="2" fill="hold" grpId="0" nodeType="after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wipe(right)">
                                      <p:cBhvr>
                                        <p:cTn id="48" dur="500"/>
                                        <p:tgtEl>
                                          <p:spTgt spid="8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8"/>
                                        </p:tgtEl>
                                        <p:attrNameLst>
                                          <p:attrName>style.visibility</p:attrName>
                                        </p:attrNameLst>
                                      </p:cBhvr>
                                      <p:to>
                                        <p:strVal val="visible"/>
                                      </p:to>
                                    </p:set>
                                    <p:animEffect transition="in" filter="fade">
                                      <p:cBhvr>
                                        <p:cTn id="51" dur="500"/>
                                        <p:tgtEl>
                                          <p:spTgt spid="18"/>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54"/>
                                        </p:tgtEl>
                                        <p:attrNameLst>
                                          <p:attrName>style.visibility</p:attrName>
                                        </p:attrNameLst>
                                      </p:cBhvr>
                                      <p:to>
                                        <p:strVal val="visible"/>
                                      </p:to>
                                    </p:set>
                                    <p:anim calcmode="lin" valueType="num">
                                      <p:cBhvr>
                                        <p:cTn id="54" dur="750" fill="hold"/>
                                        <p:tgtEl>
                                          <p:spTgt spid="54"/>
                                        </p:tgtEl>
                                        <p:attrNameLst>
                                          <p:attrName>ppt_w</p:attrName>
                                        </p:attrNameLst>
                                      </p:cBhvr>
                                      <p:tavLst>
                                        <p:tav tm="0">
                                          <p:val>
                                            <p:fltVal val="0"/>
                                          </p:val>
                                        </p:tav>
                                        <p:tav tm="100000">
                                          <p:val>
                                            <p:strVal val="#ppt_w"/>
                                          </p:val>
                                        </p:tav>
                                      </p:tavLst>
                                    </p:anim>
                                    <p:anim calcmode="lin" valueType="num">
                                      <p:cBhvr>
                                        <p:cTn id="55" dur="750" fill="hold"/>
                                        <p:tgtEl>
                                          <p:spTgt spid="54"/>
                                        </p:tgtEl>
                                        <p:attrNameLst>
                                          <p:attrName>ppt_h</p:attrName>
                                        </p:attrNameLst>
                                      </p:cBhvr>
                                      <p:tavLst>
                                        <p:tav tm="0">
                                          <p:val>
                                            <p:fltVal val="0"/>
                                          </p:val>
                                        </p:tav>
                                        <p:tav tm="100000">
                                          <p:val>
                                            <p:strVal val="#ppt_h"/>
                                          </p:val>
                                        </p:tav>
                                      </p:tavLst>
                                    </p:anim>
                                    <p:animEffect transition="in" filter="fade">
                                      <p:cBhvr>
                                        <p:cTn id="56" dur="750"/>
                                        <p:tgtEl>
                                          <p:spTgt spid="54"/>
                                        </p:tgtEl>
                                      </p:cBhvr>
                                    </p:animEffect>
                                  </p:childTnLst>
                                </p:cTn>
                              </p:par>
                              <p:par>
                                <p:cTn id="57" presetID="10" presetClass="exit" presetSubtype="0" fill="hold" grpId="1" nodeType="withEffect">
                                  <p:stCondLst>
                                    <p:cond delay="500"/>
                                  </p:stCondLst>
                                  <p:childTnLst>
                                    <p:animEffect transition="out" filter="fade">
                                      <p:cBhvr>
                                        <p:cTn id="58" dur="500"/>
                                        <p:tgtEl>
                                          <p:spTgt spid="54"/>
                                        </p:tgtEl>
                                      </p:cBhvr>
                                    </p:animEffect>
                                    <p:set>
                                      <p:cBhvr>
                                        <p:cTn id="59" dur="1" fill="hold">
                                          <p:stCondLst>
                                            <p:cond delay="499"/>
                                          </p:stCondLst>
                                        </p:cTn>
                                        <p:tgtEl>
                                          <p:spTgt spid="54"/>
                                        </p:tgtEl>
                                        <p:attrNameLst>
                                          <p:attrName>style.visibility</p:attrName>
                                        </p:attrNameLst>
                                      </p:cBhvr>
                                      <p:to>
                                        <p:strVal val="hidden"/>
                                      </p:to>
                                    </p:set>
                                  </p:childTnLst>
                                </p:cTn>
                              </p:par>
                              <p:par>
                                <p:cTn id="60" presetID="10" presetClass="entr" presetSubtype="0" fill="hold" grpId="0" nodeType="withEffect">
                                  <p:stCondLst>
                                    <p:cond delay="500"/>
                                  </p:stCondLst>
                                  <p:childTnLst>
                                    <p:set>
                                      <p:cBhvr>
                                        <p:cTn id="61" dur="1" fill="hold">
                                          <p:stCondLst>
                                            <p:cond delay="0"/>
                                          </p:stCondLst>
                                        </p:cTn>
                                        <p:tgtEl>
                                          <p:spTgt spid="37"/>
                                        </p:tgtEl>
                                        <p:attrNameLst>
                                          <p:attrName>style.visibility</p:attrName>
                                        </p:attrNameLst>
                                      </p:cBhvr>
                                      <p:to>
                                        <p:strVal val="visible"/>
                                      </p:to>
                                    </p:set>
                                    <p:animEffect transition="in" filter="fade">
                                      <p:cBhvr>
                                        <p:cTn id="62" dur="500"/>
                                        <p:tgtEl>
                                          <p:spTgt spid="37"/>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57"/>
                                        </p:tgtEl>
                                        <p:attrNameLst>
                                          <p:attrName>style.visibility</p:attrName>
                                        </p:attrNameLst>
                                      </p:cBhvr>
                                      <p:to>
                                        <p:strVal val="visible"/>
                                      </p:to>
                                    </p:set>
                                    <p:anim calcmode="lin" valueType="num">
                                      <p:cBhvr>
                                        <p:cTn id="65" dur="750" fill="hold"/>
                                        <p:tgtEl>
                                          <p:spTgt spid="57"/>
                                        </p:tgtEl>
                                        <p:attrNameLst>
                                          <p:attrName>ppt_w</p:attrName>
                                        </p:attrNameLst>
                                      </p:cBhvr>
                                      <p:tavLst>
                                        <p:tav tm="0">
                                          <p:val>
                                            <p:fltVal val="0"/>
                                          </p:val>
                                        </p:tav>
                                        <p:tav tm="100000">
                                          <p:val>
                                            <p:strVal val="#ppt_w"/>
                                          </p:val>
                                        </p:tav>
                                      </p:tavLst>
                                    </p:anim>
                                    <p:anim calcmode="lin" valueType="num">
                                      <p:cBhvr>
                                        <p:cTn id="66" dur="750" fill="hold"/>
                                        <p:tgtEl>
                                          <p:spTgt spid="57"/>
                                        </p:tgtEl>
                                        <p:attrNameLst>
                                          <p:attrName>ppt_h</p:attrName>
                                        </p:attrNameLst>
                                      </p:cBhvr>
                                      <p:tavLst>
                                        <p:tav tm="0">
                                          <p:val>
                                            <p:fltVal val="0"/>
                                          </p:val>
                                        </p:tav>
                                        <p:tav tm="100000">
                                          <p:val>
                                            <p:strVal val="#ppt_h"/>
                                          </p:val>
                                        </p:tav>
                                      </p:tavLst>
                                    </p:anim>
                                    <p:animEffect transition="in" filter="fade">
                                      <p:cBhvr>
                                        <p:cTn id="67" dur="750"/>
                                        <p:tgtEl>
                                          <p:spTgt spid="57"/>
                                        </p:tgtEl>
                                      </p:cBhvr>
                                    </p:animEffect>
                                  </p:childTnLst>
                                </p:cTn>
                              </p:par>
                              <p:par>
                                <p:cTn id="68" presetID="10" presetClass="exit" presetSubtype="0" fill="hold" grpId="1" nodeType="withEffect">
                                  <p:stCondLst>
                                    <p:cond delay="1000"/>
                                  </p:stCondLst>
                                  <p:childTnLst>
                                    <p:animEffect transition="out" filter="fade">
                                      <p:cBhvr>
                                        <p:cTn id="69" dur="500"/>
                                        <p:tgtEl>
                                          <p:spTgt spid="57"/>
                                        </p:tgtEl>
                                      </p:cBhvr>
                                    </p:animEffect>
                                    <p:set>
                                      <p:cBhvr>
                                        <p:cTn id="70" dur="1" fill="hold">
                                          <p:stCondLst>
                                            <p:cond delay="499"/>
                                          </p:stCondLst>
                                        </p:cTn>
                                        <p:tgtEl>
                                          <p:spTgt spid="57"/>
                                        </p:tgtEl>
                                        <p:attrNameLst>
                                          <p:attrName>style.visibility</p:attrName>
                                        </p:attrNameLst>
                                      </p:cBhvr>
                                      <p:to>
                                        <p:strVal val="hidden"/>
                                      </p:to>
                                    </p:set>
                                  </p:childTnLst>
                                </p:cTn>
                              </p:par>
                              <p:par>
                                <p:cTn id="71" presetID="10" presetClass="exit" presetSubtype="0" fill="hold" grpId="1" nodeType="withEffect">
                                  <p:stCondLst>
                                    <p:cond delay="750"/>
                                  </p:stCondLst>
                                  <p:childTnLst>
                                    <p:animEffect transition="out" filter="fade">
                                      <p:cBhvr>
                                        <p:cTn id="72" dur="500"/>
                                        <p:tgtEl>
                                          <p:spTgt spid="85"/>
                                        </p:tgtEl>
                                      </p:cBhvr>
                                    </p:animEffect>
                                    <p:set>
                                      <p:cBhvr>
                                        <p:cTn id="73" dur="1" fill="hold">
                                          <p:stCondLst>
                                            <p:cond delay="499"/>
                                          </p:stCondLst>
                                        </p:cTn>
                                        <p:tgtEl>
                                          <p:spTgt spid="85"/>
                                        </p:tgtEl>
                                        <p:attrNameLst>
                                          <p:attrName>style.visibility</p:attrName>
                                        </p:attrNameLst>
                                      </p:cBhvr>
                                      <p:to>
                                        <p:strVal val="hidden"/>
                                      </p:to>
                                    </p:set>
                                  </p:childTnLst>
                                </p:cTn>
                              </p:par>
                              <p:par>
                                <p:cTn id="74" presetID="22" presetClass="entr" presetSubtype="2" fill="hold" grpId="0" nodeType="withEffect">
                                  <p:stCondLst>
                                    <p:cond delay="250"/>
                                  </p:stCondLst>
                                  <p:childTnLst>
                                    <p:set>
                                      <p:cBhvr>
                                        <p:cTn id="75" dur="1" fill="hold">
                                          <p:stCondLst>
                                            <p:cond delay="0"/>
                                          </p:stCondLst>
                                        </p:cTn>
                                        <p:tgtEl>
                                          <p:spTgt spid="84"/>
                                        </p:tgtEl>
                                        <p:attrNameLst>
                                          <p:attrName>style.visibility</p:attrName>
                                        </p:attrNameLst>
                                      </p:cBhvr>
                                      <p:to>
                                        <p:strVal val="visible"/>
                                      </p:to>
                                    </p:set>
                                    <p:animEffect transition="in" filter="wipe(right)">
                                      <p:cBhvr>
                                        <p:cTn id="76" dur="1000"/>
                                        <p:tgtEl>
                                          <p:spTgt spid="84"/>
                                        </p:tgtEl>
                                      </p:cBhvr>
                                    </p:animEffect>
                                  </p:childTnLst>
                                </p:cTn>
                              </p:par>
                              <p:par>
                                <p:cTn id="77" presetID="22" presetClass="entr" presetSubtype="2" fill="hold" grpId="0" nodeType="withEffect">
                                  <p:stCondLst>
                                    <p:cond delay="250"/>
                                  </p:stCondLst>
                                  <p:childTnLst>
                                    <p:set>
                                      <p:cBhvr>
                                        <p:cTn id="78" dur="1" fill="hold">
                                          <p:stCondLst>
                                            <p:cond delay="0"/>
                                          </p:stCondLst>
                                        </p:cTn>
                                        <p:tgtEl>
                                          <p:spTgt spid="11"/>
                                        </p:tgtEl>
                                        <p:attrNameLst>
                                          <p:attrName>style.visibility</p:attrName>
                                        </p:attrNameLst>
                                      </p:cBhvr>
                                      <p:to>
                                        <p:strVal val="visible"/>
                                      </p:to>
                                    </p:set>
                                    <p:animEffect transition="in" filter="wipe(right)">
                                      <p:cBhvr>
                                        <p:cTn id="79" dur="1000"/>
                                        <p:tgtEl>
                                          <p:spTgt spid="11"/>
                                        </p:tgtEl>
                                      </p:cBhvr>
                                    </p:animEffect>
                                  </p:childTnLst>
                                </p:cTn>
                              </p:par>
                              <p:par>
                                <p:cTn id="80" presetID="10" presetClass="entr" presetSubtype="0" fill="hold" grpId="0" nodeType="withEffect">
                                  <p:stCondLst>
                                    <p:cond delay="250"/>
                                  </p:stCondLst>
                                  <p:childTnLst>
                                    <p:set>
                                      <p:cBhvr>
                                        <p:cTn id="81" dur="1" fill="hold">
                                          <p:stCondLst>
                                            <p:cond delay="0"/>
                                          </p:stCondLst>
                                        </p:cTn>
                                        <p:tgtEl>
                                          <p:spTgt spid="34"/>
                                        </p:tgtEl>
                                        <p:attrNameLst>
                                          <p:attrName>style.visibility</p:attrName>
                                        </p:attrNameLst>
                                      </p:cBhvr>
                                      <p:to>
                                        <p:strVal val="visible"/>
                                      </p:to>
                                    </p:set>
                                    <p:animEffect transition="in" filter="fade">
                                      <p:cBhvr>
                                        <p:cTn id="82" dur="500"/>
                                        <p:tgtEl>
                                          <p:spTgt spid="34"/>
                                        </p:tgtEl>
                                      </p:cBhvr>
                                    </p:animEffect>
                                  </p:childTnLst>
                                </p:cTn>
                              </p:par>
                              <p:par>
                                <p:cTn id="83" presetID="53" presetClass="entr" presetSubtype="16" fill="hold" grpId="0" nodeType="withEffect">
                                  <p:stCondLst>
                                    <p:cond delay="250"/>
                                  </p:stCondLst>
                                  <p:childTnLst>
                                    <p:set>
                                      <p:cBhvr>
                                        <p:cTn id="84" dur="1" fill="hold">
                                          <p:stCondLst>
                                            <p:cond delay="0"/>
                                          </p:stCondLst>
                                        </p:cTn>
                                        <p:tgtEl>
                                          <p:spTgt spid="53"/>
                                        </p:tgtEl>
                                        <p:attrNameLst>
                                          <p:attrName>style.visibility</p:attrName>
                                        </p:attrNameLst>
                                      </p:cBhvr>
                                      <p:to>
                                        <p:strVal val="visible"/>
                                      </p:to>
                                    </p:set>
                                    <p:anim calcmode="lin" valueType="num">
                                      <p:cBhvr>
                                        <p:cTn id="85" dur="750" fill="hold"/>
                                        <p:tgtEl>
                                          <p:spTgt spid="53"/>
                                        </p:tgtEl>
                                        <p:attrNameLst>
                                          <p:attrName>ppt_w</p:attrName>
                                        </p:attrNameLst>
                                      </p:cBhvr>
                                      <p:tavLst>
                                        <p:tav tm="0">
                                          <p:val>
                                            <p:fltVal val="0"/>
                                          </p:val>
                                        </p:tav>
                                        <p:tav tm="100000">
                                          <p:val>
                                            <p:strVal val="#ppt_w"/>
                                          </p:val>
                                        </p:tav>
                                      </p:tavLst>
                                    </p:anim>
                                    <p:anim calcmode="lin" valueType="num">
                                      <p:cBhvr>
                                        <p:cTn id="86" dur="750" fill="hold"/>
                                        <p:tgtEl>
                                          <p:spTgt spid="53"/>
                                        </p:tgtEl>
                                        <p:attrNameLst>
                                          <p:attrName>ppt_h</p:attrName>
                                        </p:attrNameLst>
                                      </p:cBhvr>
                                      <p:tavLst>
                                        <p:tav tm="0">
                                          <p:val>
                                            <p:fltVal val="0"/>
                                          </p:val>
                                        </p:tav>
                                        <p:tav tm="100000">
                                          <p:val>
                                            <p:strVal val="#ppt_h"/>
                                          </p:val>
                                        </p:tav>
                                      </p:tavLst>
                                    </p:anim>
                                    <p:animEffect transition="in" filter="fade">
                                      <p:cBhvr>
                                        <p:cTn id="87" dur="750"/>
                                        <p:tgtEl>
                                          <p:spTgt spid="53"/>
                                        </p:tgtEl>
                                      </p:cBhvr>
                                    </p:animEffect>
                                  </p:childTnLst>
                                </p:cTn>
                              </p:par>
                              <p:par>
                                <p:cTn id="88" presetID="10" presetClass="exit" presetSubtype="0" fill="hold" grpId="1" nodeType="withEffect">
                                  <p:stCondLst>
                                    <p:cond delay="750"/>
                                  </p:stCondLst>
                                  <p:childTnLst>
                                    <p:animEffect transition="out" filter="fade">
                                      <p:cBhvr>
                                        <p:cTn id="89" dur="500"/>
                                        <p:tgtEl>
                                          <p:spTgt spid="53"/>
                                        </p:tgtEl>
                                      </p:cBhvr>
                                    </p:animEffect>
                                    <p:set>
                                      <p:cBhvr>
                                        <p:cTn id="90" dur="1" fill="hold">
                                          <p:stCondLst>
                                            <p:cond delay="499"/>
                                          </p:stCondLst>
                                        </p:cTn>
                                        <p:tgtEl>
                                          <p:spTgt spid="53"/>
                                        </p:tgtEl>
                                        <p:attrNameLst>
                                          <p:attrName>style.visibility</p:attrName>
                                        </p:attrNameLst>
                                      </p:cBhvr>
                                      <p:to>
                                        <p:strVal val="hidden"/>
                                      </p:to>
                                    </p:set>
                                  </p:childTnLst>
                                </p:cTn>
                              </p:par>
                              <p:par>
                                <p:cTn id="91" presetID="10" presetClass="entr" presetSubtype="0" fill="hold" grpId="0" nodeType="withEffect">
                                  <p:stCondLst>
                                    <p:cond delay="750"/>
                                  </p:stCondLst>
                                  <p:childTnLst>
                                    <p:set>
                                      <p:cBhvr>
                                        <p:cTn id="92" dur="1" fill="hold">
                                          <p:stCondLst>
                                            <p:cond delay="0"/>
                                          </p:stCondLst>
                                        </p:cTn>
                                        <p:tgtEl>
                                          <p:spTgt spid="20"/>
                                        </p:tgtEl>
                                        <p:attrNameLst>
                                          <p:attrName>style.visibility</p:attrName>
                                        </p:attrNameLst>
                                      </p:cBhvr>
                                      <p:to>
                                        <p:strVal val="visible"/>
                                      </p:to>
                                    </p:set>
                                    <p:animEffect transition="in" filter="fade">
                                      <p:cBhvr>
                                        <p:cTn id="93" dur="500"/>
                                        <p:tgtEl>
                                          <p:spTgt spid="20"/>
                                        </p:tgtEl>
                                      </p:cBhvr>
                                    </p:animEffect>
                                  </p:childTnLst>
                                </p:cTn>
                              </p:par>
                              <p:par>
                                <p:cTn id="94" presetID="53" presetClass="entr" presetSubtype="16" fill="hold" grpId="0" nodeType="withEffect">
                                  <p:stCondLst>
                                    <p:cond delay="750"/>
                                  </p:stCondLst>
                                  <p:childTnLst>
                                    <p:set>
                                      <p:cBhvr>
                                        <p:cTn id="95" dur="1" fill="hold">
                                          <p:stCondLst>
                                            <p:cond delay="0"/>
                                          </p:stCondLst>
                                        </p:cTn>
                                        <p:tgtEl>
                                          <p:spTgt spid="47"/>
                                        </p:tgtEl>
                                        <p:attrNameLst>
                                          <p:attrName>style.visibility</p:attrName>
                                        </p:attrNameLst>
                                      </p:cBhvr>
                                      <p:to>
                                        <p:strVal val="visible"/>
                                      </p:to>
                                    </p:set>
                                    <p:anim calcmode="lin" valueType="num">
                                      <p:cBhvr>
                                        <p:cTn id="96" dur="750" fill="hold"/>
                                        <p:tgtEl>
                                          <p:spTgt spid="47"/>
                                        </p:tgtEl>
                                        <p:attrNameLst>
                                          <p:attrName>ppt_w</p:attrName>
                                        </p:attrNameLst>
                                      </p:cBhvr>
                                      <p:tavLst>
                                        <p:tav tm="0">
                                          <p:val>
                                            <p:fltVal val="0"/>
                                          </p:val>
                                        </p:tav>
                                        <p:tav tm="100000">
                                          <p:val>
                                            <p:strVal val="#ppt_w"/>
                                          </p:val>
                                        </p:tav>
                                      </p:tavLst>
                                    </p:anim>
                                    <p:anim calcmode="lin" valueType="num">
                                      <p:cBhvr>
                                        <p:cTn id="97" dur="750" fill="hold"/>
                                        <p:tgtEl>
                                          <p:spTgt spid="47"/>
                                        </p:tgtEl>
                                        <p:attrNameLst>
                                          <p:attrName>ppt_h</p:attrName>
                                        </p:attrNameLst>
                                      </p:cBhvr>
                                      <p:tavLst>
                                        <p:tav tm="0">
                                          <p:val>
                                            <p:fltVal val="0"/>
                                          </p:val>
                                        </p:tav>
                                        <p:tav tm="100000">
                                          <p:val>
                                            <p:strVal val="#ppt_h"/>
                                          </p:val>
                                        </p:tav>
                                      </p:tavLst>
                                    </p:anim>
                                    <p:animEffect transition="in" filter="fade">
                                      <p:cBhvr>
                                        <p:cTn id="98" dur="750"/>
                                        <p:tgtEl>
                                          <p:spTgt spid="47"/>
                                        </p:tgtEl>
                                      </p:cBhvr>
                                    </p:animEffect>
                                  </p:childTnLst>
                                </p:cTn>
                              </p:par>
                              <p:par>
                                <p:cTn id="99" presetID="10" presetClass="exit" presetSubtype="0" fill="hold" grpId="1" nodeType="withEffect">
                                  <p:stCondLst>
                                    <p:cond delay="1250"/>
                                  </p:stCondLst>
                                  <p:childTnLst>
                                    <p:animEffect transition="out" filter="fade">
                                      <p:cBhvr>
                                        <p:cTn id="100" dur="500"/>
                                        <p:tgtEl>
                                          <p:spTgt spid="47"/>
                                        </p:tgtEl>
                                      </p:cBhvr>
                                    </p:animEffect>
                                    <p:set>
                                      <p:cBhvr>
                                        <p:cTn id="101" dur="1" fill="hold">
                                          <p:stCondLst>
                                            <p:cond delay="499"/>
                                          </p:stCondLst>
                                        </p:cTn>
                                        <p:tgtEl>
                                          <p:spTgt spid="47"/>
                                        </p:tgtEl>
                                        <p:attrNameLst>
                                          <p:attrName>style.visibility</p:attrName>
                                        </p:attrNameLst>
                                      </p:cBhvr>
                                      <p:to>
                                        <p:strVal val="hidden"/>
                                      </p:to>
                                    </p:set>
                                  </p:childTnLst>
                                </p:cTn>
                              </p:par>
                              <p:par>
                                <p:cTn id="102" presetID="10" presetClass="exit" presetSubtype="0" fill="hold" grpId="1" nodeType="withEffect">
                                  <p:stCondLst>
                                    <p:cond delay="1500"/>
                                  </p:stCondLst>
                                  <p:childTnLst>
                                    <p:animEffect transition="out" filter="fade">
                                      <p:cBhvr>
                                        <p:cTn id="103" dur="500"/>
                                        <p:tgtEl>
                                          <p:spTgt spid="84"/>
                                        </p:tgtEl>
                                      </p:cBhvr>
                                    </p:animEffect>
                                    <p:set>
                                      <p:cBhvr>
                                        <p:cTn id="104" dur="1" fill="hold">
                                          <p:stCondLst>
                                            <p:cond delay="499"/>
                                          </p:stCondLst>
                                        </p:cTn>
                                        <p:tgtEl>
                                          <p:spTgt spid="84"/>
                                        </p:tgtEl>
                                        <p:attrNameLst>
                                          <p:attrName>style.visibility</p:attrName>
                                        </p:attrNameLst>
                                      </p:cBhvr>
                                      <p:to>
                                        <p:strVal val="hidden"/>
                                      </p:to>
                                    </p:set>
                                  </p:childTnLst>
                                </p:cTn>
                              </p:par>
                              <p:par>
                                <p:cTn id="105" presetID="10" presetClass="exit" presetSubtype="0" fill="hold" grpId="1" nodeType="withEffect">
                                  <p:stCondLst>
                                    <p:cond delay="1000"/>
                                  </p:stCondLst>
                                  <p:childTnLst>
                                    <p:animEffect transition="out" filter="fade">
                                      <p:cBhvr>
                                        <p:cTn id="106" dur="500"/>
                                        <p:tgtEl>
                                          <p:spTgt spid="11"/>
                                        </p:tgtEl>
                                      </p:cBhvr>
                                    </p:animEffect>
                                    <p:set>
                                      <p:cBhvr>
                                        <p:cTn id="107" dur="1" fill="hold">
                                          <p:stCondLst>
                                            <p:cond delay="499"/>
                                          </p:stCondLst>
                                        </p:cTn>
                                        <p:tgtEl>
                                          <p:spTgt spid="11"/>
                                        </p:tgtEl>
                                        <p:attrNameLst>
                                          <p:attrName>style.visibility</p:attrName>
                                        </p:attrNameLst>
                                      </p:cBhvr>
                                      <p:to>
                                        <p:strVal val="hidden"/>
                                      </p:to>
                                    </p:set>
                                  </p:childTnLst>
                                </p:cTn>
                              </p:par>
                              <p:par>
                                <p:cTn id="108" presetID="22" presetClass="entr" presetSubtype="4" fill="hold" grpId="0" nodeType="withEffect">
                                  <p:stCondLst>
                                    <p:cond delay="500"/>
                                  </p:stCondLst>
                                  <p:childTnLst>
                                    <p:set>
                                      <p:cBhvr>
                                        <p:cTn id="109" dur="1" fill="hold">
                                          <p:stCondLst>
                                            <p:cond delay="0"/>
                                          </p:stCondLst>
                                        </p:cTn>
                                        <p:tgtEl>
                                          <p:spTgt spid="79"/>
                                        </p:tgtEl>
                                        <p:attrNameLst>
                                          <p:attrName>style.visibility</p:attrName>
                                        </p:attrNameLst>
                                      </p:cBhvr>
                                      <p:to>
                                        <p:strVal val="visible"/>
                                      </p:to>
                                    </p:set>
                                    <p:animEffect transition="in" filter="wipe(down)">
                                      <p:cBhvr>
                                        <p:cTn id="110" dur="500"/>
                                        <p:tgtEl>
                                          <p:spTgt spid="79"/>
                                        </p:tgtEl>
                                      </p:cBhvr>
                                    </p:animEffect>
                                  </p:childTnLst>
                                </p:cTn>
                              </p:par>
                              <p:par>
                                <p:cTn id="111" presetID="10" presetClass="entr" presetSubtype="0" fill="hold" grpId="0" nodeType="withEffect">
                                  <p:stCondLst>
                                    <p:cond delay="50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childTnLst>
                                </p:cTn>
                              </p:par>
                              <p:par>
                                <p:cTn id="114" presetID="53" presetClass="entr" presetSubtype="16" fill="hold" grpId="0" nodeType="withEffect">
                                  <p:stCondLst>
                                    <p:cond delay="500"/>
                                  </p:stCondLst>
                                  <p:childTnLst>
                                    <p:set>
                                      <p:cBhvr>
                                        <p:cTn id="115" dur="1" fill="hold">
                                          <p:stCondLst>
                                            <p:cond delay="0"/>
                                          </p:stCondLst>
                                        </p:cTn>
                                        <p:tgtEl>
                                          <p:spTgt spid="46"/>
                                        </p:tgtEl>
                                        <p:attrNameLst>
                                          <p:attrName>style.visibility</p:attrName>
                                        </p:attrNameLst>
                                      </p:cBhvr>
                                      <p:to>
                                        <p:strVal val="visible"/>
                                      </p:to>
                                    </p:set>
                                    <p:anim calcmode="lin" valueType="num">
                                      <p:cBhvr>
                                        <p:cTn id="116" dur="750" fill="hold"/>
                                        <p:tgtEl>
                                          <p:spTgt spid="46"/>
                                        </p:tgtEl>
                                        <p:attrNameLst>
                                          <p:attrName>ppt_w</p:attrName>
                                        </p:attrNameLst>
                                      </p:cBhvr>
                                      <p:tavLst>
                                        <p:tav tm="0">
                                          <p:val>
                                            <p:fltVal val="0"/>
                                          </p:val>
                                        </p:tav>
                                        <p:tav tm="100000">
                                          <p:val>
                                            <p:strVal val="#ppt_w"/>
                                          </p:val>
                                        </p:tav>
                                      </p:tavLst>
                                    </p:anim>
                                    <p:anim calcmode="lin" valueType="num">
                                      <p:cBhvr>
                                        <p:cTn id="117" dur="750" fill="hold"/>
                                        <p:tgtEl>
                                          <p:spTgt spid="46"/>
                                        </p:tgtEl>
                                        <p:attrNameLst>
                                          <p:attrName>ppt_h</p:attrName>
                                        </p:attrNameLst>
                                      </p:cBhvr>
                                      <p:tavLst>
                                        <p:tav tm="0">
                                          <p:val>
                                            <p:fltVal val="0"/>
                                          </p:val>
                                        </p:tav>
                                        <p:tav tm="100000">
                                          <p:val>
                                            <p:strVal val="#ppt_h"/>
                                          </p:val>
                                        </p:tav>
                                      </p:tavLst>
                                    </p:anim>
                                    <p:animEffect transition="in" filter="fade">
                                      <p:cBhvr>
                                        <p:cTn id="118" dur="750"/>
                                        <p:tgtEl>
                                          <p:spTgt spid="46"/>
                                        </p:tgtEl>
                                      </p:cBhvr>
                                    </p:animEffect>
                                  </p:childTnLst>
                                </p:cTn>
                              </p:par>
                              <p:par>
                                <p:cTn id="119" presetID="10" presetClass="exit" presetSubtype="0" fill="hold" grpId="1" nodeType="withEffect">
                                  <p:stCondLst>
                                    <p:cond delay="1000"/>
                                  </p:stCondLst>
                                  <p:childTnLst>
                                    <p:animEffect transition="out" filter="fade">
                                      <p:cBhvr>
                                        <p:cTn id="120" dur="500"/>
                                        <p:tgtEl>
                                          <p:spTgt spid="46"/>
                                        </p:tgtEl>
                                      </p:cBhvr>
                                    </p:animEffect>
                                    <p:set>
                                      <p:cBhvr>
                                        <p:cTn id="121" dur="1" fill="hold">
                                          <p:stCondLst>
                                            <p:cond delay="499"/>
                                          </p:stCondLst>
                                        </p:cTn>
                                        <p:tgtEl>
                                          <p:spTgt spid="46"/>
                                        </p:tgtEl>
                                        <p:attrNameLst>
                                          <p:attrName>style.visibility</p:attrName>
                                        </p:attrNameLst>
                                      </p:cBhvr>
                                      <p:to>
                                        <p:strVal val="hidden"/>
                                      </p:to>
                                    </p:set>
                                  </p:childTnLst>
                                </p:cTn>
                              </p:par>
                              <p:par>
                                <p:cTn id="122" presetID="10" presetClass="entr" presetSubtype="0" fill="hold" grpId="0" nodeType="withEffect">
                                  <p:stCondLst>
                                    <p:cond delay="1000"/>
                                  </p:stCondLst>
                                  <p:childTnLst>
                                    <p:set>
                                      <p:cBhvr>
                                        <p:cTn id="123" dur="1" fill="hold">
                                          <p:stCondLst>
                                            <p:cond delay="0"/>
                                          </p:stCondLst>
                                        </p:cTn>
                                        <p:tgtEl>
                                          <p:spTgt spid="40"/>
                                        </p:tgtEl>
                                        <p:attrNameLst>
                                          <p:attrName>style.visibility</p:attrName>
                                        </p:attrNameLst>
                                      </p:cBhvr>
                                      <p:to>
                                        <p:strVal val="visible"/>
                                      </p:to>
                                    </p:set>
                                    <p:animEffect transition="in" filter="fade">
                                      <p:cBhvr>
                                        <p:cTn id="124" dur="500"/>
                                        <p:tgtEl>
                                          <p:spTgt spid="40"/>
                                        </p:tgtEl>
                                      </p:cBhvr>
                                    </p:animEffect>
                                  </p:childTnLst>
                                </p:cTn>
                              </p:par>
                              <p:par>
                                <p:cTn id="125" presetID="53" presetClass="entr" presetSubtype="16" fill="hold" grpId="0" nodeType="withEffect">
                                  <p:stCondLst>
                                    <p:cond delay="1000"/>
                                  </p:stCondLst>
                                  <p:childTnLst>
                                    <p:set>
                                      <p:cBhvr>
                                        <p:cTn id="126" dur="1" fill="hold">
                                          <p:stCondLst>
                                            <p:cond delay="0"/>
                                          </p:stCondLst>
                                        </p:cTn>
                                        <p:tgtEl>
                                          <p:spTgt spid="68"/>
                                        </p:tgtEl>
                                        <p:attrNameLst>
                                          <p:attrName>style.visibility</p:attrName>
                                        </p:attrNameLst>
                                      </p:cBhvr>
                                      <p:to>
                                        <p:strVal val="visible"/>
                                      </p:to>
                                    </p:set>
                                    <p:anim calcmode="lin" valueType="num">
                                      <p:cBhvr>
                                        <p:cTn id="127" dur="750" fill="hold"/>
                                        <p:tgtEl>
                                          <p:spTgt spid="68"/>
                                        </p:tgtEl>
                                        <p:attrNameLst>
                                          <p:attrName>ppt_w</p:attrName>
                                        </p:attrNameLst>
                                      </p:cBhvr>
                                      <p:tavLst>
                                        <p:tav tm="0">
                                          <p:val>
                                            <p:fltVal val="0"/>
                                          </p:val>
                                        </p:tav>
                                        <p:tav tm="100000">
                                          <p:val>
                                            <p:strVal val="#ppt_w"/>
                                          </p:val>
                                        </p:tav>
                                      </p:tavLst>
                                    </p:anim>
                                    <p:anim calcmode="lin" valueType="num">
                                      <p:cBhvr>
                                        <p:cTn id="128" dur="750" fill="hold"/>
                                        <p:tgtEl>
                                          <p:spTgt spid="68"/>
                                        </p:tgtEl>
                                        <p:attrNameLst>
                                          <p:attrName>ppt_h</p:attrName>
                                        </p:attrNameLst>
                                      </p:cBhvr>
                                      <p:tavLst>
                                        <p:tav tm="0">
                                          <p:val>
                                            <p:fltVal val="0"/>
                                          </p:val>
                                        </p:tav>
                                        <p:tav tm="100000">
                                          <p:val>
                                            <p:strVal val="#ppt_h"/>
                                          </p:val>
                                        </p:tav>
                                      </p:tavLst>
                                    </p:anim>
                                    <p:animEffect transition="in" filter="fade">
                                      <p:cBhvr>
                                        <p:cTn id="129" dur="750"/>
                                        <p:tgtEl>
                                          <p:spTgt spid="68"/>
                                        </p:tgtEl>
                                      </p:cBhvr>
                                    </p:animEffect>
                                  </p:childTnLst>
                                </p:cTn>
                              </p:par>
                              <p:par>
                                <p:cTn id="130" presetID="10" presetClass="exit" presetSubtype="0" fill="hold" grpId="1" nodeType="withEffect">
                                  <p:stCondLst>
                                    <p:cond delay="1500"/>
                                  </p:stCondLst>
                                  <p:childTnLst>
                                    <p:animEffect transition="out" filter="fade">
                                      <p:cBhvr>
                                        <p:cTn id="131" dur="500"/>
                                        <p:tgtEl>
                                          <p:spTgt spid="68"/>
                                        </p:tgtEl>
                                      </p:cBhvr>
                                    </p:animEffect>
                                    <p:set>
                                      <p:cBhvr>
                                        <p:cTn id="132" dur="1" fill="hold">
                                          <p:stCondLst>
                                            <p:cond delay="499"/>
                                          </p:stCondLst>
                                        </p:cTn>
                                        <p:tgtEl>
                                          <p:spTgt spid="68"/>
                                        </p:tgtEl>
                                        <p:attrNameLst>
                                          <p:attrName>style.visibility</p:attrName>
                                        </p:attrNameLst>
                                      </p:cBhvr>
                                      <p:to>
                                        <p:strVal val="hidden"/>
                                      </p:to>
                                    </p:set>
                                  </p:childTnLst>
                                </p:cTn>
                              </p:par>
                              <p:par>
                                <p:cTn id="133" presetID="10" presetClass="exit" presetSubtype="0" fill="hold" grpId="1" nodeType="withEffect">
                                  <p:stCondLst>
                                    <p:cond delay="1250"/>
                                  </p:stCondLst>
                                  <p:childTnLst>
                                    <p:animEffect transition="out" filter="fade">
                                      <p:cBhvr>
                                        <p:cTn id="134" dur="500"/>
                                        <p:tgtEl>
                                          <p:spTgt spid="79"/>
                                        </p:tgtEl>
                                      </p:cBhvr>
                                    </p:animEffect>
                                    <p:set>
                                      <p:cBhvr>
                                        <p:cTn id="135" dur="1" fill="hold">
                                          <p:stCondLst>
                                            <p:cond delay="499"/>
                                          </p:stCondLst>
                                        </p:cTn>
                                        <p:tgtEl>
                                          <p:spTgt spid="79"/>
                                        </p:tgtEl>
                                        <p:attrNameLst>
                                          <p:attrName>style.visibility</p:attrName>
                                        </p:attrNameLst>
                                      </p:cBhvr>
                                      <p:to>
                                        <p:strVal val="hidden"/>
                                      </p:to>
                                    </p:set>
                                  </p:childTnLst>
                                </p:cTn>
                              </p:par>
                              <p:par>
                                <p:cTn id="136" presetID="22" presetClass="entr" presetSubtype="4" fill="hold" grpId="0" nodeType="withEffect">
                                  <p:stCondLst>
                                    <p:cond delay="750"/>
                                  </p:stCondLst>
                                  <p:childTnLst>
                                    <p:set>
                                      <p:cBhvr>
                                        <p:cTn id="137" dur="1" fill="hold">
                                          <p:stCondLst>
                                            <p:cond delay="0"/>
                                          </p:stCondLst>
                                        </p:cTn>
                                        <p:tgtEl>
                                          <p:spTgt spid="80"/>
                                        </p:tgtEl>
                                        <p:attrNameLst>
                                          <p:attrName>style.visibility</p:attrName>
                                        </p:attrNameLst>
                                      </p:cBhvr>
                                      <p:to>
                                        <p:strVal val="visible"/>
                                      </p:to>
                                    </p:set>
                                    <p:animEffect transition="in" filter="wipe(down)">
                                      <p:cBhvr>
                                        <p:cTn id="138" dur="500"/>
                                        <p:tgtEl>
                                          <p:spTgt spid="80"/>
                                        </p:tgtEl>
                                      </p:cBhvr>
                                    </p:animEffect>
                                  </p:childTnLst>
                                </p:cTn>
                              </p:par>
                              <p:par>
                                <p:cTn id="139" presetID="10" presetClass="entr" presetSubtype="0" fill="hold" grpId="0" nodeType="withEffect">
                                  <p:stCondLst>
                                    <p:cond delay="750"/>
                                  </p:stCondLst>
                                  <p:childTnLst>
                                    <p:set>
                                      <p:cBhvr>
                                        <p:cTn id="140" dur="1" fill="hold">
                                          <p:stCondLst>
                                            <p:cond delay="0"/>
                                          </p:stCondLst>
                                        </p:cTn>
                                        <p:tgtEl>
                                          <p:spTgt spid="23"/>
                                        </p:tgtEl>
                                        <p:attrNameLst>
                                          <p:attrName>style.visibility</p:attrName>
                                        </p:attrNameLst>
                                      </p:cBhvr>
                                      <p:to>
                                        <p:strVal val="visible"/>
                                      </p:to>
                                    </p:set>
                                    <p:animEffect transition="in" filter="fade">
                                      <p:cBhvr>
                                        <p:cTn id="141" dur="500"/>
                                        <p:tgtEl>
                                          <p:spTgt spid="23"/>
                                        </p:tgtEl>
                                      </p:cBhvr>
                                    </p:animEffect>
                                  </p:childTnLst>
                                </p:cTn>
                              </p:par>
                              <p:par>
                                <p:cTn id="142" presetID="10" presetClass="entr" presetSubtype="0" fill="hold" grpId="0" nodeType="withEffect">
                                  <p:stCondLst>
                                    <p:cond delay="750"/>
                                  </p:stCondLst>
                                  <p:childTnLst>
                                    <p:set>
                                      <p:cBhvr>
                                        <p:cTn id="143" dur="1" fill="hold">
                                          <p:stCondLst>
                                            <p:cond delay="0"/>
                                          </p:stCondLst>
                                        </p:cTn>
                                        <p:tgtEl>
                                          <p:spTgt spid="14"/>
                                        </p:tgtEl>
                                        <p:attrNameLst>
                                          <p:attrName>style.visibility</p:attrName>
                                        </p:attrNameLst>
                                      </p:cBhvr>
                                      <p:to>
                                        <p:strVal val="visible"/>
                                      </p:to>
                                    </p:set>
                                    <p:animEffect transition="in" filter="fade">
                                      <p:cBhvr>
                                        <p:cTn id="144" dur="500"/>
                                        <p:tgtEl>
                                          <p:spTgt spid="14"/>
                                        </p:tgtEl>
                                      </p:cBhvr>
                                    </p:animEffect>
                                  </p:childTnLst>
                                </p:cTn>
                              </p:par>
                              <p:par>
                                <p:cTn id="145" presetID="53" presetClass="entr" presetSubtype="16" fill="hold" grpId="0" nodeType="withEffect">
                                  <p:stCondLst>
                                    <p:cond delay="1250"/>
                                  </p:stCondLst>
                                  <p:childTnLst>
                                    <p:set>
                                      <p:cBhvr>
                                        <p:cTn id="146" dur="1" fill="hold">
                                          <p:stCondLst>
                                            <p:cond delay="0"/>
                                          </p:stCondLst>
                                        </p:cTn>
                                        <p:tgtEl>
                                          <p:spTgt spid="56"/>
                                        </p:tgtEl>
                                        <p:attrNameLst>
                                          <p:attrName>style.visibility</p:attrName>
                                        </p:attrNameLst>
                                      </p:cBhvr>
                                      <p:to>
                                        <p:strVal val="visible"/>
                                      </p:to>
                                    </p:set>
                                    <p:anim calcmode="lin" valueType="num">
                                      <p:cBhvr>
                                        <p:cTn id="147" dur="750" fill="hold"/>
                                        <p:tgtEl>
                                          <p:spTgt spid="56"/>
                                        </p:tgtEl>
                                        <p:attrNameLst>
                                          <p:attrName>ppt_w</p:attrName>
                                        </p:attrNameLst>
                                      </p:cBhvr>
                                      <p:tavLst>
                                        <p:tav tm="0">
                                          <p:val>
                                            <p:fltVal val="0"/>
                                          </p:val>
                                        </p:tav>
                                        <p:tav tm="100000">
                                          <p:val>
                                            <p:strVal val="#ppt_w"/>
                                          </p:val>
                                        </p:tav>
                                      </p:tavLst>
                                    </p:anim>
                                    <p:anim calcmode="lin" valueType="num">
                                      <p:cBhvr>
                                        <p:cTn id="148" dur="750" fill="hold"/>
                                        <p:tgtEl>
                                          <p:spTgt spid="56"/>
                                        </p:tgtEl>
                                        <p:attrNameLst>
                                          <p:attrName>ppt_h</p:attrName>
                                        </p:attrNameLst>
                                      </p:cBhvr>
                                      <p:tavLst>
                                        <p:tav tm="0">
                                          <p:val>
                                            <p:fltVal val="0"/>
                                          </p:val>
                                        </p:tav>
                                        <p:tav tm="100000">
                                          <p:val>
                                            <p:strVal val="#ppt_h"/>
                                          </p:val>
                                        </p:tav>
                                      </p:tavLst>
                                    </p:anim>
                                    <p:animEffect transition="in" filter="fade">
                                      <p:cBhvr>
                                        <p:cTn id="149" dur="750"/>
                                        <p:tgtEl>
                                          <p:spTgt spid="56"/>
                                        </p:tgtEl>
                                      </p:cBhvr>
                                    </p:animEffect>
                                  </p:childTnLst>
                                </p:cTn>
                              </p:par>
                              <p:par>
                                <p:cTn id="150" presetID="10" presetClass="exit" presetSubtype="0" fill="hold" grpId="1" nodeType="withEffect">
                                  <p:stCondLst>
                                    <p:cond delay="1250"/>
                                  </p:stCondLst>
                                  <p:childTnLst>
                                    <p:animEffect transition="out" filter="fade">
                                      <p:cBhvr>
                                        <p:cTn id="151" dur="500"/>
                                        <p:tgtEl>
                                          <p:spTgt spid="56"/>
                                        </p:tgtEl>
                                      </p:cBhvr>
                                    </p:animEffect>
                                    <p:set>
                                      <p:cBhvr>
                                        <p:cTn id="152" dur="1" fill="hold">
                                          <p:stCondLst>
                                            <p:cond delay="499"/>
                                          </p:stCondLst>
                                        </p:cTn>
                                        <p:tgtEl>
                                          <p:spTgt spid="56"/>
                                        </p:tgtEl>
                                        <p:attrNameLst>
                                          <p:attrName>style.visibility</p:attrName>
                                        </p:attrNameLst>
                                      </p:cBhvr>
                                      <p:to>
                                        <p:strVal val="hidden"/>
                                      </p:to>
                                    </p:set>
                                  </p:childTnLst>
                                </p:cTn>
                              </p:par>
                              <p:par>
                                <p:cTn id="153" presetID="53" presetClass="entr" presetSubtype="16" fill="hold" grpId="0" nodeType="withEffect">
                                  <p:stCondLst>
                                    <p:cond delay="1250"/>
                                  </p:stCondLst>
                                  <p:childTnLst>
                                    <p:set>
                                      <p:cBhvr>
                                        <p:cTn id="154" dur="1" fill="hold">
                                          <p:stCondLst>
                                            <p:cond delay="0"/>
                                          </p:stCondLst>
                                        </p:cTn>
                                        <p:tgtEl>
                                          <p:spTgt spid="45"/>
                                        </p:tgtEl>
                                        <p:attrNameLst>
                                          <p:attrName>style.visibility</p:attrName>
                                        </p:attrNameLst>
                                      </p:cBhvr>
                                      <p:to>
                                        <p:strVal val="visible"/>
                                      </p:to>
                                    </p:set>
                                    <p:anim calcmode="lin" valueType="num">
                                      <p:cBhvr>
                                        <p:cTn id="155" dur="750" fill="hold"/>
                                        <p:tgtEl>
                                          <p:spTgt spid="45"/>
                                        </p:tgtEl>
                                        <p:attrNameLst>
                                          <p:attrName>ppt_w</p:attrName>
                                        </p:attrNameLst>
                                      </p:cBhvr>
                                      <p:tavLst>
                                        <p:tav tm="0">
                                          <p:val>
                                            <p:fltVal val="0"/>
                                          </p:val>
                                        </p:tav>
                                        <p:tav tm="100000">
                                          <p:val>
                                            <p:strVal val="#ppt_w"/>
                                          </p:val>
                                        </p:tav>
                                      </p:tavLst>
                                    </p:anim>
                                    <p:anim calcmode="lin" valueType="num">
                                      <p:cBhvr>
                                        <p:cTn id="156" dur="750" fill="hold"/>
                                        <p:tgtEl>
                                          <p:spTgt spid="45"/>
                                        </p:tgtEl>
                                        <p:attrNameLst>
                                          <p:attrName>ppt_h</p:attrName>
                                        </p:attrNameLst>
                                      </p:cBhvr>
                                      <p:tavLst>
                                        <p:tav tm="0">
                                          <p:val>
                                            <p:fltVal val="0"/>
                                          </p:val>
                                        </p:tav>
                                        <p:tav tm="100000">
                                          <p:val>
                                            <p:strVal val="#ppt_h"/>
                                          </p:val>
                                        </p:tav>
                                      </p:tavLst>
                                    </p:anim>
                                    <p:animEffect transition="in" filter="fade">
                                      <p:cBhvr>
                                        <p:cTn id="157" dur="750"/>
                                        <p:tgtEl>
                                          <p:spTgt spid="45"/>
                                        </p:tgtEl>
                                      </p:cBhvr>
                                    </p:animEffect>
                                  </p:childTnLst>
                                </p:cTn>
                              </p:par>
                              <p:par>
                                <p:cTn id="158" presetID="10" presetClass="exit" presetSubtype="0" fill="hold" grpId="1" nodeType="withEffect">
                                  <p:stCondLst>
                                    <p:cond delay="1750"/>
                                  </p:stCondLst>
                                  <p:childTnLst>
                                    <p:animEffect transition="out" filter="fade">
                                      <p:cBhvr>
                                        <p:cTn id="159" dur="500"/>
                                        <p:tgtEl>
                                          <p:spTgt spid="45"/>
                                        </p:tgtEl>
                                      </p:cBhvr>
                                    </p:animEffect>
                                    <p:set>
                                      <p:cBhvr>
                                        <p:cTn id="160" dur="1" fill="hold">
                                          <p:stCondLst>
                                            <p:cond delay="499"/>
                                          </p:stCondLst>
                                        </p:cTn>
                                        <p:tgtEl>
                                          <p:spTgt spid="45"/>
                                        </p:tgtEl>
                                        <p:attrNameLst>
                                          <p:attrName>style.visibility</p:attrName>
                                        </p:attrNameLst>
                                      </p:cBhvr>
                                      <p:to>
                                        <p:strVal val="hidden"/>
                                      </p:to>
                                    </p:set>
                                  </p:childTnLst>
                                </p:cTn>
                              </p:par>
                              <p:par>
                                <p:cTn id="161" presetID="10" presetClass="exit" presetSubtype="0" fill="hold" grpId="1" nodeType="withEffect">
                                  <p:stCondLst>
                                    <p:cond delay="1500"/>
                                  </p:stCondLst>
                                  <p:childTnLst>
                                    <p:animEffect transition="out" filter="fade">
                                      <p:cBhvr>
                                        <p:cTn id="162" dur="500"/>
                                        <p:tgtEl>
                                          <p:spTgt spid="80"/>
                                        </p:tgtEl>
                                      </p:cBhvr>
                                    </p:animEffect>
                                    <p:set>
                                      <p:cBhvr>
                                        <p:cTn id="163" dur="1" fill="hold">
                                          <p:stCondLst>
                                            <p:cond delay="499"/>
                                          </p:stCondLst>
                                        </p:cTn>
                                        <p:tgtEl>
                                          <p:spTgt spid="80"/>
                                        </p:tgtEl>
                                        <p:attrNameLst>
                                          <p:attrName>style.visibility</p:attrName>
                                        </p:attrNameLst>
                                      </p:cBhvr>
                                      <p:to>
                                        <p:strVal val="hidden"/>
                                      </p:to>
                                    </p:set>
                                  </p:childTnLst>
                                </p:cTn>
                              </p:par>
                              <p:par>
                                <p:cTn id="164" presetID="22" presetClass="entr" presetSubtype="2" fill="hold" grpId="0" nodeType="withEffect">
                                  <p:stCondLst>
                                    <p:cond delay="1000"/>
                                  </p:stCondLst>
                                  <p:childTnLst>
                                    <p:set>
                                      <p:cBhvr>
                                        <p:cTn id="165" dur="1" fill="hold">
                                          <p:stCondLst>
                                            <p:cond delay="0"/>
                                          </p:stCondLst>
                                        </p:cTn>
                                        <p:tgtEl>
                                          <p:spTgt spid="86"/>
                                        </p:tgtEl>
                                        <p:attrNameLst>
                                          <p:attrName>style.visibility</p:attrName>
                                        </p:attrNameLst>
                                      </p:cBhvr>
                                      <p:to>
                                        <p:strVal val="visible"/>
                                      </p:to>
                                    </p:set>
                                    <p:animEffect transition="in" filter="wipe(right)">
                                      <p:cBhvr>
                                        <p:cTn id="166" dur="500"/>
                                        <p:tgtEl>
                                          <p:spTgt spid="86"/>
                                        </p:tgtEl>
                                      </p:cBhvr>
                                    </p:animEffect>
                                  </p:childTnLst>
                                </p:cTn>
                              </p:par>
                              <p:par>
                                <p:cTn id="167" presetID="10" presetClass="entr" presetSubtype="0" fill="hold" grpId="0" nodeType="withEffect">
                                  <p:stCondLst>
                                    <p:cond delay="1000"/>
                                  </p:stCondLst>
                                  <p:childTnLst>
                                    <p:set>
                                      <p:cBhvr>
                                        <p:cTn id="168" dur="1" fill="hold">
                                          <p:stCondLst>
                                            <p:cond delay="0"/>
                                          </p:stCondLst>
                                        </p:cTn>
                                        <p:tgtEl>
                                          <p:spTgt spid="27"/>
                                        </p:tgtEl>
                                        <p:attrNameLst>
                                          <p:attrName>style.visibility</p:attrName>
                                        </p:attrNameLst>
                                      </p:cBhvr>
                                      <p:to>
                                        <p:strVal val="visible"/>
                                      </p:to>
                                    </p:set>
                                    <p:animEffect transition="in" filter="fade">
                                      <p:cBhvr>
                                        <p:cTn id="169" dur="500"/>
                                        <p:tgtEl>
                                          <p:spTgt spid="27"/>
                                        </p:tgtEl>
                                      </p:cBhvr>
                                    </p:animEffect>
                                  </p:childTnLst>
                                </p:cTn>
                              </p:par>
                              <p:par>
                                <p:cTn id="170" presetID="53" presetClass="entr" presetSubtype="16" fill="hold" grpId="0" nodeType="withEffect">
                                  <p:stCondLst>
                                    <p:cond delay="1000"/>
                                  </p:stCondLst>
                                  <p:childTnLst>
                                    <p:set>
                                      <p:cBhvr>
                                        <p:cTn id="171" dur="1" fill="hold">
                                          <p:stCondLst>
                                            <p:cond delay="0"/>
                                          </p:stCondLst>
                                        </p:cTn>
                                        <p:tgtEl>
                                          <p:spTgt spid="64"/>
                                        </p:tgtEl>
                                        <p:attrNameLst>
                                          <p:attrName>style.visibility</p:attrName>
                                        </p:attrNameLst>
                                      </p:cBhvr>
                                      <p:to>
                                        <p:strVal val="visible"/>
                                      </p:to>
                                    </p:set>
                                    <p:anim calcmode="lin" valueType="num">
                                      <p:cBhvr>
                                        <p:cTn id="172" dur="750" fill="hold"/>
                                        <p:tgtEl>
                                          <p:spTgt spid="64"/>
                                        </p:tgtEl>
                                        <p:attrNameLst>
                                          <p:attrName>ppt_w</p:attrName>
                                        </p:attrNameLst>
                                      </p:cBhvr>
                                      <p:tavLst>
                                        <p:tav tm="0">
                                          <p:val>
                                            <p:fltVal val="0"/>
                                          </p:val>
                                        </p:tav>
                                        <p:tav tm="100000">
                                          <p:val>
                                            <p:strVal val="#ppt_w"/>
                                          </p:val>
                                        </p:tav>
                                      </p:tavLst>
                                    </p:anim>
                                    <p:anim calcmode="lin" valueType="num">
                                      <p:cBhvr>
                                        <p:cTn id="173" dur="750" fill="hold"/>
                                        <p:tgtEl>
                                          <p:spTgt spid="64"/>
                                        </p:tgtEl>
                                        <p:attrNameLst>
                                          <p:attrName>ppt_h</p:attrName>
                                        </p:attrNameLst>
                                      </p:cBhvr>
                                      <p:tavLst>
                                        <p:tav tm="0">
                                          <p:val>
                                            <p:fltVal val="0"/>
                                          </p:val>
                                        </p:tav>
                                        <p:tav tm="100000">
                                          <p:val>
                                            <p:strVal val="#ppt_h"/>
                                          </p:val>
                                        </p:tav>
                                      </p:tavLst>
                                    </p:anim>
                                    <p:animEffect transition="in" filter="fade">
                                      <p:cBhvr>
                                        <p:cTn id="174" dur="750"/>
                                        <p:tgtEl>
                                          <p:spTgt spid="64"/>
                                        </p:tgtEl>
                                      </p:cBhvr>
                                    </p:animEffect>
                                  </p:childTnLst>
                                </p:cTn>
                              </p:par>
                              <p:par>
                                <p:cTn id="175" presetID="10" presetClass="exit" presetSubtype="0" fill="hold" grpId="1" nodeType="withEffect">
                                  <p:stCondLst>
                                    <p:cond delay="1500"/>
                                  </p:stCondLst>
                                  <p:childTnLst>
                                    <p:animEffect transition="out" filter="fade">
                                      <p:cBhvr>
                                        <p:cTn id="176" dur="500"/>
                                        <p:tgtEl>
                                          <p:spTgt spid="64"/>
                                        </p:tgtEl>
                                      </p:cBhvr>
                                    </p:animEffect>
                                    <p:set>
                                      <p:cBhvr>
                                        <p:cTn id="177" dur="1" fill="hold">
                                          <p:stCondLst>
                                            <p:cond delay="499"/>
                                          </p:stCondLst>
                                        </p:cTn>
                                        <p:tgtEl>
                                          <p:spTgt spid="64"/>
                                        </p:tgtEl>
                                        <p:attrNameLst>
                                          <p:attrName>style.visibility</p:attrName>
                                        </p:attrNameLst>
                                      </p:cBhvr>
                                      <p:to>
                                        <p:strVal val="hidden"/>
                                      </p:to>
                                    </p:set>
                                  </p:childTnLst>
                                </p:cTn>
                              </p:par>
                              <p:par>
                                <p:cTn id="178" presetID="10" presetClass="entr" presetSubtype="0" fill="hold" grpId="0" nodeType="withEffect">
                                  <p:stCondLst>
                                    <p:cond delay="1250"/>
                                  </p:stCondLst>
                                  <p:childTnLst>
                                    <p:set>
                                      <p:cBhvr>
                                        <p:cTn id="179" dur="1" fill="hold">
                                          <p:stCondLst>
                                            <p:cond delay="0"/>
                                          </p:stCondLst>
                                        </p:cTn>
                                        <p:tgtEl>
                                          <p:spTgt spid="30"/>
                                        </p:tgtEl>
                                        <p:attrNameLst>
                                          <p:attrName>style.visibility</p:attrName>
                                        </p:attrNameLst>
                                      </p:cBhvr>
                                      <p:to>
                                        <p:strVal val="visible"/>
                                      </p:to>
                                    </p:set>
                                    <p:animEffect transition="in" filter="fade">
                                      <p:cBhvr>
                                        <p:cTn id="180" dur="500"/>
                                        <p:tgtEl>
                                          <p:spTgt spid="30"/>
                                        </p:tgtEl>
                                      </p:cBhvr>
                                    </p:animEffect>
                                  </p:childTnLst>
                                </p:cTn>
                              </p:par>
                              <p:par>
                                <p:cTn id="181" presetID="53" presetClass="entr" presetSubtype="16" fill="hold" grpId="0" nodeType="withEffect">
                                  <p:stCondLst>
                                    <p:cond delay="1250"/>
                                  </p:stCondLst>
                                  <p:childTnLst>
                                    <p:set>
                                      <p:cBhvr>
                                        <p:cTn id="182" dur="1" fill="hold">
                                          <p:stCondLst>
                                            <p:cond delay="0"/>
                                          </p:stCondLst>
                                        </p:cTn>
                                        <p:tgtEl>
                                          <p:spTgt spid="71"/>
                                        </p:tgtEl>
                                        <p:attrNameLst>
                                          <p:attrName>style.visibility</p:attrName>
                                        </p:attrNameLst>
                                      </p:cBhvr>
                                      <p:to>
                                        <p:strVal val="visible"/>
                                      </p:to>
                                    </p:set>
                                    <p:anim calcmode="lin" valueType="num">
                                      <p:cBhvr>
                                        <p:cTn id="183" dur="750" fill="hold"/>
                                        <p:tgtEl>
                                          <p:spTgt spid="71"/>
                                        </p:tgtEl>
                                        <p:attrNameLst>
                                          <p:attrName>ppt_w</p:attrName>
                                        </p:attrNameLst>
                                      </p:cBhvr>
                                      <p:tavLst>
                                        <p:tav tm="0">
                                          <p:val>
                                            <p:fltVal val="0"/>
                                          </p:val>
                                        </p:tav>
                                        <p:tav tm="100000">
                                          <p:val>
                                            <p:strVal val="#ppt_w"/>
                                          </p:val>
                                        </p:tav>
                                      </p:tavLst>
                                    </p:anim>
                                    <p:anim calcmode="lin" valueType="num">
                                      <p:cBhvr>
                                        <p:cTn id="184" dur="750" fill="hold"/>
                                        <p:tgtEl>
                                          <p:spTgt spid="71"/>
                                        </p:tgtEl>
                                        <p:attrNameLst>
                                          <p:attrName>ppt_h</p:attrName>
                                        </p:attrNameLst>
                                      </p:cBhvr>
                                      <p:tavLst>
                                        <p:tav tm="0">
                                          <p:val>
                                            <p:fltVal val="0"/>
                                          </p:val>
                                        </p:tav>
                                        <p:tav tm="100000">
                                          <p:val>
                                            <p:strVal val="#ppt_h"/>
                                          </p:val>
                                        </p:tav>
                                      </p:tavLst>
                                    </p:anim>
                                    <p:animEffect transition="in" filter="fade">
                                      <p:cBhvr>
                                        <p:cTn id="185" dur="750"/>
                                        <p:tgtEl>
                                          <p:spTgt spid="71"/>
                                        </p:tgtEl>
                                      </p:cBhvr>
                                    </p:animEffect>
                                  </p:childTnLst>
                                </p:cTn>
                              </p:par>
                              <p:par>
                                <p:cTn id="186" presetID="10" presetClass="exit" presetSubtype="0" fill="hold" grpId="1" nodeType="withEffect">
                                  <p:stCondLst>
                                    <p:cond delay="1750"/>
                                  </p:stCondLst>
                                  <p:childTnLst>
                                    <p:animEffect transition="out" filter="fade">
                                      <p:cBhvr>
                                        <p:cTn id="187" dur="500"/>
                                        <p:tgtEl>
                                          <p:spTgt spid="71"/>
                                        </p:tgtEl>
                                      </p:cBhvr>
                                    </p:animEffect>
                                    <p:set>
                                      <p:cBhvr>
                                        <p:cTn id="188" dur="1" fill="hold">
                                          <p:stCondLst>
                                            <p:cond delay="499"/>
                                          </p:stCondLst>
                                        </p:cTn>
                                        <p:tgtEl>
                                          <p:spTgt spid="71"/>
                                        </p:tgtEl>
                                        <p:attrNameLst>
                                          <p:attrName>style.visibility</p:attrName>
                                        </p:attrNameLst>
                                      </p:cBhvr>
                                      <p:to>
                                        <p:strVal val="hidden"/>
                                      </p:to>
                                    </p:set>
                                  </p:childTnLst>
                                </p:cTn>
                              </p:par>
                              <p:par>
                                <p:cTn id="189" presetID="10" presetClass="entr" presetSubtype="0" fill="hold" grpId="0" nodeType="withEffect">
                                  <p:stCondLst>
                                    <p:cond delay="1500"/>
                                  </p:stCondLst>
                                  <p:childTnLst>
                                    <p:set>
                                      <p:cBhvr>
                                        <p:cTn id="190" dur="1" fill="hold">
                                          <p:stCondLst>
                                            <p:cond delay="0"/>
                                          </p:stCondLst>
                                        </p:cTn>
                                        <p:tgtEl>
                                          <p:spTgt spid="22"/>
                                        </p:tgtEl>
                                        <p:attrNameLst>
                                          <p:attrName>style.visibility</p:attrName>
                                        </p:attrNameLst>
                                      </p:cBhvr>
                                      <p:to>
                                        <p:strVal val="visible"/>
                                      </p:to>
                                    </p:set>
                                    <p:animEffect transition="in" filter="fade">
                                      <p:cBhvr>
                                        <p:cTn id="191" dur="500"/>
                                        <p:tgtEl>
                                          <p:spTgt spid="22"/>
                                        </p:tgtEl>
                                      </p:cBhvr>
                                    </p:animEffect>
                                  </p:childTnLst>
                                </p:cTn>
                              </p:par>
                              <p:par>
                                <p:cTn id="192" presetID="53" presetClass="entr" presetSubtype="16" fill="hold" grpId="0" nodeType="withEffect">
                                  <p:stCondLst>
                                    <p:cond delay="1500"/>
                                  </p:stCondLst>
                                  <p:childTnLst>
                                    <p:set>
                                      <p:cBhvr>
                                        <p:cTn id="193" dur="1" fill="hold">
                                          <p:stCondLst>
                                            <p:cond delay="0"/>
                                          </p:stCondLst>
                                        </p:cTn>
                                        <p:tgtEl>
                                          <p:spTgt spid="48"/>
                                        </p:tgtEl>
                                        <p:attrNameLst>
                                          <p:attrName>style.visibility</p:attrName>
                                        </p:attrNameLst>
                                      </p:cBhvr>
                                      <p:to>
                                        <p:strVal val="visible"/>
                                      </p:to>
                                    </p:set>
                                    <p:anim calcmode="lin" valueType="num">
                                      <p:cBhvr>
                                        <p:cTn id="194" dur="750" fill="hold"/>
                                        <p:tgtEl>
                                          <p:spTgt spid="48"/>
                                        </p:tgtEl>
                                        <p:attrNameLst>
                                          <p:attrName>ppt_w</p:attrName>
                                        </p:attrNameLst>
                                      </p:cBhvr>
                                      <p:tavLst>
                                        <p:tav tm="0">
                                          <p:val>
                                            <p:fltVal val="0"/>
                                          </p:val>
                                        </p:tav>
                                        <p:tav tm="100000">
                                          <p:val>
                                            <p:strVal val="#ppt_w"/>
                                          </p:val>
                                        </p:tav>
                                      </p:tavLst>
                                    </p:anim>
                                    <p:anim calcmode="lin" valueType="num">
                                      <p:cBhvr>
                                        <p:cTn id="195" dur="750" fill="hold"/>
                                        <p:tgtEl>
                                          <p:spTgt spid="48"/>
                                        </p:tgtEl>
                                        <p:attrNameLst>
                                          <p:attrName>ppt_h</p:attrName>
                                        </p:attrNameLst>
                                      </p:cBhvr>
                                      <p:tavLst>
                                        <p:tav tm="0">
                                          <p:val>
                                            <p:fltVal val="0"/>
                                          </p:val>
                                        </p:tav>
                                        <p:tav tm="100000">
                                          <p:val>
                                            <p:strVal val="#ppt_h"/>
                                          </p:val>
                                        </p:tav>
                                      </p:tavLst>
                                    </p:anim>
                                    <p:animEffect transition="in" filter="fade">
                                      <p:cBhvr>
                                        <p:cTn id="196" dur="750"/>
                                        <p:tgtEl>
                                          <p:spTgt spid="48"/>
                                        </p:tgtEl>
                                      </p:cBhvr>
                                    </p:animEffect>
                                  </p:childTnLst>
                                </p:cTn>
                              </p:par>
                              <p:par>
                                <p:cTn id="197" presetID="10" presetClass="exit" presetSubtype="0" fill="hold" grpId="1" nodeType="withEffect">
                                  <p:stCondLst>
                                    <p:cond delay="2000"/>
                                  </p:stCondLst>
                                  <p:childTnLst>
                                    <p:animEffect transition="out" filter="fade">
                                      <p:cBhvr>
                                        <p:cTn id="198" dur="500"/>
                                        <p:tgtEl>
                                          <p:spTgt spid="48"/>
                                        </p:tgtEl>
                                      </p:cBhvr>
                                    </p:animEffect>
                                    <p:set>
                                      <p:cBhvr>
                                        <p:cTn id="199" dur="1" fill="hold">
                                          <p:stCondLst>
                                            <p:cond delay="499"/>
                                          </p:stCondLst>
                                        </p:cTn>
                                        <p:tgtEl>
                                          <p:spTgt spid="48"/>
                                        </p:tgtEl>
                                        <p:attrNameLst>
                                          <p:attrName>style.visibility</p:attrName>
                                        </p:attrNameLst>
                                      </p:cBhvr>
                                      <p:to>
                                        <p:strVal val="hidden"/>
                                      </p:to>
                                    </p:set>
                                  </p:childTnLst>
                                </p:cTn>
                              </p:par>
                              <p:par>
                                <p:cTn id="200" presetID="10" presetClass="exit" presetSubtype="0" fill="hold" grpId="1" nodeType="withEffect">
                                  <p:stCondLst>
                                    <p:cond delay="1750"/>
                                  </p:stCondLst>
                                  <p:childTnLst>
                                    <p:animEffect transition="out" filter="fade">
                                      <p:cBhvr>
                                        <p:cTn id="201" dur="500"/>
                                        <p:tgtEl>
                                          <p:spTgt spid="86"/>
                                        </p:tgtEl>
                                      </p:cBhvr>
                                    </p:animEffect>
                                    <p:set>
                                      <p:cBhvr>
                                        <p:cTn id="202" dur="1" fill="hold">
                                          <p:stCondLst>
                                            <p:cond delay="499"/>
                                          </p:stCondLst>
                                        </p:cTn>
                                        <p:tgtEl>
                                          <p:spTgt spid="86"/>
                                        </p:tgtEl>
                                        <p:attrNameLst>
                                          <p:attrName>style.visibility</p:attrName>
                                        </p:attrNameLst>
                                      </p:cBhvr>
                                      <p:to>
                                        <p:strVal val="hidden"/>
                                      </p:to>
                                    </p:set>
                                  </p:childTnLst>
                                </p:cTn>
                              </p:par>
                              <p:par>
                                <p:cTn id="203" presetID="22" presetClass="entr" presetSubtype="4" fill="hold" grpId="0" nodeType="withEffect">
                                  <p:stCondLst>
                                    <p:cond delay="1250"/>
                                  </p:stCondLst>
                                  <p:childTnLst>
                                    <p:set>
                                      <p:cBhvr>
                                        <p:cTn id="204" dur="1" fill="hold">
                                          <p:stCondLst>
                                            <p:cond delay="0"/>
                                          </p:stCondLst>
                                        </p:cTn>
                                        <p:tgtEl>
                                          <p:spTgt spid="88"/>
                                        </p:tgtEl>
                                        <p:attrNameLst>
                                          <p:attrName>style.visibility</p:attrName>
                                        </p:attrNameLst>
                                      </p:cBhvr>
                                      <p:to>
                                        <p:strVal val="visible"/>
                                      </p:to>
                                    </p:set>
                                    <p:animEffect transition="in" filter="wipe(down)">
                                      <p:cBhvr>
                                        <p:cTn id="205" dur="500"/>
                                        <p:tgtEl>
                                          <p:spTgt spid="88"/>
                                        </p:tgtEl>
                                      </p:cBhvr>
                                    </p:animEffect>
                                  </p:childTnLst>
                                </p:cTn>
                              </p:par>
                              <p:par>
                                <p:cTn id="206" presetID="10" presetClass="entr" presetSubtype="0" fill="hold" grpId="0" nodeType="withEffect">
                                  <p:stCondLst>
                                    <p:cond delay="1250"/>
                                  </p:stCondLst>
                                  <p:childTnLst>
                                    <p:set>
                                      <p:cBhvr>
                                        <p:cTn id="207" dur="1" fill="hold">
                                          <p:stCondLst>
                                            <p:cond delay="0"/>
                                          </p:stCondLst>
                                        </p:cTn>
                                        <p:tgtEl>
                                          <p:spTgt spid="32"/>
                                        </p:tgtEl>
                                        <p:attrNameLst>
                                          <p:attrName>style.visibility</p:attrName>
                                        </p:attrNameLst>
                                      </p:cBhvr>
                                      <p:to>
                                        <p:strVal val="visible"/>
                                      </p:to>
                                    </p:set>
                                    <p:animEffect transition="in" filter="fade">
                                      <p:cBhvr>
                                        <p:cTn id="208" dur="500"/>
                                        <p:tgtEl>
                                          <p:spTgt spid="32"/>
                                        </p:tgtEl>
                                      </p:cBhvr>
                                    </p:animEffect>
                                  </p:childTnLst>
                                </p:cTn>
                              </p:par>
                              <p:par>
                                <p:cTn id="209" presetID="53" presetClass="entr" presetSubtype="16" fill="hold" grpId="0" nodeType="withEffect">
                                  <p:stCondLst>
                                    <p:cond delay="1250"/>
                                  </p:stCondLst>
                                  <p:childTnLst>
                                    <p:set>
                                      <p:cBhvr>
                                        <p:cTn id="210" dur="1" fill="hold">
                                          <p:stCondLst>
                                            <p:cond delay="0"/>
                                          </p:stCondLst>
                                        </p:cTn>
                                        <p:tgtEl>
                                          <p:spTgt spid="66"/>
                                        </p:tgtEl>
                                        <p:attrNameLst>
                                          <p:attrName>style.visibility</p:attrName>
                                        </p:attrNameLst>
                                      </p:cBhvr>
                                      <p:to>
                                        <p:strVal val="visible"/>
                                      </p:to>
                                    </p:set>
                                    <p:anim calcmode="lin" valueType="num">
                                      <p:cBhvr>
                                        <p:cTn id="211" dur="750" fill="hold"/>
                                        <p:tgtEl>
                                          <p:spTgt spid="66"/>
                                        </p:tgtEl>
                                        <p:attrNameLst>
                                          <p:attrName>ppt_w</p:attrName>
                                        </p:attrNameLst>
                                      </p:cBhvr>
                                      <p:tavLst>
                                        <p:tav tm="0">
                                          <p:val>
                                            <p:fltVal val="0"/>
                                          </p:val>
                                        </p:tav>
                                        <p:tav tm="100000">
                                          <p:val>
                                            <p:strVal val="#ppt_w"/>
                                          </p:val>
                                        </p:tav>
                                      </p:tavLst>
                                    </p:anim>
                                    <p:anim calcmode="lin" valueType="num">
                                      <p:cBhvr>
                                        <p:cTn id="212" dur="750" fill="hold"/>
                                        <p:tgtEl>
                                          <p:spTgt spid="66"/>
                                        </p:tgtEl>
                                        <p:attrNameLst>
                                          <p:attrName>ppt_h</p:attrName>
                                        </p:attrNameLst>
                                      </p:cBhvr>
                                      <p:tavLst>
                                        <p:tav tm="0">
                                          <p:val>
                                            <p:fltVal val="0"/>
                                          </p:val>
                                        </p:tav>
                                        <p:tav tm="100000">
                                          <p:val>
                                            <p:strVal val="#ppt_h"/>
                                          </p:val>
                                        </p:tav>
                                      </p:tavLst>
                                    </p:anim>
                                    <p:animEffect transition="in" filter="fade">
                                      <p:cBhvr>
                                        <p:cTn id="213" dur="750"/>
                                        <p:tgtEl>
                                          <p:spTgt spid="66"/>
                                        </p:tgtEl>
                                      </p:cBhvr>
                                    </p:animEffect>
                                  </p:childTnLst>
                                </p:cTn>
                              </p:par>
                              <p:par>
                                <p:cTn id="214" presetID="10" presetClass="exit" presetSubtype="0" fill="hold" grpId="1" nodeType="withEffect">
                                  <p:stCondLst>
                                    <p:cond delay="1750"/>
                                  </p:stCondLst>
                                  <p:childTnLst>
                                    <p:animEffect transition="out" filter="fade">
                                      <p:cBhvr>
                                        <p:cTn id="215" dur="500"/>
                                        <p:tgtEl>
                                          <p:spTgt spid="66"/>
                                        </p:tgtEl>
                                      </p:cBhvr>
                                    </p:animEffect>
                                    <p:set>
                                      <p:cBhvr>
                                        <p:cTn id="216" dur="1" fill="hold">
                                          <p:stCondLst>
                                            <p:cond delay="499"/>
                                          </p:stCondLst>
                                        </p:cTn>
                                        <p:tgtEl>
                                          <p:spTgt spid="66"/>
                                        </p:tgtEl>
                                        <p:attrNameLst>
                                          <p:attrName>style.visibility</p:attrName>
                                        </p:attrNameLst>
                                      </p:cBhvr>
                                      <p:to>
                                        <p:strVal val="hidden"/>
                                      </p:to>
                                    </p:set>
                                  </p:childTnLst>
                                </p:cTn>
                              </p:par>
                              <p:par>
                                <p:cTn id="217" presetID="10" presetClass="entr" presetSubtype="0" fill="hold" grpId="0" nodeType="withEffect">
                                  <p:stCondLst>
                                    <p:cond delay="1750"/>
                                  </p:stCondLst>
                                  <p:childTnLst>
                                    <p:set>
                                      <p:cBhvr>
                                        <p:cTn id="218" dur="1" fill="hold">
                                          <p:stCondLst>
                                            <p:cond delay="0"/>
                                          </p:stCondLst>
                                        </p:cTn>
                                        <p:tgtEl>
                                          <p:spTgt spid="35"/>
                                        </p:tgtEl>
                                        <p:attrNameLst>
                                          <p:attrName>style.visibility</p:attrName>
                                        </p:attrNameLst>
                                      </p:cBhvr>
                                      <p:to>
                                        <p:strVal val="visible"/>
                                      </p:to>
                                    </p:set>
                                    <p:animEffect transition="in" filter="fade">
                                      <p:cBhvr>
                                        <p:cTn id="219" dur="500"/>
                                        <p:tgtEl>
                                          <p:spTgt spid="35"/>
                                        </p:tgtEl>
                                      </p:cBhvr>
                                    </p:animEffect>
                                  </p:childTnLst>
                                </p:cTn>
                              </p:par>
                              <p:par>
                                <p:cTn id="220" presetID="53" presetClass="entr" presetSubtype="16" fill="hold" grpId="0" nodeType="withEffect">
                                  <p:stCondLst>
                                    <p:cond delay="1750"/>
                                  </p:stCondLst>
                                  <p:childTnLst>
                                    <p:set>
                                      <p:cBhvr>
                                        <p:cTn id="221" dur="1" fill="hold">
                                          <p:stCondLst>
                                            <p:cond delay="0"/>
                                          </p:stCondLst>
                                        </p:cTn>
                                        <p:tgtEl>
                                          <p:spTgt spid="67"/>
                                        </p:tgtEl>
                                        <p:attrNameLst>
                                          <p:attrName>style.visibility</p:attrName>
                                        </p:attrNameLst>
                                      </p:cBhvr>
                                      <p:to>
                                        <p:strVal val="visible"/>
                                      </p:to>
                                    </p:set>
                                    <p:anim calcmode="lin" valueType="num">
                                      <p:cBhvr>
                                        <p:cTn id="222" dur="750" fill="hold"/>
                                        <p:tgtEl>
                                          <p:spTgt spid="67"/>
                                        </p:tgtEl>
                                        <p:attrNameLst>
                                          <p:attrName>ppt_w</p:attrName>
                                        </p:attrNameLst>
                                      </p:cBhvr>
                                      <p:tavLst>
                                        <p:tav tm="0">
                                          <p:val>
                                            <p:fltVal val="0"/>
                                          </p:val>
                                        </p:tav>
                                        <p:tav tm="100000">
                                          <p:val>
                                            <p:strVal val="#ppt_w"/>
                                          </p:val>
                                        </p:tav>
                                      </p:tavLst>
                                    </p:anim>
                                    <p:anim calcmode="lin" valueType="num">
                                      <p:cBhvr>
                                        <p:cTn id="223" dur="750" fill="hold"/>
                                        <p:tgtEl>
                                          <p:spTgt spid="67"/>
                                        </p:tgtEl>
                                        <p:attrNameLst>
                                          <p:attrName>ppt_h</p:attrName>
                                        </p:attrNameLst>
                                      </p:cBhvr>
                                      <p:tavLst>
                                        <p:tav tm="0">
                                          <p:val>
                                            <p:fltVal val="0"/>
                                          </p:val>
                                        </p:tav>
                                        <p:tav tm="100000">
                                          <p:val>
                                            <p:strVal val="#ppt_h"/>
                                          </p:val>
                                        </p:tav>
                                      </p:tavLst>
                                    </p:anim>
                                    <p:animEffect transition="in" filter="fade">
                                      <p:cBhvr>
                                        <p:cTn id="224" dur="750"/>
                                        <p:tgtEl>
                                          <p:spTgt spid="67"/>
                                        </p:tgtEl>
                                      </p:cBhvr>
                                    </p:animEffect>
                                  </p:childTnLst>
                                </p:cTn>
                              </p:par>
                              <p:par>
                                <p:cTn id="225" presetID="10" presetClass="exit" presetSubtype="0" fill="hold" grpId="1" nodeType="withEffect">
                                  <p:stCondLst>
                                    <p:cond delay="2250"/>
                                  </p:stCondLst>
                                  <p:childTnLst>
                                    <p:animEffect transition="out" filter="fade">
                                      <p:cBhvr>
                                        <p:cTn id="226" dur="500"/>
                                        <p:tgtEl>
                                          <p:spTgt spid="67"/>
                                        </p:tgtEl>
                                      </p:cBhvr>
                                    </p:animEffect>
                                    <p:set>
                                      <p:cBhvr>
                                        <p:cTn id="227" dur="1" fill="hold">
                                          <p:stCondLst>
                                            <p:cond delay="499"/>
                                          </p:stCondLst>
                                        </p:cTn>
                                        <p:tgtEl>
                                          <p:spTgt spid="67"/>
                                        </p:tgtEl>
                                        <p:attrNameLst>
                                          <p:attrName>style.visibility</p:attrName>
                                        </p:attrNameLst>
                                      </p:cBhvr>
                                      <p:to>
                                        <p:strVal val="hidden"/>
                                      </p:to>
                                    </p:set>
                                  </p:childTnLst>
                                </p:cTn>
                              </p:par>
                              <p:par>
                                <p:cTn id="228" presetID="10" presetClass="exit" presetSubtype="0" fill="hold" grpId="1" nodeType="withEffect">
                                  <p:stCondLst>
                                    <p:cond delay="2000"/>
                                  </p:stCondLst>
                                  <p:childTnLst>
                                    <p:animEffect transition="out" filter="fade">
                                      <p:cBhvr>
                                        <p:cTn id="229" dur="500"/>
                                        <p:tgtEl>
                                          <p:spTgt spid="88"/>
                                        </p:tgtEl>
                                      </p:cBhvr>
                                    </p:animEffect>
                                    <p:set>
                                      <p:cBhvr>
                                        <p:cTn id="230" dur="1" fill="hold">
                                          <p:stCondLst>
                                            <p:cond delay="499"/>
                                          </p:stCondLst>
                                        </p:cTn>
                                        <p:tgtEl>
                                          <p:spTgt spid="88"/>
                                        </p:tgtEl>
                                        <p:attrNameLst>
                                          <p:attrName>style.visibility</p:attrName>
                                        </p:attrNameLst>
                                      </p:cBhvr>
                                      <p:to>
                                        <p:strVal val="hidden"/>
                                      </p:to>
                                    </p:set>
                                  </p:childTnLst>
                                </p:cTn>
                              </p:par>
                              <p:par>
                                <p:cTn id="231" presetID="22" presetClass="entr" presetSubtype="8" fill="hold" grpId="0" nodeType="withEffect">
                                  <p:stCondLst>
                                    <p:cond delay="1500"/>
                                  </p:stCondLst>
                                  <p:childTnLst>
                                    <p:set>
                                      <p:cBhvr>
                                        <p:cTn id="232" dur="1" fill="hold">
                                          <p:stCondLst>
                                            <p:cond delay="0"/>
                                          </p:stCondLst>
                                        </p:cTn>
                                        <p:tgtEl>
                                          <p:spTgt spid="77"/>
                                        </p:tgtEl>
                                        <p:attrNameLst>
                                          <p:attrName>style.visibility</p:attrName>
                                        </p:attrNameLst>
                                      </p:cBhvr>
                                      <p:to>
                                        <p:strVal val="visible"/>
                                      </p:to>
                                    </p:set>
                                    <p:animEffect transition="in" filter="wipe(left)">
                                      <p:cBhvr>
                                        <p:cTn id="233" dur="1000"/>
                                        <p:tgtEl>
                                          <p:spTgt spid="77"/>
                                        </p:tgtEl>
                                      </p:cBhvr>
                                    </p:animEffect>
                                  </p:childTnLst>
                                </p:cTn>
                              </p:par>
                              <p:par>
                                <p:cTn id="234" presetID="22" presetClass="entr" presetSubtype="8" fill="hold" grpId="0" nodeType="withEffect">
                                  <p:stCondLst>
                                    <p:cond delay="1500"/>
                                  </p:stCondLst>
                                  <p:childTnLst>
                                    <p:set>
                                      <p:cBhvr>
                                        <p:cTn id="235" dur="1" fill="hold">
                                          <p:stCondLst>
                                            <p:cond delay="0"/>
                                          </p:stCondLst>
                                        </p:cTn>
                                        <p:tgtEl>
                                          <p:spTgt spid="10"/>
                                        </p:tgtEl>
                                        <p:attrNameLst>
                                          <p:attrName>style.visibility</p:attrName>
                                        </p:attrNameLst>
                                      </p:cBhvr>
                                      <p:to>
                                        <p:strVal val="visible"/>
                                      </p:to>
                                    </p:set>
                                    <p:animEffect transition="in" filter="wipe(left)">
                                      <p:cBhvr>
                                        <p:cTn id="236" dur="500"/>
                                        <p:tgtEl>
                                          <p:spTgt spid="10"/>
                                        </p:tgtEl>
                                      </p:cBhvr>
                                    </p:animEffect>
                                  </p:childTnLst>
                                </p:cTn>
                              </p:par>
                              <p:par>
                                <p:cTn id="237" presetID="10" presetClass="entr" presetSubtype="0" fill="hold" grpId="0" nodeType="withEffect">
                                  <p:stCondLst>
                                    <p:cond delay="1500"/>
                                  </p:stCondLst>
                                  <p:childTnLst>
                                    <p:set>
                                      <p:cBhvr>
                                        <p:cTn id="238" dur="1" fill="hold">
                                          <p:stCondLst>
                                            <p:cond delay="0"/>
                                          </p:stCondLst>
                                        </p:cTn>
                                        <p:tgtEl>
                                          <p:spTgt spid="36"/>
                                        </p:tgtEl>
                                        <p:attrNameLst>
                                          <p:attrName>style.visibility</p:attrName>
                                        </p:attrNameLst>
                                      </p:cBhvr>
                                      <p:to>
                                        <p:strVal val="visible"/>
                                      </p:to>
                                    </p:set>
                                    <p:animEffect transition="in" filter="fade">
                                      <p:cBhvr>
                                        <p:cTn id="239" dur="500"/>
                                        <p:tgtEl>
                                          <p:spTgt spid="36"/>
                                        </p:tgtEl>
                                      </p:cBhvr>
                                    </p:animEffect>
                                  </p:childTnLst>
                                </p:cTn>
                              </p:par>
                              <p:par>
                                <p:cTn id="240" presetID="53" presetClass="entr" presetSubtype="16" fill="hold" grpId="0" nodeType="withEffect">
                                  <p:stCondLst>
                                    <p:cond delay="1500"/>
                                  </p:stCondLst>
                                  <p:childTnLst>
                                    <p:set>
                                      <p:cBhvr>
                                        <p:cTn id="241" dur="1" fill="hold">
                                          <p:stCondLst>
                                            <p:cond delay="0"/>
                                          </p:stCondLst>
                                        </p:cTn>
                                        <p:tgtEl>
                                          <p:spTgt spid="61"/>
                                        </p:tgtEl>
                                        <p:attrNameLst>
                                          <p:attrName>style.visibility</p:attrName>
                                        </p:attrNameLst>
                                      </p:cBhvr>
                                      <p:to>
                                        <p:strVal val="visible"/>
                                      </p:to>
                                    </p:set>
                                    <p:anim calcmode="lin" valueType="num">
                                      <p:cBhvr>
                                        <p:cTn id="242" dur="750" fill="hold"/>
                                        <p:tgtEl>
                                          <p:spTgt spid="61"/>
                                        </p:tgtEl>
                                        <p:attrNameLst>
                                          <p:attrName>ppt_w</p:attrName>
                                        </p:attrNameLst>
                                      </p:cBhvr>
                                      <p:tavLst>
                                        <p:tav tm="0">
                                          <p:val>
                                            <p:fltVal val="0"/>
                                          </p:val>
                                        </p:tav>
                                        <p:tav tm="100000">
                                          <p:val>
                                            <p:strVal val="#ppt_w"/>
                                          </p:val>
                                        </p:tav>
                                      </p:tavLst>
                                    </p:anim>
                                    <p:anim calcmode="lin" valueType="num">
                                      <p:cBhvr>
                                        <p:cTn id="243" dur="750" fill="hold"/>
                                        <p:tgtEl>
                                          <p:spTgt spid="61"/>
                                        </p:tgtEl>
                                        <p:attrNameLst>
                                          <p:attrName>ppt_h</p:attrName>
                                        </p:attrNameLst>
                                      </p:cBhvr>
                                      <p:tavLst>
                                        <p:tav tm="0">
                                          <p:val>
                                            <p:fltVal val="0"/>
                                          </p:val>
                                        </p:tav>
                                        <p:tav tm="100000">
                                          <p:val>
                                            <p:strVal val="#ppt_h"/>
                                          </p:val>
                                        </p:tav>
                                      </p:tavLst>
                                    </p:anim>
                                    <p:animEffect transition="in" filter="fade">
                                      <p:cBhvr>
                                        <p:cTn id="244" dur="750"/>
                                        <p:tgtEl>
                                          <p:spTgt spid="61"/>
                                        </p:tgtEl>
                                      </p:cBhvr>
                                    </p:animEffect>
                                  </p:childTnLst>
                                </p:cTn>
                              </p:par>
                              <p:par>
                                <p:cTn id="245" presetID="10" presetClass="exit" presetSubtype="0" fill="hold" grpId="1" nodeType="withEffect">
                                  <p:stCondLst>
                                    <p:cond delay="2000"/>
                                  </p:stCondLst>
                                  <p:childTnLst>
                                    <p:animEffect transition="out" filter="fade">
                                      <p:cBhvr>
                                        <p:cTn id="246" dur="500"/>
                                        <p:tgtEl>
                                          <p:spTgt spid="61"/>
                                        </p:tgtEl>
                                      </p:cBhvr>
                                    </p:animEffect>
                                    <p:set>
                                      <p:cBhvr>
                                        <p:cTn id="247" dur="1" fill="hold">
                                          <p:stCondLst>
                                            <p:cond delay="499"/>
                                          </p:stCondLst>
                                        </p:cTn>
                                        <p:tgtEl>
                                          <p:spTgt spid="61"/>
                                        </p:tgtEl>
                                        <p:attrNameLst>
                                          <p:attrName>style.visibility</p:attrName>
                                        </p:attrNameLst>
                                      </p:cBhvr>
                                      <p:to>
                                        <p:strVal val="hidden"/>
                                      </p:to>
                                    </p:set>
                                  </p:childTnLst>
                                </p:cTn>
                              </p:par>
                              <p:par>
                                <p:cTn id="248" presetID="10" presetClass="entr" presetSubtype="0" fill="hold" grpId="0" nodeType="withEffect">
                                  <p:stCondLst>
                                    <p:cond delay="2000"/>
                                  </p:stCondLst>
                                  <p:childTnLst>
                                    <p:set>
                                      <p:cBhvr>
                                        <p:cTn id="249" dur="1" fill="hold">
                                          <p:stCondLst>
                                            <p:cond delay="0"/>
                                          </p:stCondLst>
                                        </p:cTn>
                                        <p:tgtEl>
                                          <p:spTgt spid="41"/>
                                        </p:tgtEl>
                                        <p:attrNameLst>
                                          <p:attrName>style.visibility</p:attrName>
                                        </p:attrNameLst>
                                      </p:cBhvr>
                                      <p:to>
                                        <p:strVal val="visible"/>
                                      </p:to>
                                    </p:set>
                                    <p:animEffect transition="in" filter="fade">
                                      <p:cBhvr>
                                        <p:cTn id="250" dur="500"/>
                                        <p:tgtEl>
                                          <p:spTgt spid="41"/>
                                        </p:tgtEl>
                                      </p:cBhvr>
                                    </p:animEffect>
                                  </p:childTnLst>
                                </p:cTn>
                              </p:par>
                              <p:par>
                                <p:cTn id="251" presetID="53" presetClass="entr" presetSubtype="16" fill="hold" grpId="0" nodeType="withEffect">
                                  <p:stCondLst>
                                    <p:cond delay="2000"/>
                                  </p:stCondLst>
                                  <p:childTnLst>
                                    <p:set>
                                      <p:cBhvr>
                                        <p:cTn id="252" dur="1" fill="hold">
                                          <p:stCondLst>
                                            <p:cond delay="0"/>
                                          </p:stCondLst>
                                        </p:cTn>
                                        <p:tgtEl>
                                          <p:spTgt spid="60"/>
                                        </p:tgtEl>
                                        <p:attrNameLst>
                                          <p:attrName>style.visibility</p:attrName>
                                        </p:attrNameLst>
                                      </p:cBhvr>
                                      <p:to>
                                        <p:strVal val="visible"/>
                                      </p:to>
                                    </p:set>
                                    <p:anim calcmode="lin" valueType="num">
                                      <p:cBhvr>
                                        <p:cTn id="253" dur="750" fill="hold"/>
                                        <p:tgtEl>
                                          <p:spTgt spid="60"/>
                                        </p:tgtEl>
                                        <p:attrNameLst>
                                          <p:attrName>ppt_w</p:attrName>
                                        </p:attrNameLst>
                                      </p:cBhvr>
                                      <p:tavLst>
                                        <p:tav tm="0">
                                          <p:val>
                                            <p:fltVal val="0"/>
                                          </p:val>
                                        </p:tav>
                                        <p:tav tm="100000">
                                          <p:val>
                                            <p:strVal val="#ppt_w"/>
                                          </p:val>
                                        </p:tav>
                                      </p:tavLst>
                                    </p:anim>
                                    <p:anim calcmode="lin" valueType="num">
                                      <p:cBhvr>
                                        <p:cTn id="254" dur="750" fill="hold"/>
                                        <p:tgtEl>
                                          <p:spTgt spid="60"/>
                                        </p:tgtEl>
                                        <p:attrNameLst>
                                          <p:attrName>ppt_h</p:attrName>
                                        </p:attrNameLst>
                                      </p:cBhvr>
                                      <p:tavLst>
                                        <p:tav tm="0">
                                          <p:val>
                                            <p:fltVal val="0"/>
                                          </p:val>
                                        </p:tav>
                                        <p:tav tm="100000">
                                          <p:val>
                                            <p:strVal val="#ppt_h"/>
                                          </p:val>
                                        </p:tav>
                                      </p:tavLst>
                                    </p:anim>
                                    <p:animEffect transition="in" filter="fade">
                                      <p:cBhvr>
                                        <p:cTn id="255" dur="750"/>
                                        <p:tgtEl>
                                          <p:spTgt spid="60"/>
                                        </p:tgtEl>
                                      </p:cBhvr>
                                    </p:animEffect>
                                  </p:childTnLst>
                                </p:cTn>
                              </p:par>
                              <p:par>
                                <p:cTn id="256" presetID="10" presetClass="exit" presetSubtype="0" fill="hold" grpId="1" nodeType="withEffect">
                                  <p:stCondLst>
                                    <p:cond delay="2500"/>
                                  </p:stCondLst>
                                  <p:childTnLst>
                                    <p:animEffect transition="out" filter="fade">
                                      <p:cBhvr>
                                        <p:cTn id="257" dur="500"/>
                                        <p:tgtEl>
                                          <p:spTgt spid="60"/>
                                        </p:tgtEl>
                                      </p:cBhvr>
                                    </p:animEffect>
                                    <p:set>
                                      <p:cBhvr>
                                        <p:cTn id="258" dur="1" fill="hold">
                                          <p:stCondLst>
                                            <p:cond delay="499"/>
                                          </p:stCondLst>
                                        </p:cTn>
                                        <p:tgtEl>
                                          <p:spTgt spid="60"/>
                                        </p:tgtEl>
                                        <p:attrNameLst>
                                          <p:attrName>style.visibility</p:attrName>
                                        </p:attrNameLst>
                                      </p:cBhvr>
                                      <p:to>
                                        <p:strVal val="hidden"/>
                                      </p:to>
                                    </p:set>
                                  </p:childTnLst>
                                </p:cTn>
                              </p:par>
                              <p:par>
                                <p:cTn id="259" presetID="10" presetClass="exit" presetSubtype="0" fill="hold" grpId="1" nodeType="withEffect">
                                  <p:stCondLst>
                                    <p:cond delay="2750"/>
                                  </p:stCondLst>
                                  <p:childTnLst>
                                    <p:animEffect transition="out" filter="fade">
                                      <p:cBhvr>
                                        <p:cTn id="260" dur="500"/>
                                        <p:tgtEl>
                                          <p:spTgt spid="77"/>
                                        </p:tgtEl>
                                      </p:cBhvr>
                                    </p:animEffect>
                                    <p:set>
                                      <p:cBhvr>
                                        <p:cTn id="261" dur="1" fill="hold">
                                          <p:stCondLst>
                                            <p:cond delay="499"/>
                                          </p:stCondLst>
                                        </p:cTn>
                                        <p:tgtEl>
                                          <p:spTgt spid="77"/>
                                        </p:tgtEl>
                                        <p:attrNameLst>
                                          <p:attrName>style.visibility</p:attrName>
                                        </p:attrNameLst>
                                      </p:cBhvr>
                                      <p:to>
                                        <p:strVal val="hidden"/>
                                      </p:to>
                                    </p:set>
                                  </p:childTnLst>
                                </p:cTn>
                              </p:par>
                              <p:par>
                                <p:cTn id="262" presetID="10" presetClass="exit" presetSubtype="0" fill="hold" grpId="1" nodeType="withEffect">
                                  <p:stCondLst>
                                    <p:cond delay="2000"/>
                                  </p:stCondLst>
                                  <p:childTnLst>
                                    <p:animEffect transition="out" filter="fade">
                                      <p:cBhvr>
                                        <p:cTn id="263" dur="500"/>
                                        <p:tgtEl>
                                          <p:spTgt spid="10"/>
                                        </p:tgtEl>
                                      </p:cBhvr>
                                    </p:animEffect>
                                    <p:set>
                                      <p:cBhvr>
                                        <p:cTn id="264" dur="1" fill="hold">
                                          <p:stCondLst>
                                            <p:cond delay="499"/>
                                          </p:stCondLst>
                                        </p:cTn>
                                        <p:tgtEl>
                                          <p:spTgt spid="10"/>
                                        </p:tgtEl>
                                        <p:attrNameLst>
                                          <p:attrName>style.visibility</p:attrName>
                                        </p:attrNameLst>
                                      </p:cBhvr>
                                      <p:to>
                                        <p:strVal val="hidden"/>
                                      </p:to>
                                    </p:set>
                                  </p:childTnLst>
                                </p:cTn>
                              </p:par>
                              <p:par>
                                <p:cTn id="265" presetID="22" presetClass="entr" presetSubtype="4" fill="hold" grpId="0" nodeType="withEffect">
                                  <p:stCondLst>
                                    <p:cond delay="1750"/>
                                  </p:stCondLst>
                                  <p:childTnLst>
                                    <p:set>
                                      <p:cBhvr>
                                        <p:cTn id="266" dur="1" fill="hold">
                                          <p:stCondLst>
                                            <p:cond delay="0"/>
                                          </p:stCondLst>
                                        </p:cTn>
                                        <p:tgtEl>
                                          <p:spTgt spid="81"/>
                                        </p:tgtEl>
                                        <p:attrNameLst>
                                          <p:attrName>style.visibility</p:attrName>
                                        </p:attrNameLst>
                                      </p:cBhvr>
                                      <p:to>
                                        <p:strVal val="visible"/>
                                      </p:to>
                                    </p:set>
                                    <p:animEffect transition="in" filter="wipe(down)">
                                      <p:cBhvr>
                                        <p:cTn id="267" dur="500"/>
                                        <p:tgtEl>
                                          <p:spTgt spid="81"/>
                                        </p:tgtEl>
                                      </p:cBhvr>
                                    </p:animEffect>
                                  </p:childTnLst>
                                </p:cTn>
                              </p:par>
                              <p:par>
                                <p:cTn id="268" presetID="10" presetClass="entr" presetSubtype="0" fill="hold" grpId="0" nodeType="withEffect">
                                  <p:stCondLst>
                                    <p:cond delay="1750"/>
                                  </p:stCondLst>
                                  <p:childTnLst>
                                    <p:set>
                                      <p:cBhvr>
                                        <p:cTn id="269" dur="1" fill="hold">
                                          <p:stCondLst>
                                            <p:cond delay="0"/>
                                          </p:stCondLst>
                                        </p:cTn>
                                        <p:tgtEl>
                                          <p:spTgt spid="24"/>
                                        </p:tgtEl>
                                        <p:attrNameLst>
                                          <p:attrName>style.visibility</p:attrName>
                                        </p:attrNameLst>
                                      </p:cBhvr>
                                      <p:to>
                                        <p:strVal val="visible"/>
                                      </p:to>
                                    </p:set>
                                    <p:animEffect transition="in" filter="fade">
                                      <p:cBhvr>
                                        <p:cTn id="270" dur="500"/>
                                        <p:tgtEl>
                                          <p:spTgt spid="24"/>
                                        </p:tgtEl>
                                      </p:cBhvr>
                                    </p:animEffect>
                                  </p:childTnLst>
                                </p:cTn>
                              </p:par>
                              <p:par>
                                <p:cTn id="271" presetID="53" presetClass="entr" presetSubtype="16" fill="hold" grpId="0" nodeType="withEffect">
                                  <p:stCondLst>
                                    <p:cond delay="1750"/>
                                  </p:stCondLst>
                                  <p:childTnLst>
                                    <p:set>
                                      <p:cBhvr>
                                        <p:cTn id="272" dur="1" fill="hold">
                                          <p:stCondLst>
                                            <p:cond delay="0"/>
                                          </p:stCondLst>
                                        </p:cTn>
                                        <p:tgtEl>
                                          <p:spTgt spid="51"/>
                                        </p:tgtEl>
                                        <p:attrNameLst>
                                          <p:attrName>style.visibility</p:attrName>
                                        </p:attrNameLst>
                                      </p:cBhvr>
                                      <p:to>
                                        <p:strVal val="visible"/>
                                      </p:to>
                                    </p:set>
                                    <p:anim calcmode="lin" valueType="num">
                                      <p:cBhvr>
                                        <p:cTn id="273" dur="750" fill="hold"/>
                                        <p:tgtEl>
                                          <p:spTgt spid="51"/>
                                        </p:tgtEl>
                                        <p:attrNameLst>
                                          <p:attrName>ppt_w</p:attrName>
                                        </p:attrNameLst>
                                      </p:cBhvr>
                                      <p:tavLst>
                                        <p:tav tm="0">
                                          <p:val>
                                            <p:fltVal val="0"/>
                                          </p:val>
                                        </p:tav>
                                        <p:tav tm="100000">
                                          <p:val>
                                            <p:strVal val="#ppt_w"/>
                                          </p:val>
                                        </p:tav>
                                      </p:tavLst>
                                    </p:anim>
                                    <p:anim calcmode="lin" valueType="num">
                                      <p:cBhvr>
                                        <p:cTn id="274" dur="750" fill="hold"/>
                                        <p:tgtEl>
                                          <p:spTgt spid="51"/>
                                        </p:tgtEl>
                                        <p:attrNameLst>
                                          <p:attrName>ppt_h</p:attrName>
                                        </p:attrNameLst>
                                      </p:cBhvr>
                                      <p:tavLst>
                                        <p:tav tm="0">
                                          <p:val>
                                            <p:fltVal val="0"/>
                                          </p:val>
                                        </p:tav>
                                        <p:tav tm="100000">
                                          <p:val>
                                            <p:strVal val="#ppt_h"/>
                                          </p:val>
                                        </p:tav>
                                      </p:tavLst>
                                    </p:anim>
                                    <p:animEffect transition="in" filter="fade">
                                      <p:cBhvr>
                                        <p:cTn id="275" dur="750"/>
                                        <p:tgtEl>
                                          <p:spTgt spid="51"/>
                                        </p:tgtEl>
                                      </p:cBhvr>
                                    </p:animEffect>
                                  </p:childTnLst>
                                </p:cTn>
                              </p:par>
                              <p:par>
                                <p:cTn id="276" presetID="10" presetClass="exit" presetSubtype="0" fill="hold" grpId="1" nodeType="withEffect">
                                  <p:stCondLst>
                                    <p:cond delay="2250"/>
                                  </p:stCondLst>
                                  <p:childTnLst>
                                    <p:animEffect transition="out" filter="fade">
                                      <p:cBhvr>
                                        <p:cTn id="277" dur="500"/>
                                        <p:tgtEl>
                                          <p:spTgt spid="51"/>
                                        </p:tgtEl>
                                      </p:cBhvr>
                                    </p:animEffect>
                                    <p:set>
                                      <p:cBhvr>
                                        <p:cTn id="278" dur="1" fill="hold">
                                          <p:stCondLst>
                                            <p:cond delay="499"/>
                                          </p:stCondLst>
                                        </p:cTn>
                                        <p:tgtEl>
                                          <p:spTgt spid="51"/>
                                        </p:tgtEl>
                                        <p:attrNameLst>
                                          <p:attrName>style.visibility</p:attrName>
                                        </p:attrNameLst>
                                      </p:cBhvr>
                                      <p:to>
                                        <p:strVal val="hidden"/>
                                      </p:to>
                                    </p:set>
                                  </p:childTnLst>
                                </p:cTn>
                              </p:par>
                              <p:par>
                                <p:cTn id="279" presetID="10" presetClass="entr" presetSubtype="0" fill="hold" grpId="0" nodeType="withEffect">
                                  <p:stCondLst>
                                    <p:cond delay="2250"/>
                                  </p:stCondLst>
                                  <p:childTnLst>
                                    <p:set>
                                      <p:cBhvr>
                                        <p:cTn id="280" dur="1" fill="hold">
                                          <p:stCondLst>
                                            <p:cond delay="0"/>
                                          </p:stCondLst>
                                        </p:cTn>
                                        <p:tgtEl>
                                          <p:spTgt spid="25"/>
                                        </p:tgtEl>
                                        <p:attrNameLst>
                                          <p:attrName>style.visibility</p:attrName>
                                        </p:attrNameLst>
                                      </p:cBhvr>
                                      <p:to>
                                        <p:strVal val="visible"/>
                                      </p:to>
                                    </p:set>
                                    <p:animEffect transition="in" filter="fade">
                                      <p:cBhvr>
                                        <p:cTn id="281" dur="500"/>
                                        <p:tgtEl>
                                          <p:spTgt spid="25"/>
                                        </p:tgtEl>
                                      </p:cBhvr>
                                    </p:animEffect>
                                  </p:childTnLst>
                                </p:cTn>
                              </p:par>
                              <p:par>
                                <p:cTn id="282" presetID="53" presetClass="entr" presetSubtype="16" fill="hold" grpId="0" nodeType="withEffect">
                                  <p:stCondLst>
                                    <p:cond delay="2250"/>
                                  </p:stCondLst>
                                  <p:childTnLst>
                                    <p:set>
                                      <p:cBhvr>
                                        <p:cTn id="283" dur="1" fill="hold">
                                          <p:stCondLst>
                                            <p:cond delay="0"/>
                                          </p:stCondLst>
                                        </p:cTn>
                                        <p:tgtEl>
                                          <p:spTgt spid="70"/>
                                        </p:tgtEl>
                                        <p:attrNameLst>
                                          <p:attrName>style.visibility</p:attrName>
                                        </p:attrNameLst>
                                      </p:cBhvr>
                                      <p:to>
                                        <p:strVal val="visible"/>
                                      </p:to>
                                    </p:set>
                                    <p:anim calcmode="lin" valueType="num">
                                      <p:cBhvr>
                                        <p:cTn id="284" dur="750" fill="hold"/>
                                        <p:tgtEl>
                                          <p:spTgt spid="70"/>
                                        </p:tgtEl>
                                        <p:attrNameLst>
                                          <p:attrName>ppt_w</p:attrName>
                                        </p:attrNameLst>
                                      </p:cBhvr>
                                      <p:tavLst>
                                        <p:tav tm="0">
                                          <p:val>
                                            <p:fltVal val="0"/>
                                          </p:val>
                                        </p:tav>
                                        <p:tav tm="100000">
                                          <p:val>
                                            <p:strVal val="#ppt_w"/>
                                          </p:val>
                                        </p:tav>
                                      </p:tavLst>
                                    </p:anim>
                                    <p:anim calcmode="lin" valueType="num">
                                      <p:cBhvr>
                                        <p:cTn id="285" dur="750" fill="hold"/>
                                        <p:tgtEl>
                                          <p:spTgt spid="70"/>
                                        </p:tgtEl>
                                        <p:attrNameLst>
                                          <p:attrName>ppt_h</p:attrName>
                                        </p:attrNameLst>
                                      </p:cBhvr>
                                      <p:tavLst>
                                        <p:tav tm="0">
                                          <p:val>
                                            <p:fltVal val="0"/>
                                          </p:val>
                                        </p:tav>
                                        <p:tav tm="100000">
                                          <p:val>
                                            <p:strVal val="#ppt_h"/>
                                          </p:val>
                                        </p:tav>
                                      </p:tavLst>
                                    </p:anim>
                                    <p:animEffect transition="in" filter="fade">
                                      <p:cBhvr>
                                        <p:cTn id="286" dur="750"/>
                                        <p:tgtEl>
                                          <p:spTgt spid="70"/>
                                        </p:tgtEl>
                                      </p:cBhvr>
                                    </p:animEffect>
                                  </p:childTnLst>
                                </p:cTn>
                              </p:par>
                              <p:par>
                                <p:cTn id="287" presetID="10" presetClass="exit" presetSubtype="0" fill="hold" grpId="1" nodeType="withEffect">
                                  <p:stCondLst>
                                    <p:cond delay="2750"/>
                                  </p:stCondLst>
                                  <p:childTnLst>
                                    <p:animEffect transition="out" filter="fade">
                                      <p:cBhvr>
                                        <p:cTn id="288" dur="500"/>
                                        <p:tgtEl>
                                          <p:spTgt spid="70"/>
                                        </p:tgtEl>
                                      </p:cBhvr>
                                    </p:animEffect>
                                    <p:set>
                                      <p:cBhvr>
                                        <p:cTn id="289" dur="1" fill="hold">
                                          <p:stCondLst>
                                            <p:cond delay="499"/>
                                          </p:stCondLst>
                                        </p:cTn>
                                        <p:tgtEl>
                                          <p:spTgt spid="70"/>
                                        </p:tgtEl>
                                        <p:attrNameLst>
                                          <p:attrName>style.visibility</p:attrName>
                                        </p:attrNameLst>
                                      </p:cBhvr>
                                      <p:to>
                                        <p:strVal val="hidden"/>
                                      </p:to>
                                    </p:set>
                                  </p:childTnLst>
                                </p:cTn>
                              </p:par>
                              <p:par>
                                <p:cTn id="290" presetID="10" presetClass="exit" presetSubtype="0" fill="hold" grpId="1" nodeType="withEffect">
                                  <p:stCondLst>
                                    <p:cond delay="2500"/>
                                  </p:stCondLst>
                                  <p:childTnLst>
                                    <p:animEffect transition="out" filter="fade">
                                      <p:cBhvr>
                                        <p:cTn id="291" dur="500"/>
                                        <p:tgtEl>
                                          <p:spTgt spid="81"/>
                                        </p:tgtEl>
                                      </p:cBhvr>
                                    </p:animEffect>
                                    <p:set>
                                      <p:cBhvr>
                                        <p:cTn id="292" dur="1" fill="hold">
                                          <p:stCondLst>
                                            <p:cond delay="499"/>
                                          </p:stCondLst>
                                        </p:cTn>
                                        <p:tgtEl>
                                          <p:spTgt spid="81"/>
                                        </p:tgtEl>
                                        <p:attrNameLst>
                                          <p:attrName>style.visibility</p:attrName>
                                        </p:attrNameLst>
                                      </p:cBhvr>
                                      <p:to>
                                        <p:strVal val="hidden"/>
                                      </p:to>
                                    </p:set>
                                  </p:childTnLst>
                                </p:cTn>
                              </p:par>
                              <p:par>
                                <p:cTn id="293" presetID="22" presetClass="entr" presetSubtype="4" fill="hold" grpId="0" nodeType="withEffect">
                                  <p:stCondLst>
                                    <p:cond delay="2000"/>
                                  </p:stCondLst>
                                  <p:childTnLst>
                                    <p:set>
                                      <p:cBhvr>
                                        <p:cTn id="294" dur="1" fill="hold">
                                          <p:stCondLst>
                                            <p:cond delay="0"/>
                                          </p:stCondLst>
                                        </p:cTn>
                                        <p:tgtEl>
                                          <p:spTgt spid="89"/>
                                        </p:tgtEl>
                                        <p:attrNameLst>
                                          <p:attrName>style.visibility</p:attrName>
                                        </p:attrNameLst>
                                      </p:cBhvr>
                                      <p:to>
                                        <p:strVal val="visible"/>
                                      </p:to>
                                    </p:set>
                                    <p:animEffect transition="in" filter="wipe(down)">
                                      <p:cBhvr>
                                        <p:cTn id="295" dur="500"/>
                                        <p:tgtEl>
                                          <p:spTgt spid="89"/>
                                        </p:tgtEl>
                                      </p:cBhvr>
                                    </p:animEffect>
                                  </p:childTnLst>
                                </p:cTn>
                              </p:par>
                              <p:par>
                                <p:cTn id="296" presetID="10" presetClass="entr" presetSubtype="0" fill="hold" grpId="0" nodeType="withEffect">
                                  <p:stCondLst>
                                    <p:cond delay="2000"/>
                                  </p:stCondLst>
                                  <p:childTnLst>
                                    <p:set>
                                      <p:cBhvr>
                                        <p:cTn id="297" dur="1" fill="hold">
                                          <p:stCondLst>
                                            <p:cond delay="0"/>
                                          </p:stCondLst>
                                        </p:cTn>
                                        <p:tgtEl>
                                          <p:spTgt spid="43"/>
                                        </p:tgtEl>
                                        <p:attrNameLst>
                                          <p:attrName>style.visibility</p:attrName>
                                        </p:attrNameLst>
                                      </p:cBhvr>
                                      <p:to>
                                        <p:strVal val="visible"/>
                                      </p:to>
                                    </p:set>
                                    <p:animEffect transition="in" filter="fade">
                                      <p:cBhvr>
                                        <p:cTn id="298" dur="500"/>
                                        <p:tgtEl>
                                          <p:spTgt spid="43"/>
                                        </p:tgtEl>
                                      </p:cBhvr>
                                    </p:animEffect>
                                  </p:childTnLst>
                                </p:cTn>
                              </p:par>
                              <p:par>
                                <p:cTn id="299" presetID="53" presetClass="entr" presetSubtype="16" fill="hold" grpId="0" nodeType="withEffect">
                                  <p:stCondLst>
                                    <p:cond delay="2000"/>
                                  </p:stCondLst>
                                  <p:childTnLst>
                                    <p:set>
                                      <p:cBhvr>
                                        <p:cTn id="300" dur="1" fill="hold">
                                          <p:stCondLst>
                                            <p:cond delay="0"/>
                                          </p:stCondLst>
                                        </p:cTn>
                                        <p:tgtEl>
                                          <p:spTgt spid="62"/>
                                        </p:tgtEl>
                                        <p:attrNameLst>
                                          <p:attrName>style.visibility</p:attrName>
                                        </p:attrNameLst>
                                      </p:cBhvr>
                                      <p:to>
                                        <p:strVal val="visible"/>
                                      </p:to>
                                    </p:set>
                                    <p:anim calcmode="lin" valueType="num">
                                      <p:cBhvr>
                                        <p:cTn id="301" dur="750" fill="hold"/>
                                        <p:tgtEl>
                                          <p:spTgt spid="62"/>
                                        </p:tgtEl>
                                        <p:attrNameLst>
                                          <p:attrName>ppt_w</p:attrName>
                                        </p:attrNameLst>
                                      </p:cBhvr>
                                      <p:tavLst>
                                        <p:tav tm="0">
                                          <p:val>
                                            <p:fltVal val="0"/>
                                          </p:val>
                                        </p:tav>
                                        <p:tav tm="100000">
                                          <p:val>
                                            <p:strVal val="#ppt_w"/>
                                          </p:val>
                                        </p:tav>
                                      </p:tavLst>
                                    </p:anim>
                                    <p:anim calcmode="lin" valueType="num">
                                      <p:cBhvr>
                                        <p:cTn id="302" dur="750" fill="hold"/>
                                        <p:tgtEl>
                                          <p:spTgt spid="62"/>
                                        </p:tgtEl>
                                        <p:attrNameLst>
                                          <p:attrName>ppt_h</p:attrName>
                                        </p:attrNameLst>
                                      </p:cBhvr>
                                      <p:tavLst>
                                        <p:tav tm="0">
                                          <p:val>
                                            <p:fltVal val="0"/>
                                          </p:val>
                                        </p:tav>
                                        <p:tav tm="100000">
                                          <p:val>
                                            <p:strVal val="#ppt_h"/>
                                          </p:val>
                                        </p:tav>
                                      </p:tavLst>
                                    </p:anim>
                                    <p:animEffect transition="in" filter="fade">
                                      <p:cBhvr>
                                        <p:cTn id="303" dur="750"/>
                                        <p:tgtEl>
                                          <p:spTgt spid="62"/>
                                        </p:tgtEl>
                                      </p:cBhvr>
                                    </p:animEffect>
                                  </p:childTnLst>
                                </p:cTn>
                              </p:par>
                              <p:par>
                                <p:cTn id="304" presetID="10" presetClass="exit" presetSubtype="0" fill="hold" grpId="1" nodeType="withEffect">
                                  <p:stCondLst>
                                    <p:cond delay="2500"/>
                                  </p:stCondLst>
                                  <p:childTnLst>
                                    <p:animEffect transition="out" filter="fade">
                                      <p:cBhvr>
                                        <p:cTn id="305" dur="500"/>
                                        <p:tgtEl>
                                          <p:spTgt spid="62"/>
                                        </p:tgtEl>
                                      </p:cBhvr>
                                    </p:animEffect>
                                    <p:set>
                                      <p:cBhvr>
                                        <p:cTn id="306" dur="1" fill="hold">
                                          <p:stCondLst>
                                            <p:cond delay="499"/>
                                          </p:stCondLst>
                                        </p:cTn>
                                        <p:tgtEl>
                                          <p:spTgt spid="62"/>
                                        </p:tgtEl>
                                        <p:attrNameLst>
                                          <p:attrName>style.visibility</p:attrName>
                                        </p:attrNameLst>
                                      </p:cBhvr>
                                      <p:to>
                                        <p:strVal val="hidden"/>
                                      </p:to>
                                    </p:set>
                                  </p:childTnLst>
                                </p:cTn>
                              </p:par>
                              <p:par>
                                <p:cTn id="307" presetID="10" presetClass="entr" presetSubtype="0" fill="hold" grpId="0" nodeType="withEffect">
                                  <p:stCondLst>
                                    <p:cond delay="2500"/>
                                  </p:stCondLst>
                                  <p:childTnLst>
                                    <p:set>
                                      <p:cBhvr>
                                        <p:cTn id="308" dur="1" fill="hold">
                                          <p:stCondLst>
                                            <p:cond delay="0"/>
                                          </p:stCondLst>
                                        </p:cTn>
                                        <p:tgtEl>
                                          <p:spTgt spid="42"/>
                                        </p:tgtEl>
                                        <p:attrNameLst>
                                          <p:attrName>style.visibility</p:attrName>
                                        </p:attrNameLst>
                                      </p:cBhvr>
                                      <p:to>
                                        <p:strVal val="visible"/>
                                      </p:to>
                                    </p:set>
                                    <p:animEffect transition="in" filter="fade">
                                      <p:cBhvr>
                                        <p:cTn id="309" dur="500"/>
                                        <p:tgtEl>
                                          <p:spTgt spid="42"/>
                                        </p:tgtEl>
                                      </p:cBhvr>
                                    </p:animEffect>
                                  </p:childTnLst>
                                </p:cTn>
                              </p:par>
                              <p:par>
                                <p:cTn id="310" presetID="53" presetClass="entr" presetSubtype="16" fill="hold" grpId="0" nodeType="withEffect">
                                  <p:stCondLst>
                                    <p:cond delay="2500"/>
                                  </p:stCondLst>
                                  <p:childTnLst>
                                    <p:set>
                                      <p:cBhvr>
                                        <p:cTn id="311" dur="1" fill="hold">
                                          <p:stCondLst>
                                            <p:cond delay="0"/>
                                          </p:stCondLst>
                                        </p:cTn>
                                        <p:tgtEl>
                                          <p:spTgt spid="65"/>
                                        </p:tgtEl>
                                        <p:attrNameLst>
                                          <p:attrName>style.visibility</p:attrName>
                                        </p:attrNameLst>
                                      </p:cBhvr>
                                      <p:to>
                                        <p:strVal val="visible"/>
                                      </p:to>
                                    </p:set>
                                    <p:anim calcmode="lin" valueType="num">
                                      <p:cBhvr>
                                        <p:cTn id="312" dur="750" fill="hold"/>
                                        <p:tgtEl>
                                          <p:spTgt spid="65"/>
                                        </p:tgtEl>
                                        <p:attrNameLst>
                                          <p:attrName>ppt_w</p:attrName>
                                        </p:attrNameLst>
                                      </p:cBhvr>
                                      <p:tavLst>
                                        <p:tav tm="0">
                                          <p:val>
                                            <p:fltVal val="0"/>
                                          </p:val>
                                        </p:tav>
                                        <p:tav tm="100000">
                                          <p:val>
                                            <p:strVal val="#ppt_w"/>
                                          </p:val>
                                        </p:tav>
                                      </p:tavLst>
                                    </p:anim>
                                    <p:anim calcmode="lin" valueType="num">
                                      <p:cBhvr>
                                        <p:cTn id="313" dur="750" fill="hold"/>
                                        <p:tgtEl>
                                          <p:spTgt spid="65"/>
                                        </p:tgtEl>
                                        <p:attrNameLst>
                                          <p:attrName>ppt_h</p:attrName>
                                        </p:attrNameLst>
                                      </p:cBhvr>
                                      <p:tavLst>
                                        <p:tav tm="0">
                                          <p:val>
                                            <p:fltVal val="0"/>
                                          </p:val>
                                        </p:tav>
                                        <p:tav tm="100000">
                                          <p:val>
                                            <p:strVal val="#ppt_h"/>
                                          </p:val>
                                        </p:tav>
                                      </p:tavLst>
                                    </p:anim>
                                    <p:animEffect transition="in" filter="fade">
                                      <p:cBhvr>
                                        <p:cTn id="314" dur="750"/>
                                        <p:tgtEl>
                                          <p:spTgt spid="65"/>
                                        </p:tgtEl>
                                      </p:cBhvr>
                                    </p:animEffect>
                                  </p:childTnLst>
                                </p:cTn>
                              </p:par>
                              <p:par>
                                <p:cTn id="315" presetID="10" presetClass="exit" presetSubtype="0" fill="hold" grpId="1" nodeType="withEffect">
                                  <p:stCondLst>
                                    <p:cond delay="3000"/>
                                  </p:stCondLst>
                                  <p:childTnLst>
                                    <p:animEffect transition="out" filter="fade">
                                      <p:cBhvr>
                                        <p:cTn id="316" dur="500"/>
                                        <p:tgtEl>
                                          <p:spTgt spid="65"/>
                                        </p:tgtEl>
                                      </p:cBhvr>
                                    </p:animEffect>
                                    <p:set>
                                      <p:cBhvr>
                                        <p:cTn id="317" dur="1" fill="hold">
                                          <p:stCondLst>
                                            <p:cond delay="499"/>
                                          </p:stCondLst>
                                        </p:cTn>
                                        <p:tgtEl>
                                          <p:spTgt spid="65"/>
                                        </p:tgtEl>
                                        <p:attrNameLst>
                                          <p:attrName>style.visibility</p:attrName>
                                        </p:attrNameLst>
                                      </p:cBhvr>
                                      <p:to>
                                        <p:strVal val="hidden"/>
                                      </p:to>
                                    </p:set>
                                  </p:childTnLst>
                                </p:cTn>
                              </p:par>
                              <p:par>
                                <p:cTn id="318" presetID="10" presetClass="exit" presetSubtype="0" fill="hold" grpId="1" nodeType="withEffect">
                                  <p:stCondLst>
                                    <p:cond delay="2750"/>
                                  </p:stCondLst>
                                  <p:childTnLst>
                                    <p:animEffect transition="out" filter="fade">
                                      <p:cBhvr>
                                        <p:cTn id="319" dur="500"/>
                                        <p:tgtEl>
                                          <p:spTgt spid="89"/>
                                        </p:tgtEl>
                                      </p:cBhvr>
                                    </p:animEffect>
                                    <p:set>
                                      <p:cBhvr>
                                        <p:cTn id="320" dur="1" fill="hold">
                                          <p:stCondLst>
                                            <p:cond delay="499"/>
                                          </p:stCondLst>
                                        </p:cTn>
                                        <p:tgtEl>
                                          <p:spTgt spid="89"/>
                                        </p:tgtEl>
                                        <p:attrNameLst>
                                          <p:attrName>style.visibility</p:attrName>
                                        </p:attrNameLst>
                                      </p:cBhvr>
                                      <p:to>
                                        <p:strVal val="hidden"/>
                                      </p:to>
                                    </p:set>
                                  </p:childTnLst>
                                </p:cTn>
                              </p:par>
                              <p:par>
                                <p:cTn id="321" presetID="22" presetClass="entr" presetSubtype="4" fill="hold" grpId="0" nodeType="withEffect">
                                  <p:stCondLst>
                                    <p:cond delay="2250"/>
                                  </p:stCondLst>
                                  <p:childTnLst>
                                    <p:set>
                                      <p:cBhvr>
                                        <p:cTn id="322" dur="1" fill="hold">
                                          <p:stCondLst>
                                            <p:cond delay="0"/>
                                          </p:stCondLst>
                                        </p:cTn>
                                        <p:tgtEl>
                                          <p:spTgt spid="75"/>
                                        </p:tgtEl>
                                        <p:attrNameLst>
                                          <p:attrName>style.visibility</p:attrName>
                                        </p:attrNameLst>
                                      </p:cBhvr>
                                      <p:to>
                                        <p:strVal val="visible"/>
                                      </p:to>
                                    </p:set>
                                    <p:animEffect transition="in" filter="wipe(down)">
                                      <p:cBhvr>
                                        <p:cTn id="323" dur="500"/>
                                        <p:tgtEl>
                                          <p:spTgt spid="75"/>
                                        </p:tgtEl>
                                      </p:cBhvr>
                                    </p:animEffect>
                                  </p:childTnLst>
                                </p:cTn>
                              </p:par>
                              <p:par>
                                <p:cTn id="324" presetID="10" presetClass="entr" presetSubtype="0" fill="hold" grpId="0" nodeType="withEffect">
                                  <p:stCondLst>
                                    <p:cond delay="2250"/>
                                  </p:stCondLst>
                                  <p:childTnLst>
                                    <p:set>
                                      <p:cBhvr>
                                        <p:cTn id="325" dur="1" fill="hold">
                                          <p:stCondLst>
                                            <p:cond delay="0"/>
                                          </p:stCondLst>
                                        </p:cTn>
                                        <p:tgtEl>
                                          <p:spTgt spid="29"/>
                                        </p:tgtEl>
                                        <p:attrNameLst>
                                          <p:attrName>style.visibility</p:attrName>
                                        </p:attrNameLst>
                                      </p:cBhvr>
                                      <p:to>
                                        <p:strVal val="visible"/>
                                      </p:to>
                                    </p:set>
                                    <p:animEffect transition="in" filter="fade">
                                      <p:cBhvr>
                                        <p:cTn id="326" dur="500"/>
                                        <p:tgtEl>
                                          <p:spTgt spid="29"/>
                                        </p:tgtEl>
                                      </p:cBhvr>
                                    </p:animEffect>
                                  </p:childTnLst>
                                </p:cTn>
                              </p:par>
                              <p:par>
                                <p:cTn id="327" presetID="53" presetClass="entr" presetSubtype="16" fill="hold" grpId="0" nodeType="withEffect">
                                  <p:stCondLst>
                                    <p:cond delay="2250"/>
                                  </p:stCondLst>
                                  <p:childTnLst>
                                    <p:set>
                                      <p:cBhvr>
                                        <p:cTn id="328" dur="1" fill="hold">
                                          <p:stCondLst>
                                            <p:cond delay="0"/>
                                          </p:stCondLst>
                                        </p:cTn>
                                        <p:tgtEl>
                                          <p:spTgt spid="52"/>
                                        </p:tgtEl>
                                        <p:attrNameLst>
                                          <p:attrName>style.visibility</p:attrName>
                                        </p:attrNameLst>
                                      </p:cBhvr>
                                      <p:to>
                                        <p:strVal val="visible"/>
                                      </p:to>
                                    </p:set>
                                    <p:anim calcmode="lin" valueType="num">
                                      <p:cBhvr>
                                        <p:cTn id="329" dur="750" fill="hold"/>
                                        <p:tgtEl>
                                          <p:spTgt spid="52"/>
                                        </p:tgtEl>
                                        <p:attrNameLst>
                                          <p:attrName>ppt_w</p:attrName>
                                        </p:attrNameLst>
                                      </p:cBhvr>
                                      <p:tavLst>
                                        <p:tav tm="0">
                                          <p:val>
                                            <p:fltVal val="0"/>
                                          </p:val>
                                        </p:tav>
                                        <p:tav tm="100000">
                                          <p:val>
                                            <p:strVal val="#ppt_w"/>
                                          </p:val>
                                        </p:tav>
                                      </p:tavLst>
                                    </p:anim>
                                    <p:anim calcmode="lin" valueType="num">
                                      <p:cBhvr>
                                        <p:cTn id="330" dur="750" fill="hold"/>
                                        <p:tgtEl>
                                          <p:spTgt spid="52"/>
                                        </p:tgtEl>
                                        <p:attrNameLst>
                                          <p:attrName>ppt_h</p:attrName>
                                        </p:attrNameLst>
                                      </p:cBhvr>
                                      <p:tavLst>
                                        <p:tav tm="0">
                                          <p:val>
                                            <p:fltVal val="0"/>
                                          </p:val>
                                        </p:tav>
                                        <p:tav tm="100000">
                                          <p:val>
                                            <p:strVal val="#ppt_h"/>
                                          </p:val>
                                        </p:tav>
                                      </p:tavLst>
                                    </p:anim>
                                    <p:animEffect transition="in" filter="fade">
                                      <p:cBhvr>
                                        <p:cTn id="331" dur="750"/>
                                        <p:tgtEl>
                                          <p:spTgt spid="52"/>
                                        </p:tgtEl>
                                      </p:cBhvr>
                                    </p:animEffect>
                                  </p:childTnLst>
                                </p:cTn>
                              </p:par>
                              <p:par>
                                <p:cTn id="332" presetID="10" presetClass="exit" presetSubtype="0" fill="hold" grpId="1" nodeType="withEffect">
                                  <p:stCondLst>
                                    <p:cond delay="2750"/>
                                  </p:stCondLst>
                                  <p:childTnLst>
                                    <p:animEffect transition="out" filter="fade">
                                      <p:cBhvr>
                                        <p:cTn id="333" dur="500"/>
                                        <p:tgtEl>
                                          <p:spTgt spid="52"/>
                                        </p:tgtEl>
                                      </p:cBhvr>
                                    </p:animEffect>
                                    <p:set>
                                      <p:cBhvr>
                                        <p:cTn id="334" dur="1" fill="hold">
                                          <p:stCondLst>
                                            <p:cond delay="499"/>
                                          </p:stCondLst>
                                        </p:cTn>
                                        <p:tgtEl>
                                          <p:spTgt spid="52"/>
                                        </p:tgtEl>
                                        <p:attrNameLst>
                                          <p:attrName>style.visibility</p:attrName>
                                        </p:attrNameLst>
                                      </p:cBhvr>
                                      <p:to>
                                        <p:strVal val="hidden"/>
                                      </p:to>
                                    </p:set>
                                  </p:childTnLst>
                                </p:cTn>
                              </p:par>
                              <p:par>
                                <p:cTn id="335" presetID="10" presetClass="entr" presetSubtype="0" fill="hold" grpId="0" nodeType="withEffect">
                                  <p:stCondLst>
                                    <p:cond delay="2750"/>
                                  </p:stCondLst>
                                  <p:childTnLst>
                                    <p:set>
                                      <p:cBhvr>
                                        <p:cTn id="336" dur="1" fill="hold">
                                          <p:stCondLst>
                                            <p:cond delay="0"/>
                                          </p:stCondLst>
                                        </p:cTn>
                                        <p:tgtEl>
                                          <p:spTgt spid="31"/>
                                        </p:tgtEl>
                                        <p:attrNameLst>
                                          <p:attrName>style.visibility</p:attrName>
                                        </p:attrNameLst>
                                      </p:cBhvr>
                                      <p:to>
                                        <p:strVal val="visible"/>
                                      </p:to>
                                    </p:set>
                                    <p:animEffect transition="in" filter="fade">
                                      <p:cBhvr>
                                        <p:cTn id="337" dur="500"/>
                                        <p:tgtEl>
                                          <p:spTgt spid="31"/>
                                        </p:tgtEl>
                                      </p:cBhvr>
                                    </p:animEffect>
                                  </p:childTnLst>
                                </p:cTn>
                              </p:par>
                              <p:par>
                                <p:cTn id="338" presetID="53" presetClass="entr" presetSubtype="16" fill="hold" grpId="0" nodeType="withEffect">
                                  <p:stCondLst>
                                    <p:cond delay="2750"/>
                                  </p:stCondLst>
                                  <p:childTnLst>
                                    <p:set>
                                      <p:cBhvr>
                                        <p:cTn id="339" dur="1" fill="hold">
                                          <p:stCondLst>
                                            <p:cond delay="0"/>
                                          </p:stCondLst>
                                        </p:cTn>
                                        <p:tgtEl>
                                          <p:spTgt spid="59"/>
                                        </p:tgtEl>
                                        <p:attrNameLst>
                                          <p:attrName>style.visibility</p:attrName>
                                        </p:attrNameLst>
                                      </p:cBhvr>
                                      <p:to>
                                        <p:strVal val="visible"/>
                                      </p:to>
                                    </p:set>
                                    <p:anim calcmode="lin" valueType="num">
                                      <p:cBhvr>
                                        <p:cTn id="340" dur="750" fill="hold"/>
                                        <p:tgtEl>
                                          <p:spTgt spid="59"/>
                                        </p:tgtEl>
                                        <p:attrNameLst>
                                          <p:attrName>ppt_w</p:attrName>
                                        </p:attrNameLst>
                                      </p:cBhvr>
                                      <p:tavLst>
                                        <p:tav tm="0">
                                          <p:val>
                                            <p:fltVal val="0"/>
                                          </p:val>
                                        </p:tav>
                                        <p:tav tm="100000">
                                          <p:val>
                                            <p:strVal val="#ppt_w"/>
                                          </p:val>
                                        </p:tav>
                                      </p:tavLst>
                                    </p:anim>
                                    <p:anim calcmode="lin" valueType="num">
                                      <p:cBhvr>
                                        <p:cTn id="341" dur="750" fill="hold"/>
                                        <p:tgtEl>
                                          <p:spTgt spid="59"/>
                                        </p:tgtEl>
                                        <p:attrNameLst>
                                          <p:attrName>ppt_h</p:attrName>
                                        </p:attrNameLst>
                                      </p:cBhvr>
                                      <p:tavLst>
                                        <p:tav tm="0">
                                          <p:val>
                                            <p:fltVal val="0"/>
                                          </p:val>
                                        </p:tav>
                                        <p:tav tm="100000">
                                          <p:val>
                                            <p:strVal val="#ppt_h"/>
                                          </p:val>
                                        </p:tav>
                                      </p:tavLst>
                                    </p:anim>
                                    <p:animEffect transition="in" filter="fade">
                                      <p:cBhvr>
                                        <p:cTn id="342" dur="750"/>
                                        <p:tgtEl>
                                          <p:spTgt spid="59"/>
                                        </p:tgtEl>
                                      </p:cBhvr>
                                    </p:animEffect>
                                  </p:childTnLst>
                                </p:cTn>
                              </p:par>
                              <p:par>
                                <p:cTn id="343" presetID="10" presetClass="exit" presetSubtype="0" fill="hold" grpId="1" nodeType="withEffect">
                                  <p:stCondLst>
                                    <p:cond delay="3250"/>
                                  </p:stCondLst>
                                  <p:childTnLst>
                                    <p:animEffect transition="out" filter="fade">
                                      <p:cBhvr>
                                        <p:cTn id="344" dur="500"/>
                                        <p:tgtEl>
                                          <p:spTgt spid="59"/>
                                        </p:tgtEl>
                                      </p:cBhvr>
                                    </p:animEffect>
                                    <p:set>
                                      <p:cBhvr>
                                        <p:cTn id="345" dur="1" fill="hold">
                                          <p:stCondLst>
                                            <p:cond delay="499"/>
                                          </p:stCondLst>
                                        </p:cTn>
                                        <p:tgtEl>
                                          <p:spTgt spid="59"/>
                                        </p:tgtEl>
                                        <p:attrNameLst>
                                          <p:attrName>style.visibility</p:attrName>
                                        </p:attrNameLst>
                                      </p:cBhvr>
                                      <p:to>
                                        <p:strVal val="hidden"/>
                                      </p:to>
                                    </p:set>
                                  </p:childTnLst>
                                </p:cTn>
                              </p:par>
                              <p:par>
                                <p:cTn id="346" presetID="10" presetClass="exit" presetSubtype="0" fill="hold" grpId="1" nodeType="withEffect">
                                  <p:stCondLst>
                                    <p:cond delay="3000"/>
                                  </p:stCondLst>
                                  <p:childTnLst>
                                    <p:animEffect transition="out" filter="fade">
                                      <p:cBhvr>
                                        <p:cTn id="347" dur="500"/>
                                        <p:tgtEl>
                                          <p:spTgt spid="75"/>
                                        </p:tgtEl>
                                      </p:cBhvr>
                                    </p:animEffect>
                                    <p:set>
                                      <p:cBhvr>
                                        <p:cTn id="348" dur="1" fill="hold">
                                          <p:stCondLst>
                                            <p:cond delay="499"/>
                                          </p:stCondLst>
                                        </p:cTn>
                                        <p:tgtEl>
                                          <p:spTgt spid="75"/>
                                        </p:tgtEl>
                                        <p:attrNameLst>
                                          <p:attrName>style.visibility</p:attrName>
                                        </p:attrNameLst>
                                      </p:cBhvr>
                                      <p:to>
                                        <p:strVal val="hidden"/>
                                      </p:to>
                                    </p:set>
                                  </p:childTnLst>
                                </p:cTn>
                              </p:par>
                              <p:par>
                                <p:cTn id="349" presetID="22" presetClass="entr" presetSubtype="2" fill="hold" grpId="0" nodeType="withEffect">
                                  <p:stCondLst>
                                    <p:cond delay="2500"/>
                                  </p:stCondLst>
                                  <p:childTnLst>
                                    <p:set>
                                      <p:cBhvr>
                                        <p:cTn id="350" dur="1" fill="hold">
                                          <p:stCondLst>
                                            <p:cond delay="0"/>
                                          </p:stCondLst>
                                        </p:cTn>
                                        <p:tgtEl>
                                          <p:spTgt spid="87"/>
                                        </p:tgtEl>
                                        <p:attrNameLst>
                                          <p:attrName>style.visibility</p:attrName>
                                        </p:attrNameLst>
                                      </p:cBhvr>
                                      <p:to>
                                        <p:strVal val="visible"/>
                                      </p:to>
                                    </p:set>
                                    <p:animEffect transition="in" filter="wipe(right)">
                                      <p:cBhvr>
                                        <p:cTn id="351" dur="500"/>
                                        <p:tgtEl>
                                          <p:spTgt spid="87"/>
                                        </p:tgtEl>
                                      </p:cBhvr>
                                    </p:animEffect>
                                  </p:childTnLst>
                                </p:cTn>
                              </p:par>
                              <p:par>
                                <p:cTn id="352" presetID="10" presetClass="entr" presetSubtype="0" fill="hold" grpId="0" nodeType="withEffect">
                                  <p:stCondLst>
                                    <p:cond delay="2500"/>
                                  </p:stCondLst>
                                  <p:childTnLst>
                                    <p:set>
                                      <p:cBhvr>
                                        <p:cTn id="353" dur="1" fill="hold">
                                          <p:stCondLst>
                                            <p:cond delay="0"/>
                                          </p:stCondLst>
                                        </p:cTn>
                                        <p:tgtEl>
                                          <p:spTgt spid="26"/>
                                        </p:tgtEl>
                                        <p:attrNameLst>
                                          <p:attrName>style.visibility</p:attrName>
                                        </p:attrNameLst>
                                      </p:cBhvr>
                                      <p:to>
                                        <p:strVal val="visible"/>
                                      </p:to>
                                    </p:set>
                                    <p:animEffect transition="in" filter="fade">
                                      <p:cBhvr>
                                        <p:cTn id="354" dur="500"/>
                                        <p:tgtEl>
                                          <p:spTgt spid="26"/>
                                        </p:tgtEl>
                                      </p:cBhvr>
                                    </p:animEffect>
                                  </p:childTnLst>
                                </p:cTn>
                              </p:par>
                              <p:par>
                                <p:cTn id="355" presetID="53" presetClass="entr" presetSubtype="16" fill="hold" grpId="0" nodeType="withEffect">
                                  <p:stCondLst>
                                    <p:cond delay="2500"/>
                                  </p:stCondLst>
                                  <p:childTnLst>
                                    <p:set>
                                      <p:cBhvr>
                                        <p:cTn id="356" dur="1" fill="hold">
                                          <p:stCondLst>
                                            <p:cond delay="0"/>
                                          </p:stCondLst>
                                        </p:cTn>
                                        <p:tgtEl>
                                          <p:spTgt spid="58"/>
                                        </p:tgtEl>
                                        <p:attrNameLst>
                                          <p:attrName>style.visibility</p:attrName>
                                        </p:attrNameLst>
                                      </p:cBhvr>
                                      <p:to>
                                        <p:strVal val="visible"/>
                                      </p:to>
                                    </p:set>
                                    <p:anim calcmode="lin" valueType="num">
                                      <p:cBhvr>
                                        <p:cTn id="357" dur="750" fill="hold"/>
                                        <p:tgtEl>
                                          <p:spTgt spid="58"/>
                                        </p:tgtEl>
                                        <p:attrNameLst>
                                          <p:attrName>ppt_w</p:attrName>
                                        </p:attrNameLst>
                                      </p:cBhvr>
                                      <p:tavLst>
                                        <p:tav tm="0">
                                          <p:val>
                                            <p:fltVal val="0"/>
                                          </p:val>
                                        </p:tav>
                                        <p:tav tm="100000">
                                          <p:val>
                                            <p:strVal val="#ppt_w"/>
                                          </p:val>
                                        </p:tav>
                                      </p:tavLst>
                                    </p:anim>
                                    <p:anim calcmode="lin" valueType="num">
                                      <p:cBhvr>
                                        <p:cTn id="358" dur="750" fill="hold"/>
                                        <p:tgtEl>
                                          <p:spTgt spid="58"/>
                                        </p:tgtEl>
                                        <p:attrNameLst>
                                          <p:attrName>ppt_h</p:attrName>
                                        </p:attrNameLst>
                                      </p:cBhvr>
                                      <p:tavLst>
                                        <p:tav tm="0">
                                          <p:val>
                                            <p:fltVal val="0"/>
                                          </p:val>
                                        </p:tav>
                                        <p:tav tm="100000">
                                          <p:val>
                                            <p:strVal val="#ppt_h"/>
                                          </p:val>
                                        </p:tav>
                                      </p:tavLst>
                                    </p:anim>
                                    <p:animEffect transition="in" filter="fade">
                                      <p:cBhvr>
                                        <p:cTn id="359" dur="750"/>
                                        <p:tgtEl>
                                          <p:spTgt spid="58"/>
                                        </p:tgtEl>
                                      </p:cBhvr>
                                    </p:animEffect>
                                  </p:childTnLst>
                                </p:cTn>
                              </p:par>
                              <p:par>
                                <p:cTn id="360" presetID="10" presetClass="exit" presetSubtype="0" fill="hold" grpId="1" nodeType="withEffect">
                                  <p:stCondLst>
                                    <p:cond delay="3000"/>
                                  </p:stCondLst>
                                  <p:childTnLst>
                                    <p:animEffect transition="out" filter="fade">
                                      <p:cBhvr>
                                        <p:cTn id="361" dur="500"/>
                                        <p:tgtEl>
                                          <p:spTgt spid="58"/>
                                        </p:tgtEl>
                                      </p:cBhvr>
                                    </p:animEffect>
                                    <p:set>
                                      <p:cBhvr>
                                        <p:cTn id="362" dur="1" fill="hold">
                                          <p:stCondLst>
                                            <p:cond delay="499"/>
                                          </p:stCondLst>
                                        </p:cTn>
                                        <p:tgtEl>
                                          <p:spTgt spid="58"/>
                                        </p:tgtEl>
                                        <p:attrNameLst>
                                          <p:attrName>style.visibility</p:attrName>
                                        </p:attrNameLst>
                                      </p:cBhvr>
                                      <p:to>
                                        <p:strVal val="hidden"/>
                                      </p:to>
                                    </p:set>
                                  </p:childTnLst>
                                </p:cTn>
                              </p:par>
                              <p:par>
                                <p:cTn id="363" presetID="10" presetClass="entr" presetSubtype="0" fill="hold" grpId="0" nodeType="withEffect">
                                  <p:stCondLst>
                                    <p:cond delay="3000"/>
                                  </p:stCondLst>
                                  <p:childTnLst>
                                    <p:set>
                                      <p:cBhvr>
                                        <p:cTn id="364" dur="1" fill="hold">
                                          <p:stCondLst>
                                            <p:cond delay="0"/>
                                          </p:stCondLst>
                                        </p:cTn>
                                        <p:tgtEl>
                                          <p:spTgt spid="28"/>
                                        </p:tgtEl>
                                        <p:attrNameLst>
                                          <p:attrName>style.visibility</p:attrName>
                                        </p:attrNameLst>
                                      </p:cBhvr>
                                      <p:to>
                                        <p:strVal val="visible"/>
                                      </p:to>
                                    </p:set>
                                    <p:animEffect transition="in" filter="fade">
                                      <p:cBhvr>
                                        <p:cTn id="365" dur="500"/>
                                        <p:tgtEl>
                                          <p:spTgt spid="28"/>
                                        </p:tgtEl>
                                      </p:cBhvr>
                                    </p:animEffect>
                                  </p:childTnLst>
                                </p:cTn>
                              </p:par>
                              <p:par>
                                <p:cTn id="366" presetID="53" presetClass="entr" presetSubtype="16" fill="hold" grpId="0" nodeType="withEffect">
                                  <p:stCondLst>
                                    <p:cond delay="3000"/>
                                  </p:stCondLst>
                                  <p:childTnLst>
                                    <p:set>
                                      <p:cBhvr>
                                        <p:cTn id="367" dur="1" fill="hold">
                                          <p:stCondLst>
                                            <p:cond delay="0"/>
                                          </p:stCondLst>
                                        </p:cTn>
                                        <p:tgtEl>
                                          <p:spTgt spid="50"/>
                                        </p:tgtEl>
                                        <p:attrNameLst>
                                          <p:attrName>style.visibility</p:attrName>
                                        </p:attrNameLst>
                                      </p:cBhvr>
                                      <p:to>
                                        <p:strVal val="visible"/>
                                      </p:to>
                                    </p:set>
                                    <p:anim calcmode="lin" valueType="num">
                                      <p:cBhvr>
                                        <p:cTn id="368" dur="750" fill="hold"/>
                                        <p:tgtEl>
                                          <p:spTgt spid="50"/>
                                        </p:tgtEl>
                                        <p:attrNameLst>
                                          <p:attrName>ppt_w</p:attrName>
                                        </p:attrNameLst>
                                      </p:cBhvr>
                                      <p:tavLst>
                                        <p:tav tm="0">
                                          <p:val>
                                            <p:fltVal val="0"/>
                                          </p:val>
                                        </p:tav>
                                        <p:tav tm="100000">
                                          <p:val>
                                            <p:strVal val="#ppt_w"/>
                                          </p:val>
                                        </p:tav>
                                      </p:tavLst>
                                    </p:anim>
                                    <p:anim calcmode="lin" valueType="num">
                                      <p:cBhvr>
                                        <p:cTn id="369" dur="750" fill="hold"/>
                                        <p:tgtEl>
                                          <p:spTgt spid="50"/>
                                        </p:tgtEl>
                                        <p:attrNameLst>
                                          <p:attrName>ppt_h</p:attrName>
                                        </p:attrNameLst>
                                      </p:cBhvr>
                                      <p:tavLst>
                                        <p:tav tm="0">
                                          <p:val>
                                            <p:fltVal val="0"/>
                                          </p:val>
                                        </p:tav>
                                        <p:tav tm="100000">
                                          <p:val>
                                            <p:strVal val="#ppt_h"/>
                                          </p:val>
                                        </p:tav>
                                      </p:tavLst>
                                    </p:anim>
                                    <p:animEffect transition="in" filter="fade">
                                      <p:cBhvr>
                                        <p:cTn id="370" dur="750"/>
                                        <p:tgtEl>
                                          <p:spTgt spid="50"/>
                                        </p:tgtEl>
                                      </p:cBhvr>
                                    </p:animEffect>
                                  </p:childTnLst>
                                </p:cTn>
                              </p:par>
                              <p:par>
                                <p:cTn id="371" presetID="10" presetClass="exit" presetSubtype="0" fill="hold" grpId="1" nodeType="withEffect">
                                  <p:stCondLst>
                                    <p:cond delay="3500"/>
                                  </p:stCondLst>
                                  <p:childTnLst>
                                    <p:animEffect transition="out" filter="fade">
                                      <p:cBhvr>
                                        <p:cTn id="372" dur="500"/>
                                        <p:tgtEl>
                                          <p:spTgt spid="50"/>
                                        </p:tgtEl>
                                      </p:cBhvr>
                                    </p:animEffect>
                                    <p:set>
                                      <p:cBhvr>
                                        <p:cTn id="373" dur="1" fill="hold">
                                          <p:stCondLst>
                                            <p:cond delay="499"/>
                                          </p:stCondLst>
                                        </p:cTn>
                                        <p:tgtEl>
                                          <p:spTgt spid="50"/>
                                        </p:tgtEl>
                                        <p:attrNameLst>
                                          <p:attrName>style.visibility</p:attrName>
                                        </p:attrNameLst>
                                      </p:cBhvr>
                                      <p:to>
                                        <p:strVal val="hidden"/>
                                      </p:to>
                                    </p:set>
                                  </p:childTnLst>
                                </p:cTn>
                              </p:par>
                              <p:par>
                                <p:cTn id="374" presetID="10" presetClass="exit" presetSubtype="0" fill="hold" grpId="1" nodeType="withEffect">
                                  <p:stCondLst>
                                    <p:cond delay="3250"/>
                                  </p:stCondLst>
                                  <p:childTnLst>
                                    <p:animEffect transition="out" filter="fade">
                                      <p:cBhvr>
                                        <p:cTn id="375" dur="500"/>
                                        <p:tgtEl>
                                          <p:spTgt spid="87"/>
                                        </p:tgtEl>
                                      </p:cBhvr>
                                    </p:animEffect>
                                    <p:set>
                                      <p:cBhvr>
                                        <p:cTn id="376" dur="1" fill="hold">
                                          <p:stCondLst>
                                            <p:cond delay="499"/>
                                          </p:stCondLst>
                                        </p:cTn>
                                        <p:tgtEl>
                                          <p:spTgt spid="87"/>
                                        </p:tgtEl>
                                        <p:attrNameLst>
                                          <p:attrName>style.visibility</p:attrName>
                                        </p:attrNameLst>
                                      </p:cBhvr>
                                      <p:to>
                                        <p:strVal val="hidden"/>
                                      </p:to>
                                    </p:set>
                                  </p:childTnLst>
                                </p:cTn>
                              </p:par>
                              <p:par>
                                <p:cTn id="377" presetID="22" presetClass="entr" presetSubtype="4" fill="hold" grpId="0" nodeType="withEffect">
                                  <p:stCondLst>
                                    <p:cond delay="2750"/>
                                  </p:stCondLst>
                                  <p:childTnLst>
                                    <p:set>
                                      <p:cBhvr>
                                        <p:cTn id="378" dur="1" fill="hold">
                                          <p:stCondLst>
                                            <p:cond delay="0"/>
                                          </p:stCondLst>
                                        </p:cTn>
                                        <p:tgtEl>
                                          <p:spTgt spid="83"/>
                                        </p:tgtEl>
                                        <p:attrNameLst>
                                          <p:attrName>style.visibility</p:attrName>
                                        </p:attrNameLst>
                                      </p:cBhvr>
                                      <p:to>
                                        <p:strVal val="visible"/>
                                      </p:to>
                                    </p:set>
                                    <p:animEffect transition="in" filter="wipe(down)">
                                      <p:cBhvr>
                                        <p:cTn id="379" dur="500"/>
                                        <p:tgtEl>
                                          <p:spTgt spid="83"/>
                                        </p:tgtEl>
                                      </p:cBhvr>
                                    </p:animEffect>
                                  </p:childTnLst>
                                </p:cTn>
                              </p:par>
                              <p:par>
                                <p:cTn id="380" presetID="10" presetClass="entr" presetSubtype="0" fill="hold" grpId="0" nodeType="withEffect">
                                  <p:stCondLst>
                                    <p:cond delay="2750"/>
                                  </p:stCondLst>
                                  <p:childTnLst>
                                    <p:set>
                                      <p:cBhvr>
                                        <p:cTn id="381" dur="1" fill="hold">
                                          <p:stCondLst>
                                            <p:cond delay="0"/>
                                          </p:stCondLst>
                                        </p:cTn>
                                        <p:tgtEl>
                                          <p:spTgt spid="39"/>
                                        </p:tgtEl>
                                        <p:attrNameLst>
                                          <p:attrName>style.visibility</p:attrName>
                                        </p:attrNameLst>
                                      </p:cBhvr>
                                      <p:to>
                                        <p:strVal val="visible"/>
                                      </p:to>
                                    </p:set>
                                    <p:animEffect transition="in" filter="fade">
                                      <p:cBhvr>
                                        <p:cTn id="382" dur="500"/>
                                        <p:tgtEl>
                                          <p:spTgt spid="39"/>
                                        </p:tgtEl>
                                      </p:cBhvr>
                                    </p:animEffect>
                                  </p:childTnLst>
                                </p:cTn>
                              </p:par>
                              <p:par>
                                <p:cTn id="383" presetID="53" presetClass="entr" presetSubtype="16" fill="hold" grpId="0" nodeType="withEffect">
                                  <p:stCondLst>
                                    <p:cond delay="2750"/>
                                  </p:stCondLst>
                                  <p:childTnLst>
                                    <p:set>
                                      <p:cBhvr>
                                        <p:cTn id="384" dur="1" fill="hold">
                                          <p:stCondLst>
                                            <p:cond delay="0"/>
                                          </p:stCondLst>
                                        </p:cTn>
                                        <p:tgtEl>
                                          <p:spTgt spid="49"/>
                                        </p:tgtEl>
                                        <p:attrNameLst>
                                          <p:attrName>style.visibility</p:attrName>
                                        </p:attrNameLst>
                                      </p:cBhvr>
                                      <p:to>
                                        <p:strVal val="visible"/>
                                      </p:to>
                                    </p:set>
                                    <p:anim calcmode="lin" valueType="num">
                                      <p:cBhvr>
                                        <p:cTn id="385" dur="750" fill="hold"/>
                                        <p:tgtEl>
                                          <p:spTgt spid="49"/>
                                        </p:tgtEl>
                                        <p:attrNameLst>
                                          <p:attrName>ppt_w</p:attrName>
                                        </p:attrNameLst>
                                      </p:cBhvr>
                                      <p:tavLst>
                                        <p:tav tm="0">
                                          <p:val>
                                            <p:fltVal val="0"/>
                                          </p:val>
                                        </p:tav>
                                        <p:tav tm="100000">
                                          <p:val>
                                            <p:strVal val="#ppt_w"/>
                                          </p:val>
                                        </p:tav>
                                      </p:tavLst>
                                    </p:anim>
                                    <p:anim calcmode="lin" valueType="num">
                                      <p:cBhvr>
                                        <p:cTn id="386" dur="750" fill="hold"/>
                                        <p:tgtEl>
                                          <p:spTgt spid="49"/>
                                        </p:tgtEl>
                                        <p:attrNameLst>
                                          <p:attrName>ppt_h</p:attrName>
                                        </p:attrNameLst>
                                      </p:cBhvr>
                                      <p:tavLst>
                                        <p:tav tm="0">
                                          <p:val>
                                            <p:fltVal val="0"/>
                                          </p:val>
                                        </p:tav>
                                        <p:tav tm="100000">
                                          <p:val>
                                            <p:strVal val="#ppt_h"/>
                                          </p:val>
                                        </p:tav>
                                      </p:tavLst>
                                    </p:anim>
                                    <p:animEffect transition="in" filter="fade">
                                      <p:cBhvr>
                                        <p:cTn id="387" dur="750"/>
                                        <p:tgtEl>
                                          <p:spTgt spid="49"/>
                                        </p:tgtEl>
                                      </p:cBhvr>
                                    </p:animEffect>
                                  </p:childTnLst>
                                </p:cTn>
                              </p:par>
                              <p:par>
                                <p:cTn id="388" presetID="10" presetClass="exit" presetSubtype="0" fill="hold" grpId="1" nodeType="withEffect">
                                  <p:stCondLst>
                                    <p:cond delay="3250"/>
                                  </p:stCondLst>
                                  <p:childTnLst>
                                    <p:animEffect transition="out" filter="fade">
                                      <p:cBhvr>
                                        <p:cTn id="389" dur="500"/>
                                        <p:tgtEl>
                                          <p:spTgt spid="49"/>
                                        </p:tgtEl>
                                      </p:cBhvr>
                                    </p:animEffect>
                                    <p:set>
                                      <p:cBhvr>
                                        <p:cTn id="390" dur="1" fill="hold">
                                          <p:stCondLst>
                                            <p:cond delay="499"/>
                                          </p:stCondLst>
                                        </p:cTn>
                                        <p:tgtEl>
                                          <p:spTgt spid="49"/>
                                        </p:tgtEl>
                                        <p:attrNameLst>
                                          <p:attrName>style.visibility</p:attrName>
                                        </p:attrNameLst>
                                      </p:cBhvr>
                                      <p:to>
                                        <p:strVal val="hidden"/>
                                      </p:to>
                                    </p:set>
                                  </p:childTnLst>
                                </p:cTn>
                              </p:par>
                              <p:par>
                                <p:cTn id="391" presetID="10" presetClass="entr" presetSubtype="0" fill="hold" grpId="0" nodeType="withEffect">
                                  <p:stCondLst>
                                    <p:cond delay="3250"/>
                                  </p:stCondLst>
                                  <p:childTnLst>
                                    <p:set>
                                      <p:cBhvr>
                                        <p:cTn id="392" dur="1" fill="hold">
                                          <p:stCondLst>
                                            <p:cond delay="0"/>
                                          </p:stCondLst>
                                        </p:cTn>
                                        <p:tgtEl>
                                          <p:spTgt spid="19"/>
                                        </p:tgtEl>
                                        <p:attrNameLst>
                                          <p:attrName>style.visibility</p:attrName>
                                        </p:attrNameLst>
                                      </p:cBhvr>
                                      <p:to>
                                        <p:strVal val="visible"/>
                                      </p:to>
                                    </p:set>
                                    <p:animEffect transition="in" filter="fade">
                                      <p:cBhvr>
                                        <p:cTn id="393" dur="500"/>
                                        <p:tgtEl>
                                          <p:spTgt spid="19"/>
                                        </p:tgtEl>
                                      </p:cBhvr>
                                    </p:animEffect>
                                  </p:childTnLst>
                                </p:cTn>
                              </p:par>
                              <p:par>
                                <p:cTn id="394" presetID="53" presetClass="entr" presetSubtype="16" fill="hold" grpId="0" nodeType="withEffect">
                                  <p:stCondLst>
                                    <p:cond delay="3250"/>
                                  </p:stCondLst>
                                  <p:childTnLst>
                                    <p:set>
                                      <p:cBhvr>
                                        <p:cTn id="395" dur="1" fill="hold">
                                          <p:stCondLst>
                                            <p:cond delay="0"/>
                                          </p:stCondLst>
                                        </p:cTn>
                                        <p:tgtEl>
                                          <p:spTgt spid="69"/>
                                        </p:tgtEl>
                                        <p:attrNameLst>
                                          <p:attrName>style.visibility</p:attrName>
                                        </p:attrNameLst>
                                      </p:cBhvr>
                                      <p:to>
                                        <p:strVal val="visible"/>
                                      </p:to>
                                    </p:set>
                                    <p:anim calcmode="lin" valueType="num">
                                      <p:cBhvr>
                                        <p:cTn id="396" dur="750" fill="hold"/>
                                        <p:tgtEl>
                                          <p:spTgt spid="69"/>
                                        </p:tgtEl>
                                        <p:attrNameLst>
                                          <p:attrName>ppt_w</p:attrName>
                                        </p:attrNameLst>
                                      </p:cBhvr>
                                      <p:tavLst>
                                        <p:tav tm="0">
                                          <p:val>
                                            <p:fltVal val="0"/>
                                          </p:val>
                                        </p:tav>
                                        <p:tav tm="100000">
                                          <p:val>
                                            <p:strVal val="#ppt_w"/>
                                          </p:val>
                                        </p:tav>
                                      </p:tavLst>
                                    </p:anim>
                                    <p:anim calcmode="lin" valueType="num">
                                      <p:cBhvr>
                                        <p:cTn id="397" dur="750" fill="hold"/>
                                        <p:tgtEl>
                                          <p:spTgt spid="69"/>
                                        </p:tgtEl>
                                        <p:attrNameLst>
                                          <p:attrName>ppt_h</p:attrName>
                                        </p:attrNameLst>
                                      </p:cBhvr>
                                      <p:tavLst>
                                        <p:tav tm="0">
                                          <p:val>
                                            <p:fltVal val="0"/>
                                          </p:val>
                                        </p:tav>
                                        <p:tav tm="100000">
                                          <p:val>
                                            <p:strVal val="#ppt_h"/>
                                          </p:val>
                                        </p:tav>
                                      </p:tavLst>
                                    </p:anim>
                                    <p:animEffect transition="in" filter="fade">
                                      <p:cBhvr>
                                        <p:cTn id="398" dur="750"/>
                                        <p:tgtEl>
                                          <p:spTgt spid="69"/>
                                        </p:tgtEl>
                                      </p:cBhvr>
                                    </p:animEffect>
                                  </p:childTnLst>
                                </p:cTn>
                              </p:par>
                              <p:par>
                                <p:cTn id="399" presetID="10" presetClass="exit" presetSubtype="0" fill="hold" grpId="1" nodeType="withEffect">
                                  <p:stCondLst>
                                    <p:cond delay="3750"/>
                                  </p:stCondLst>
                                  <p:childTnLst>
                                    <p:animEffect transition="out" filter="fade">
                                      <p:cBhvr>
                                        <p:cTn id="400" dur="500"/>
                                        <p:tgtEl>
                                          <p:spTgt spid="69"/>
                                        </p:tgtEl>
                                      </p:cBhvr>
                                    </p:animEffect>
                                    <p:set>
                                      <p:cBhvr>
                                        <p:cTn id="401" dur="1" fill="hold">
                                          <p:stCondLst>
                                            <p:cond delay="499"/>
                                          </p:stCondLst>
                                        </p:cTn>
                                        <p:tgtEl>
                                          <p:spTgt spid="69"/>
                                        </p:tgtEl>
                                        <p:attrNameLst>
                                          <p:attrName>style.visibility</p:attrName>
                                        </p:attrNameLst>
                                      </p:cBhvr>
                                      <p:to>
                                        <p:strVal val="hidden"/>
                                      </p:to>
                                    </p:set>
                                  </p:childTnLst>
                                </p:cTn>
                              </p:par>
                              <p:par>
                                <p:cTn id="402" presetID="10" presetClass="exit" presetSubtype="0" fill="hold" grpId="1" nodeType="withEffect">
                                  <p:stCondLst>
                                    <p:cond delay="3500"/>
                                  </p:stCondLst>
                                  <p:childTnLst>
                                    <p:animEffect transition="out" filter="fade">
                                      <p:cBhvr>
                                        <p:cTn id="403" dur="500"/>
                                        <p:tgtEl>
                                          <p:spTgt spid="83"/>
                                        </p:tgtEl>
                                      </p:cBhvr>
                                    </p:animEffect>
                                    <p:set>
                                      <p:cBhvr>
                                        <p:cTn id="404" dur="1" fill="hold">
                                          <p:stCondLst>
                                            <p:cond delay="499"/>
                                          </p:stCondLst>
                                        </p:cTn>
                                        <p:tgtEl>
                                          <p:spTgt spid="83"/>
                                        </p:tgtEl>
                                        <p:attrNameLst>
                                          <p:attrName>style.visibility</p:attrName>
                                        </p:attrNameLst>
                                      </p:cBhvr>
                                      <p:to>
                                        <p:strVal val="hidden"/>
                                      </p:to>
                                    </p:set>
                                  </p:childTnLst>
                                </p:cTn>
                              </p:par>
                              <p:par>
                                <p:cTn id="405" presetID="22" presetClass="entr" presetSubtype="4" fill="hold" grpId="0" nodeType="withEffect">
                                  <p:stCondLst>
                                    <p:cond delay="3000"/>
                                  </p:stCondLst>
                                  <p:childTnLst>
                                    <p:set>
                                      <p:cBhvr>
                                        <p:cTn id="406" dur="1" fill="hold">
                                          <p:stCondLst>
                                            <p:cond delay="0"/>
                                          </p:stCondLst>
                                        </p:cTn>
                                        <p:tgtEl>
                                          <p:spTgt spid="82"/>
                                        </p:tgtEl>
                                        <p:attrNameLst>
                                          <p:attrName>style.visibility</p:attrName>
                                        </p:attrNameLst>
                                      </p:cBhvr>
                                      <p:to>
                                        <p:strVal val="visible"/>
                                      </p:to>
                                    </p:set>
                                    <p:animEffect transition="in" filter="wipe(down)">
                                      <p:cBhvr>
                                        <p:cTn id="407" dur="500"/>
                                        <p:tgtEl>
                                          <p:spTgt spid="82"/>
                                        </p:tgtEl>
                                      </p:cBhvr>
                                    </p:animEffect>
                                  </p:childTnLst>
                                </p:cTn>
                              </p:par>
                              <p:par>
                                <p:cTn id="408" presetID="10" presetClass="entr" presetSubtype="0" fill="hold" grpId="0" nodeType="withEffect">
                                  <p:stCondLst>
                                    <p:cond delay="3000"/>
                                  </p:stCondLst>
                                  <p:childTnLst>
                                    <p:set>
                                      <p:cBhvr>
                                        <p:cTn id="409" dur="1" fill="hold">
                                          <p:stCondLst>
                                            <p:cond delay="0"/>
                                          </p:stCondLst>
                                        </p:cTn>
                                        <p:tgtEl>
                                          <p:spTgt spid="21"/>
                                        </p:tgtEl>
                                        <p:attrNameLst>
                                          <p:attrName>style.visibility</p:attrName>
                                        </p:attrNameLst>
                                      </p:cBhvr>
                                      <p:to>
                                        <p:strVal val="visible"/>
                                      </p:to>
                                    </p:set>
                                    <p:animEffect transition="in" filter="fade">
                                      <p:cBhvr>
                                        <p:cTn id="410" dur="500"/>
                                        <p:tgtEl>
                                          <p:spTgt spid="21"/>
                                        </p:tgtEl>
                                      </p:cBhvr>
                                    </p:animEffect>
                                  </p:childTnLst>
                                </p:cTn>
                              </p:par>
                              <p:par>
                                <p:cTn id="411" presetID="53" presetClass="entr" presetSubtype="16" fill="hold" grpId="0" nodeType="withEffect">
                                  <p:stCondLst>
                                    <p:cond delay="3000"/>
                                  </p:stCondLst>
                                  <p:childTnLst>
                                    <p:set>
                                      <p:cBhvr>
                                        <p:cTn id="412" dur="1" fill="hold">
                                          <p:stCondLst>
                                            <p:cond delay="0"/>
                                          </p:stCondLst>
                                        </p:cTn>
                                        <p:tgtEl>
                                          <p:spTgt spid="91"/>
                                        </p:tgtEl>
                                        <p:attrNameLst>
                                          <p:attrName>style.visibility</p:attrName>
                                        </p:attrNameLst>
                                      </p:cBhvr>
                                      <p:to>
                                        <p:strVal val="visible"/>
                                      </p:to>
                                    </p:set>
                                    <p:anim calcmode="lin" valueType="num">
                                      <p:cBhvr>
                                        <p:cTn id="413" dur="750" fill="hold"/>
                                        <p:tgtEl>
                                          <p:spTgt spid="91"/>
                                        </p:tgtEl>
                                        <p:attrNameLst>
                                          <p:attrName>ppt_w</p:attrName>
                                        </p:attrNameLst>
                                      </p:cBhvr>
                                      <p:tavLst>
                                        <p:tav tm="0">
                                          <p:val>
                                            <p:fltVal val="0"/>
                                          </p:val>
                                        </p:tav>
                                        <p:tav tm="100000">
                                          <p:val>
                                            <p:strVal val="#ppt_w"/>
                                          </p:val>
                                        </p:tav>
                                      </p:tavLst>
                                    </p:anim>
                                    <p:anim calcmode="lin" valueType="num">
                                      <p:cBhvr>
                                        <p:cTn id="414" dur="750" fill="hold"/>
                                        <p:tgtEl>
                                          <p:spTgt spid="91"/>
                                        </p:tgtEl>
                                        <p:attrNameLst>
                                          <p:attrName>ppt_h</p:attrName>
                                        </p:attrNameLst>
                                      </p:cBhvr>
                                      <p:tavLst>
                                        <p:tav tm="0">
                                          <p:val>
                                            <p:fltVal val="0"/>
                                          </p:val>
                                        </p:tav>
                                        <p:tav tm="100000">
                                          <p:val>
                                            <p:strVal val="#ppt_h"/>
                                          </p:val>
                                        </p:tav>
                                      </p:tavLst>
                                    </p:anim>
                                    <p:animEffect transition="in" filter="fade">
                                      <p:cBhvr>
                                        <p:cTn id="415" dur="750"/>
                                        <p:tgtEl>
                                          <p:spTgt spid="91"/>
                                        </p:tgtEl>
                                      </p:cBhvr>
                                    </p:animEffect>
                                  </p:childTnLst>
                                </p:cTn>
                              </p:par>
                              <p:par>
                                <p:cTn id="416" presetID="10" presetClass="exit" presetSubtype="0" fill="hold" grpId="1" nodeType="withEffect">
                                  <p:stCondLst>
                                    <p:cond delay="3500"/>
                                  </p:stCondLst>
                                  <p:childTnLst>
                                    <p:animEffect transition="out" filter="fade">
                                      <p:cBhvr>
                                        <p:cTn id="417" dur="500"/>
                                        <p:tgtEl>
                                          <p:spTgt spid="91"/>
                                        </p:tgtEl>
                                      </p:cBhvr>
                                    </p:animEffect>
                                    <p:set>
                                      <p:cBhvr>
                                        <p:cTn id="418" dur="1" fill="hold">
                                          <p:stCondLst>
                                            <p:cond delay="499"/>
                                          </p:stCondLst>
                                        </p:cTn>
                                        <p:tgtEl>
                                          <p:spTgt spid="91"/>
                                        </p:tgtEl>
                                        <p:attrNameLst>
                                          <p:attrName>style.visibility</p:attrName>
                                        </p:attrNameLst>
                                      </p:cBhvr>
                                      <p:to>
                                        <p:strVal val="hidden"/>
                                      </p:to>
                                    </p:set>
                                  </p:childTnLst>
                                </p:cTn>
                              </p:par>
                              <p:par>
                                <p:cTn id="419" presetID="10" presetClass="entr" presetSubtype="0" fill="hold" grpId="0" nodeType="withEffect">
                                  <p:stCondLst>
                                    <p:cond delay="3500"/>
                                  </p:stCondLst>
                                  <p:childTnLst>
                                    <p:set>
                                      <p:cBhvr>
                                        <p:cTn id="420" dur="1" fill="hold">
                                          <p:stCondLst>
                                            <p:cond delay="0"/>
                                          </p:stCondLst>
                                        </p:cTn>
                                        <p:tgtEl>
                                          <p:spTgt spid="33"/>
                                        </p:tgtEl>
                                        <p:attrNameLst>
                                          <p:attrName>style.visibility</p:attrName>
                                        </p:attrNameLst>
                                      </p:cBhvr>
                                      <p:to>
                                        <p:strVal val="visible"/>
                                      </p:to>
                                    </p:set>
                                    <p:animEffect transition="in" filter="fade">
                                      <p:cBhvr>
                                        <p:cTn id="421" dur="500"/>
                                        <p:tgtEl>
                                          <p:spTgt spid="33"/>
                                        </p:tgtEl>
                                      </p:cBhvr>
                                    </p:animEffect>
                                  </p:childTnLst>
                                </p:cTn>
                              </p:par>
                              <p:par>
                                <p:cTn id="422" presetID="53" presetClass="entr" presetSubtype="16" fill="hold" grpId="0" nodeType="withEffect">
                                  <p:stCondLst>
                                    <p:cond delay="3500"/>
                                  </p:stCondLst>
                                  <p:childTnLst>
                                    <p:set>
                                      <p:cBhvr>
                                        <p:cTn id="423" dur="1" fill="hold">
                                          <p:stCondLst>
                                            <p:cond delay="0"/>
                                          </p:stCondLst>
                                        </p:cTn>
                                        <p:tgtEl>
                                          <p:spTgt spid="63"/>
                                        </p:tgtEl>
                                        <p:attrNameLst>
                                          <p:attrName>style.visibility</p:attrName>
                                        </p:attrNameLst>
                                      </p:cBhvr>
                                      <p:to>
                                        <p:strVal val="visible"/>
                                      </p:to>
                                    </p:set>
                                    <p:anim calcmode="lin" valueType="num">
                                      <p:cBhvr>
                                        <p:cTn id="424" dur="750" fill="hold"/>
                                        <p:tgtEl>
                                          <p:spTgt spid="63"/>
                                        </p:tgtEl>
                                        <p:attrNameLst>
                                          <p:attrName>ppt_w</p:attrName>
                                        </p:attrNameLst>
                                      </p:cBhvr>
                                      <p:tavLst>
                                        <p:tav tm="0">
                                          <p:val>
                                            <p:fltVal val="0"/>
                                          </p:val>
                                        </p:tav>
                                        <p:tav tm="100000">
                                          <p:val>
                                            <p:strVal val="#ppt_w"/>
                                          </p:val>
                                        </p:tav>
                                      </p:tavLst>
                                    </p:anim>
                                    <p:anim calcmode="lin" valueType="num">
                                      <p:cBhvr>
                                        <p:cTn id="425" dur="750" fill="hold"/>
                                        <p:tgtEl>
                                          <p:spTgt spid="63"/>
                                        </p:tgtEl>
                                        <p:attrNameLst>
                                          <p:attrName>ppt_h</p:attrName>
                                        </p:attrNameLst>
                                      </p:cBhvr>
                                      <p:tavLst>
                                        <p:tav tm="0">
                                          <p:val>
                                            <p:fltVal val="0"/>
                                          </p:val>
                                        </p:tav>
                                        <p:tav tm="100000">
                                          <p:val>
                                            <p:strVal val="#ppt_h"/>
                                          </p:val>
                                        </p:tav>
                                      </p:tavLst>
                                    </p:anim>
                                    <p:animEffect transition="in" filter="fade">
                                      <p:cBhvr>
                                        <p:cTn id="426" dur="750"/>
                                        <p:tgtEl>
                                          <p:spTgt spid="63"/>
                                        </p:tgtEl>
                                      </p:cBhvr>
                                    </p:animEffect>
                                  </p:childTnLst>
                                </p:cTn>
                              </p:par>
                              <p:par>
                                <p:cTn id="427" presetID="10" presetClass="exit" presetSubtype="0" fill="hold" grpId="1" nodeType="withEffect">
                                  <p:stCondLst>
                                    <p:cond delay="4000"/>
                                  </p:stCondLst>
                                  <p:childTnLst>
                                    <p:animEffect transition="out" filter="fade">
                                      <p:cBhvr>
                                        <p:cTn id="428" dur="500"/>
                                        <p:tgtEl>
                                          <p:spTgt spid="63"/>
                                        </p:tgtEl>
                                      </p:cBhvr>
                                    </p:animEffect>
                                    <p:set>
                                      <p:cBhvr>
                                        <p:cTn id="429" dur="1" fill="hold">
                                          <p:stCondLst>
                                            <p:cond delay="499"/>
                                          </p:stCondLst>
                                        </p:cTn>
                                        <p:tgtEl>
                                          <p:spTgt spid="63"/>
                                        </p:tgtEl>
                                        <p:attrNameLst>
                                          <p:attrName>style.visibility</p:attrName>
                                        </p:attrNameLst>
                                      </p:cBhvr>
                                      <p:to>
                                        <p:strVal val="hidden"/>
                                      </p:to>
                                    </p:set>
                                  </p:childTnLst>
                                </p:cTn>
                              </p:par>
                              <p:par>
                                <p:cTn id="430" presetID="10" presetClass="exit" presetSubtype="0" fill="hold" grpId="1" nodeType="withEffect">
                                  <p:stCondLst>
                                    <p:cond delay="3500"/>
                                  </p:stCondLst>
                                  <p:childTnLst>
                                    <p:animEffect transition="out" filter="fade">
                                      <p:cBhvr>
                                        <p:cTn id="431" dur="500"/>
                                        <p:tgtEl>
                                          <p:spTgt spid="82"/>
                                        </p:tgtEl>
                                      </p:cBhvr>
                                    </p:animEffect>
                                    <p:set>
                                      <p:cBhvr>
                                        <p:cTn id="432" dur="1" fill="hold">
                                          <p:stCondLst>
                                            <p:cond delay="499"/>
                                          </p:stCondLst>
                                        </p:cTn>
                                        <p:tgtEl>
                                          <p:spTgt spid="82"/>
                                        </p:tgtEl>
                                        <p:attrNameLst>
                                          <p:attrName>style.visibility</p:attrName>
                                        </p:attrNameLst>
                                      </p:cBhvr>
                                      <p:to>
                                        <p:strVal val="hidden"/>
                                      </p:to>
                                    </p:set>
                                  </p:childTnLst>
                                </p:cTn>
                              </p:par>
                              <p:par>
                                <p:cTn id="433" presetID="22" presetClass="entr" presetSubtype="2" fill="hold" grpId="0" nodeType="withEffect">
                                  <p:stCondLst>
                                    <p:cond delay="2500"/>
                                  </p:stCondLst>
                                  <p:childTnLst>
                                    <p:set>
                                      <p:cBhvr>
                                        <p:cTn id="434" dur="1" fill="hold">
                                          <p:stCondLst>
                                            <p:cond delay="0"/>
                                          </p:stCondLst>
                                        </p:cTn>
                                        <p:tgtEl>
                                          <p:spTgt spid="4"/>
                                        </p:tgtEl>
                                        <p:attrNameLst>
                                          <p:attrName>style.visibility</p:attrName>
                                        </p:attrNameLst>
                                      </p:cBhvr>
                                      <p:to>
                                        <p:strVal val="visible"/>
                                      </p:to>
                                    </p:set>
                                    <p:animEffect transition="in" filter="wipe(right)">
                                      <p:cBhvr>
                                        <p:cTn id="435" dur="500"/>
                                        <p:tgtEl>
                                          <p:spTgt spid="4"/>
                                        </p:tgtEl>
                                      </p:cBhvr>
                                    </p:animEffect>
                                  </p:childTnLst>
                                </p:cTn>
                              </p:par>
                              <p:par>
                                <p:cTn id="436" presetID="10" presetClass="exit" presetSubtype="0" fill="hold" grpId="1" nodeType="withEffect">
                                  <p:stCondLst>
                                    <p:cond delay="3500"/>
                                  </p:stCondLst>
                                  <p:childTnLst>
                                    <p:animEffect transition="out" filter="fade">
                                      <p:cBhvr>
                                        <p:cTn id="437" dur="500"/>
                                        <p:tgtEl>
                                          <p:spTgt spid="4"/>
                                        </p:tgtEl>
                                      </p:cBhvr>
                                    </p:animEffect>
                                    <p:set>
                                      <p:cBhvr>
                                        <p:cTn id="438" dur="1" fill="hold">
                                          <p:stCondLst>
                                            <p:cond delay="499"/>
                                          </p:stCondLst>
                                        </p:cTn>
                                        <p:tgtEl>
                                          <p:spTgt spid="4"/>
                                        </p:tgtEl>
                                        <p:attrNameLst>
                                          <p:attrName>style.visibility</p:attrName>
                                        </p:attrNameLst>
                                      </p:cBhvr>
                                      <p:to>
                                        <p:strVal val="hidden"/>
                                      </p:to>
                                    </p:set>
                                  </p:childTnLst>
                                </p:cTn>
                              </p:par>
                              <p:par>
                                <p:cTn id="439" presetID="22" presetClass="entr" presetSubtype="8" fill="hold" grpId="0" nodeType="withEffect">
                                  <p:stCondLst>
                                    <p:cond delay="3500"/>
                                  </p:stCondLst>
                                  <p:childTnLst>
                                    <p:set>
                                      <p:cBhvr>
                                        <p:cTn id="440" dur="1" fill="hold">
                                          <p:stCondLst>
                                            <p:cond delay="0"/>
                                          </p:stCondLst>
                                        </p:cTn>
                                        <p:tgtEl>
                                          <p:spTgt spid="8"/>
                                        </p:tgtEl>
                                        <p:attrNameLst>
                                          <p:attrName>style.visibility</p:attrName>
                                        </p:attrNameLst>
                                      </p:cBhvr>
                                      <p:to>
                                        <p:strVal val="visible"/>
                                      </p:to>
                                    </p:set>
                                    <p:animEffect transition="in" filter="wipe(left)">
                                      <p:cBhvr>
                                        <p:cTn id="441" dur="500"/>
                                        <p:tgtEl>
                                          <p:spTgt spid="8"/>
                                        </p:tgtEl>
                                      </p:cBhvr>
                                    </p:animEffect>
                                  </p:childTnLst>
                                </p:cTn>
                              </p:par>
                              <p:par>
                                <p:cTn id="442" presetID="10" presetClass="exit" presetSubtype="0" fill="hold" grpId="1" nodeType="withEffect">
                                  <p:stCondLst>
                                    <p:cond delay="4000"/>
                                  </p:stCondLst>
                                  <p:childTnLst>
                                    <p:animEffect transition="out" filter="fade">
                                      <p:cBhvr>
                                        <p:cTn id="443" dur="500"/>
                                        <p:tgtEl>
                                          <p:spTgt spid="8"/>
                                        </p:tgtEl>
                                      </p:cBhvr>
                                    </p:animEffect>
                                    <p:set>
                                      <p:cBhvr>
                                        <p:cTn id="444" dur="1" fill="hold">
                                          <p:stCondLst>
                                            <p:cond delay="499"/>
                                          </p:stCondLst>
                                        </p:cTn>
                                        <p:tgtEl>
                                          <p:spTgt spid="8"/>
                                        </p:tgtEl>
                                        <p:attrNameLst>
                                          <p:attrName>style.visibility</p:attrName>
                                        </p:attrNameLst>
                                      </p:cBhvr>
                                      <p:to>
                                        <p:strVal val="hidden"/>
                                      </p:to>
                                    </p:set>
                                  </p:childTnLst>
                                </p:cTn>
                              </p:par>
                              <p:par>
                                <p:cTn id="445" presetID="22" presetClass="entr" presetSubtype="8" fill="hold" grpId="0" nodeType="withEffect">
                                  <p:stCondLst>
                                    <p:cond delay="4250"/>
                                  </p:stCondLst>
                                  <p:childTnLst>
                                    <p:set>
                                      <p:cBhvr>
                                        <p:cTn id="446" dur="1" fill="hold">
                                          <p:stCondLst>
                                            <p:cond delay="0"/>
                                          </p:stCondLst>
                                        </p:cTn>
                                        <p:tgtEl>
                                          <p:spTgt spid="12"/>
                                        </p:tgtEl>
                                        <p:attrNameLst>
                                          <p:attrName>style.visibility</p:attrName>
                                        </p:attrNameLst>
                                      </p:cBhvr>
                                      <p:to>
                                        <p:strVal val="visible"/>
                                      </p:to>
                                    </p:set>
                                    <p:animEffect transition="in" filter="wipe(left)">
                                      <p:cBhvr>
                                        <p:cTn id="447" dur="500"/>
                                        <p:tgtEl>
                                          <p:spTgt spid="12"/>
                                        </p:tgtEl>
                                      </p:cBhvr>
                                    </p:animEffect>
                                  </p:childTnLst>
                                </p:cTn>
                              </p:par>
                              <p:par>
                                <p:cTn id="448" presetID="10" presetClass="exit" presetSubtype="0" fill="hold" grpId="1" nodeType="withEffect">
                                  <p:stCondLst>
                                    <p:cond delay="4500"/>
                                  </p:stCondLst>
                                  <p:childTnLst>
                                    <p:animEffect transition="out" filter="fade">
                                      <p:cBhvr>
                                        <p:cTn id="449" dur="500"/>
                                        <p:tgtEl>
                                          <p:spTgt spid="12"/>
                                        </p:tgtEl>
                                      </p:cBhvr>
                                    </p:animEffect>
                                    <p:set>
                                      <p:cBhvr>
                                        <p:cTn id="450" dur="1" fill="hold">
                                          <p:stCondLst>
                                            <p:cond delay="499"/>
                                          </p:stCondLst>
                                        </p:cTn>
                                        <p:tgtEl>
                                          <p:spTgt spid="12"/>
                                        </p:tgtEl>
                                        <p:attrNameLst>
                                          <p:attrName>style.visibility</p:attrName>
                                        </p:attrNameLst>
                                      </p:cBhvr>
                                      <p:to>
                                        <p:strVal val="hidden"/>
                                      </p:to>
                                    </p:set>
                                  </p:childTnLst>
                                </p:cTn>
                              </p:par>
                              <p:par>
                                <p:cTn id="451" presetID="22" presetClass="entr" presetSubtype="2" fill="hold" grpId="0" nodeType="withEffect">
                                  <p:stCondLst>
                                    <p:cond delay="3750"/>
                                  </p:stCondLst>
                                  <p:childTnLst>
                                    <p:set>
                                      <p:cBhvr>
                                        <p:cTn id="452" dur="1" fill="hold">
                                          <p:stCondLst>
                                            <p:cond delay="0"/>
                                          </p:stCondLst>
                                        </p:cTn>
                                        <p:tgtEl>
                                          <p:spTgt spid="44"/>
                                        </p:tgtEl>
                                        <p:attrNameLst>
                                          <p:attrName>style.visibility</p:attrName>
                                        </p:attrNameLst>
                                      </p:cBhvr>
                                      <p:to>
                                        <p:strVal val="visible"/>
                                      </p:to>
                                    </p:set>
                                    <p:animEffect transition="in" filter="wipe(right)">
                                      <p:cBhvr>
                                        <p:cTn id="453" dur="500"/>
                                        <p:tgtEl>
                                          <p:spTgt spid="44"/>
                                        </p:tgtEl>
                                      </p:cBhvr>
                                    </p:animEffect>
                                  </p:childTnLst>
                                </p:cTn>
                              </p:par>
                              <p:par>
                                <p:cTn id="454" presetID="10" presetClass="exit" presetSubtype="0" fill="hold" grpId="1" nodeType="withEffect">
                                  <p:stCondLst>
                                    <p:cond delay="4500"/>
                                  </p:stCondLst>
                                  <p:childTnLst>
                                    <p:animEffect transition="out" filter="fade">
                                      <p:cBhvr>
                                        <p:cTn id="455" dur="500"/>
                                        <p:tgtEl>
                                          <p:spTgt spid="44"/>
                                        </p:tgtEl>
                                      </p:cBhvr>
                                    </p:animEffect>
                                    <p:set>
                                      <p:cBhvr>
                                        <p:cTn id="456" dur="1" fill="hold">
                                          <p:stCondLst>
                                            <p:cond delay="499"/>
                                          </p:stCondLst>
                                        </p:cTn>
                                        <p:tgtEl>
                                          <p:spTgt spid="44"/>
                                        </p:tgtEl>
                                        <p:attrNameLst>
                                          <p:attrName>style.visibility</p:attrName>
                                        </p:attrNameLst>
                                      </p:cBhvr>
                                      <p:to>
                                        <p:strVal val="hidden"/>
                                      </p:to>
                                    </p:set>
                                  </p:childTnLst>
                                </p:cTn>
                              </p:par>
                              <p:par>
                                <p:cTn id="457" presetID="22" presetClass="entr" presetSubtype="4" fill="hold" grpId="0" nodeType="withEffect">
                                  <p:stCondLst>
                                    <p:cond delay="4000"/>
                                  </p:stCondLst>
                                  <p:childTnLst>
                                    <p:set>
                                      <p:cBhvr>
                                        <p:cTn id="458" dur="1" fill="hold">
                                          <p:stCondLst>
                                            <p:cond delay="0"/>
                                          </p:stCondLst>
                                        </p:cTn>
                                        <p:tgtEl>
                                          <p:spTgt spid="55"/>
                                        </p:tgtEl>
                                        <p:attrNameLst>
                                          <p:attrName>style.visibility</p:attrName>
                                        </p:attrNameLst>
                                      </p:cBhvr>
                                      <p:to>
                                        <p:strVal val="visible"/>
                                      </p:to>
                                    </p:set>
                                    <p:animEffect transition="in" filter="wipe(down)">
                                      <p:cBhvr>
                                        <p:cTn id="459" dur="500"/>
                                        <p:tgtEl>
                                          <p:spTgt spid="55"/>
                                        </p:tgtEl>
                                      </p:cBhvr>
                                    </p:animEffect>
                                  </p:childTnLst>
                                </p:cTn>
                              </p:par>
                              <p:par>
                                <p:cTn id="460" presetID="10" presetClass="exit" presetSubtype="0" fill="hold" grpId="1" nodeType="withEffect">
                                  <p:stCondLst>
                                    <p:cond delay="4500"/>
                                  </p:stCondLst>
                                  <p:childTnLst>
                                    <p:animEffect transition="out" filter="fade">
                                      <p:cBhvr>
                                        <p:cTn id="461" dur="500"/>
                                        <p:tgtEl>
                                          <p:spTgt spid="55"/>
                                        </p:tgtEl>
                                      </p:cBhvr>
                                    </p:animEffect>
                                    <p:set>
                                      <p:cBhvr>
                                        <p:cTn id="462" dur="1" fill="hold">
                                          <p:stCondLst>
                                            <p:cond delay="499"/>
                                          </p:stCondLst>
                                        </p:cTn>
                                        <p:tgtEl>
                                          <p:spTgt spid="55"/>
                                        </p:tgtEl>
                                        <p:attrNameLst>
                                          <p:attrName>style.visibility</p:attrName>
                                        </p:attrNameLst>
                                      </p:cBhvr>
                                      <p:to>
                                        <p:strVal val="hidden"/>
                                      </p:to>
                                    </p:set>
                                  </p:childTnLst>
                                </p:cTn>
                              </p:par>
                              <p:par>
                                <p:cTn id="463" presetID="22" presetClass="entr" presetSubtype="2" fill="hold" grpId="0" nodeType="withEffect">
                                  <p:stCondLst>
                                    <p:cond delay="3250"/>
                                  </p:stCondLst>
                                  <p:childTnLst>
                                    <p:set>
                                      <p:cBhvr>
                                        <p:cTn id="464" dur="1" fill="hold">
                                          <p:stCondLst>
                                            <p:cond delay="0"/>
                                          </p:stCondLst>
                                        </p:cTn>
                                        <p:tgtEl>
                                          <p:spTgt spid="158"/>
                                        </p:tgtEl>
                                        <p:attrNameLst>
                                          <p:attrName>style.visibility</p:attrName>
                                        </p:attrNameLst>
                                      </p:cBhvr>
                                      <p:to>
                                        <p:strVal val="visible"/>
                                      </p:to>
                                    </p:set>
                                    <p:animEffect transition="in" filter="wipe(right)">
                                      <p:cBhvr>
                                        <p:cTn id="465" dur="1000"/>
                                        <p:tgtEl>
                                          <p:spTgt spid="158"/>
                                        </p:tgtEl>
                                      </p:cBhvr>
                                    </p:animEffect>
                                  </p:childTnLst>
                                </p:cTn>
                              </p:par>
                              <p:par>
                                <p:cTn id="466" presetID="10" presetClass="exit" presetSubtype="0" fill="hold" grpId="1" nodeType="withEffect">
                                  <p:stCondLst>
                                    <p:cond delay="4250"/>
                                  </p:stCondLst>
                                  <p:childTnLst>
                                    <p:animEffect transition="out" filter="fade">
                                      <p:cBhvr>
                                        <p:cTn id="467" dur="500"/>
                                        <p:tgtEl>
                                          <p:spTgt spid="158"/>
                                        </p:tgtEl>
                                      </p:cBhvr>
                                    </p:animEffect>
                                    <p:set>
                                      <p:cBhvr>
                                        <p:cTn id="468" dur="1" fill="hold">
                                          <p:stCondLst>
                                            <p:cond delay="499"/>
                                          </p:stCondLst>
                                        </p:cTn>
                                        <p:tgtEl>
                                          <p:spTgt spid="158"/>
                                        </p:tgtEl>
                                        <p:attrNameLst>
                                          <p:attrName>style.visibility</p:attrName>
                                        </p:attrNameLst>
                                      </p:cBhvr>
                                      <p:to>
                                        <p:strVal val="hidden"/>
                                      </p:to>
                                    </p:set>
                                  </p:childTnLst>
                                </p:cTn>
                              </p:par>
                              <p:par>
                                <p:cTn id="469" presetID="22" presetClass="entr" presetSubtype="4" fill="hold" grpId="0" nodeType="withEffect">
                                  <p:stCondLst>
                                    <p:cond delay="2250"/>
                                  </p:stCondLst>
                                  <p:childTnLst>
                                    <p:set>
                                      <p:cBhvr>
                                        <p:cTn id="470" dur="1" fill="hold">
                                          <p:stCondLst>
                                            <p:cond delay="0"/>
                                          </p:stCondLst>
                                        </p:cTn>
                                        <p:tgtEl>
                                          <p:spTgt spid="156"/>
                                        </p:tgtEl>
                                        <p:attrNameLst>
                                          <p:attrName>style.visibility</p:attrName>
                                        </p:attrNameLst>
                                      </p:cBhvr>
                                      <p:to>
                                        <p:strVal val="visible"/>
                                      </p:to>
                                    </p:set>
                                    <p:animEffect transition="in" filter="wipe(down)">
                                      <p:cBhvr>
                                        <p:cTn id="471" dur="500"/>
                                        <p:tgtEl>
                                          <p:spTgt spid="156"/>
                                        </p:tgtEl>
                                      </p:cBhvr>
                                    </p:animEffect>
                                  </p:childTnLst>
                                </p:cTn>
                              </p:par>
                              <p:par>
                                <p:cTn id="472" presetID="10" presetClass="exit" presetSubtype="0" fill="hold" grpId="1" nodeType="withEffect">
                                  <p:stCondLst>
                                    <p:cond delay="2750"/>
                                  </p:stCondLst>
                                  <p:childTnLst>
                                    <p:animEffect transition="out" filter="fade">
                                      <p:cBhvr>
                                        <p:cTn id="473" dur="500"/>
                                        <p:tgtEl>
                                          <p:spTgt spid="156"/>
                                        </p:tgtEl>
                                      </p:cBhvr>
                                    </p:animEffect>
                                    <p:set>
                                      <p:cBhvr>
                                        <p:cTn id="474" dur="1" fill="hold">
                                          <p:stCondLst>
                                            <p:cond delay="499"/>
                                          </p:stCondLst>
                                        </p:cTn>
                                        <p:tgtEl>
                                          <p:spTgt spid="156"/>
                                        </p:tgtEl>
                                        <p:attrNameLst>
                                          <p:attrName>style.visibility</p:attrName>
                                        </p:attrNameLst>
                                      </p:cBhvr>
                                      <p:to>
                                        <p:strVal val="hidden"/>
                                      </p:to>
                                    </p:set>
                                  </p:childTnLst>
                                </p:cTn>
                              </p:par>
                              <p:par>
                                <p:cTn id="475" presetID="22" presetClass="entr" presetSubtype="8" fill="hold" grpId="0" nodeType="withEffect">
                                  <p:stCondLst>
                                    <p:cond delay="3250"/>
                                  </p:stCondLst>
                                  <p:childTnLst>
                                    <p:set>
                                      <p:cBhvr>
                                        <p:cTn id="476" dur="1" fill="hold">
                                          <p:stCondLst>
                                            <p:cond delay="0"/>
                                          </p:stCondLst>
                                        </p:cTn>
                                        <p:tgtEl>
                                          <p:spTgt spid="157"/>
                                        </p:tgtEl>
                                        <p:attrNameLst>
                                          <p:attrName>style.visibility</p:attrName>
                                        </p:attrNameLst>
                                      </p:cBhvr>
                                      <p:to>
                                        <p:strVal val="visible"/>
                                      </p:to>
                                    </p:set>
                                    <p:animEffect transition="in" filter="wipe(left)">
                                      <p:cBhvr>
                                        <p:cTn id="477" dur="500"/>
                                        <p:tgtEl>
                                          <p:spTgt spid="157"/>
                                        </p:tgtEl>
                                      </p:cBhvr>
                                    </p:animEffect>
                                  </p:childTnLst>
                                </p:cTn>
                              </p:par>
                              <p:par>
                                <p:cTn id="478" presetID="10" presetClass="exit" presetSubtype="0" fill="hold" grpId="1" nodeType="withEffect">
                                  <p:stCondLst>
                                    <p:cond delay="3750"/>
                                  </p:stCondLst>
                                  <p:childTnLst>
                                    <p:animEffect transition="out" filter="fade">
                                      <p:cBhvr>
                                        <p:cTn id="479" dur="500"/>
                                        <p:tgtEl>
                                          <p:spTgt spid="157"/>
                                        </p:tgtEl>
                                      </p:cBhvr>
                                    </p:animEffect>
                                    <p:set>
                                      <p:cBhvr>
                                        <p:cTn id="480" dur="1" fill="hold">
                                          <p:stCondLst>
                                            <p:cond delay="499"/>
                                          </p:stCondLst>
                                        </p:cTn>
                                        <p:tgtEl>
                                          <p:spTgt spid="157"/>
                                        </p:tgtEl>
                                        <p:attrNameLst>
                                          <p:attrName>style.visibility</p:attrName>
                                        </p:attrNameLst>
                                      </p:cBhvr>
                                      <p:to>
                                        <p:strVal val="hidden"/>
                                      </p:to>
                                    </p:set>
                                  </p:childTnLst>
                                </p:cTn>
                              </p:par>
                              <p:par>
                                <p:cTn id="481" presetID="22" presetClass="entr" presetSubtype="8" fill="hold" grpId="0" nodeType="withEffect">
                                  <p:stCondLst>
                                    <p:cond delay="1000"/>
                                  </p:stCondLst>
                                  <p:childTnLst>
                                    <p:set>
                                      <p:cBhvr>
                                        <p:cTn id="482" dur="1" fill="hold">
                                          <p:stCondLst>
                                            <p:cond delay="0"/>
                                          </p:stCondLst>
                                        </p:cTn>
                                        <p:tgtEl>
                                          <p:spTgt spid="159"/>
                                        </p:tgtEl>
                                        <p:attrNameLst>
                                          <p:attrName>style.visibility</p:attrName>
                                        </p:attrNameLst>
                                      </p:cBhvr>
                                      <p:to>
                                        <p:strVal val="visible"/>
                                      </p:to>
                                    </p:set>
                                    <p:animEffect transition="in" filter="wipe(left)">
                                      <p:cBhvr>
                                        <p:cTn id="483" dur="500"/>
                                        <p:tgtEl>
                                          <p:spTgt spid="159"/>
                                        </p:tgtEl>
                                      </p:cBhvr>
                                    </p:animEffect>
                                  </p:childTnLst>
                                </p:cTn>
                              </p:par>
                              <p:par>
                                <p:cTn id="484" presetID="10" presetClass="exit" presetSubtype="0" fill="hold" grpId="1" nodeType="withEffect">
                                  <p:stCondLst>
                                    <p:cond delay="1750"/>
                                  </p:stCondLst>
                                  <p:childTnLst>
                                    <p:animEffect transition="out" filter="fade">
                                      <p:cBhvr>
                                        <p:cTn id="485" dur="500"/>
                                        <p:tgtEl>
                                          <p:spTgt spid="159"/>
                                        </p:tgtEl>
                                      </p:cBhvr>
                                    </p:animEffect>
                                    <p:set>
                                      <p:cBhvr>
                                        <p:cTn id="486" dur="1" fill="hold">
                                          <p:stCondLst>
                                            <p:cond delay="499"/>
                                          </p:stCondLst>
                                        </p:cTn>
                                        <p:tgtEl>
                                          <p:spTgt spid="159"/>
                                        </p:tgtEl>
                                        <p:attrNameLst>
                                          <p:attrName>style.visibility</p:attrName>
                                        </p:attrNameLst>
                                      </p:cBhvr>
                                      <p:to>
                                        <p:strVal val="hidden"/>
                                      </p:to>
                                    </p:set>
                                  </p:childTnLst>
                                </p:cTn>
                              </p:par>
                              <p:par>
                                <p:cTn id="487" presetID="22" presetClass="entr" presetSubtype="8" fill="hold" grpId="0" nodeType="withEffect">
                                  <p:stCondLst>
                                    <p:cond delay="2000"/>
                                  </p:stCondLst>
                                  <p:childTnLst>
                                    <p:set>
                                      <p:cBhvr>
                                        <p:cTn id="488" dur="1" fill="hold">
                                          <p:stCondLst>
                                            <p:cond delay="0"/>
                                          </p:stCondLst>
                                        </p:cTn>
                                        <p:tgtEl>
                                          <p:spTgt spid="160"/>
                                        </p:tgtEl>
                                        <p:attrNameLst>
                                          <p:attrName>style.visibility</p:attrName>
                                        </p:attrNameLst>
                                      </p:cBhvr>
                                      <p:to>
                                        <p:strVal val="visible"/>
                                      </p:to>
                                    </p:set>
                                    <p:animEffect transition="in" filter="wipe(left)">
                                      <p:cBhvr>
                                        <p:cTn id="489" dur="500"/>
                                        <p:tgtEl>
                                          <p:spTgt spid="160"/>
                                        </p:tgtEl>
                                      </p:cBhvr>
                                    </p:animEffect>
                                  </p:childTnLst>
                                </p:cTn>
                              </p:par>
                              <p:par>
                                <p:cTn id="490" presetID="10" presetClass="exit" presetSubtype="0" fill="hold" grpId="1" nodeType="withEffect">
                                  <p:stCondLst>
                                    <p:cond delay="2500"/>
                                  </p:stCondLst>
                                  <p:childTnLst>
                                    <p:animEffect transition="out" filter="fade">
                                      <p:cBhvr>
                                        <p:cTn id="491" dur="500"/>
                                        <p:tgtEl>
                                          <p:spTgt spid="160"/>
                                        </p:tgtEl>
                                      </p:cBhvr>
                                    </p:animEffect>
                                    <p:set>
                                      <p:cBhvr>
                                        <p:cTn id="492" dur="1" fill="hold">
                                          <p:stCondLst>
                                            <p:cond delay="499"/>
                                          </p:stCondLst>
                                        </p:cTn>
                                        <p:tgtEl>
                                          <p:spTgt spid="160"/>
                                        </p:tgtEl>
                                        <p:attrNameLst>
                                          <p:attrName>style.visibility</p:attrName>
                                        </p:attrNameLst>
                                      </p:cBhvr>
                                      <p:to>
                                        <p:strVal val="hidden"/>
                                      </p:to>
                                    </p:set>
                                  </p:childTnLst>
                                </p:cTn>
                              </p:par>
                              <p:par>
                                <p:cTn id="493" presetID="22" presetClass="entr" presetSubtype="8" fill="hold" grpId="0" nodeType="withEffect">
                                  <p:stCondLst>
                                    <p:cond delay="2250"/>
                                  </p:stCondLst>
                                  <p:childTnLst>
                                    <p:set>
                                      <p:cBhvr>
                                        <p:cTn id="494" dur="1" fill="hold">
                                          <p:stCondLst>
                                            <p:cond delay="0"/>
                                          </p:stCondLst>
                                        </p:cTn>
                                        <p:tgtEl>
                                          <p:spTgt spid="161"/>
                                        </p:tgtEl>
                                        <p:attrNameLst>
                                          <p:attrName>style.visibility</p:attrName>
                                        </p:attrNameLst>
                                      </p:cBhvr>
                                      <p:to>
                                        <p:strVal val="visible"/>
                                      </p:to>
                                    </p:set>
                                    <p:animEffect transition="in" filter="wipe(left)">
                                      <p:cBhvr>
                                        <p:cTn id="495" dur="500"/>
                                        <p:tgtEl>
                                          <p:spTgt spid="161"/>
                                        </p:tgtEl>
                                      </p:cBhvr>
                                    </p:animEffect>
                                  </p:childTnLst>
                                </p:cTn>
                              </p:par>
                              <p:par>
                                <p:cTn id="496" presetID="10" presetClass="exit" presetSubtype="0" fill="hold" grpId="1" nodeType="withEffect">
                                  <p:stCondLst>
                                    <p:cond delay="2500"/>
                                  </p:stCondLst>
                                  <p:childTnLst>
                                    <p:animEffect transition="out" filter="fade">
                                      <p:cBhvr>
                                        <p:cTn id="497" dur="500"/>
                                        <p:tgtEl>
                                          <p:spTgt spid="161"/>
                                        </p:tgtEl>
                                      </p:cBhvr>
                                    </p:animEffect>
                                    <p:set>
                                      <p:cBhvr>
                                        <p:cTn id="498" dur="1" fill="hold">
                                          <p:stCondLst>
                                            <p:cond delay="499"/>
                                          </p:stCondLst>
                                        </p:cTn>
                                        <p:tgtEl>
                                          <p:spTgt spid="161"/>
                                        </p:tgtEl>
                                        <p:attrNameLst>
                                          <p:attrName>style.visibility</p:attrName>
                                        </p:attrNameLst>
                                      </p:cBhvr>
                                      <p:to>
                                        <p:strVal val="hidden"/>
                                      </p:to>
                                    </p:set>
                                  </p:childTnLst>
                                </p:cTn>
                              </p:par>
                              <p:par>
                                <p:cTn id="499" presetID="22" presetClass="entr" presetSubtype="1" fill="hold" grpId="0" nodeType="withEffect">
                                  <p:stCondLst>
                                    <p:cond delay="3750"/>
                                  </p:stCondLst>
                                  <p:childTnLst>
                                    <p:set>
                                      <p:cBhvr>
                                        <p:cTn id="500" dur="1" fill="hold">
                                          <p:stCondLst>
                                            <p:cond delay="0"/>
                                          </p:stCondLst>
                                        </p:cTn>
                                        <p:tgtEl>
                                          <p:spTgt spid="162"/>
                                        </p:tgtEl>
                                        <p:attrNameLst>
                                          <p:attrName>style.visibility</p:attrName>
                                        </p:attrNameLst>
                                      </p:cBhvr>
                                      <p:to>
                                        <p:strVal val="visible"/>
                                      </p:to>
                                    </p:set>
                                    <p:animEffect transition="in" filter="wipe(up)">
                                      <p:cBhvr>
                                        <p:cTn id="501" dur="500"/>
                                        <p:tgtEl>
                                          <p:spTgt spid="162"/>
                                        </p:tgtEl>
                                      </p:cBhvr>
                                    </p:animEffect>
                                  </p:childTnLst>
                                </p:cTn>
                              </p:par>
                              <p:par>
                                <p:cTn id="502" presetID="10" presetClass="exit" presetSubtype="0" fill="hold" grpId="1" nodeType="withEffect">
                                  <p:stCondLst>
                                    <p:cond delay="4250"/>
                                  </p:stCondLst>
                                  <p:childTnLst>
                                    <p:animEffect transition="out" filter="fade">
                                      <p:cBhvr>
                                        <p:cTn id="503" dur="500"/>
                                        <p:tgtEl>
                                          <p:spTgt spid="162"/>
                                        </p:tgtEl>
                                      </p:cBhvr>
                                    </p:animEffect>
                                    <p:set>
                                      <p:cBhvr>
                                        <p:cTn id="504" dur="1" fill="hold">
                                          <p:stCondLst>
                                            <p:cond delay="499"/>
                                          </p:stCondLst>
                                        </p:cTn>
                                        <p:tgtEl>
                                          <p:spTgt spid="162"/>
                                        </p:tgtEl>
                                        <p:attrNameLst>
                                          <p:attrName>style.visibility</p:attrName>
                                        </p:attrNameLst>
                                      </p:cBhvr>
                                      <p:to>
                                        <p:strVal val="hidden"/>
                                      </p:to>
                                    </p:set>
                                  </p:childTnLst>
                                </p:cTn>
                              </p:par>
                              <p:par>
                                <p:cTn id="505" presetID="22" presetClass="entr" presetSubtype="2" fill="hold" grpId="0" nodeType="withEffect">
                                  <p:stCondLst>
                                    <p:cond delay="2250"/>
                                  </p:stCondLst>
                                  <p:childTnLst>
                                    <p:set>
                                      <p:cBhvr>
                                        <p:cTn id="506" dur="1" fill="hold">
                                          <p:stCondLst>
                                            <p:cond delay="0"/>
                                          </p:stCondLst>
                                        </p:cTn>
                                        <p:tgtEl>
                                          <p:spTgt spid="165"/>
                                        </p:tgtEl>
                                        <p:attrNameLst>
                                          <p:attrName>style.visibility</p:attrName>
                                        </p:attrNameLst>
                                      </p:cBhvr>
                                      <p:to>
                                        <p:strVal val="visible"/>
                                      </p:to>
                                    </p:set>
                                    <p:animEffect transition="in" filter="wipe(right)">
                                      <p:cBhvr>
                                        <p:cTn id="507" dur="500"/>
                                        <p:tgtEl>
                                          <p:spTgt spid="165"/>
                                        </p:tgtEl>
                                      </p:cBhvr>
                                    </p:animEffect>
                                  </p:childTnLst>
                                </p:cTn>
                              </p:par>
                              <p:par>
                                <p:cTn id="508" presetID="10" presetClass="exit" presetSubtype="0" fill="hold" grpId="1" nodeType="withEffect">
                                  <p:stCondLst>
                                    <p:cond delay="2750"/>
                                  </p:stCondLst>
                                  <p:childTnLst>
                                    <p:animEffect transition="out" filter="fade">
                                      <p:cBhvr>
                                        <p:cTn id="509" dur="500"/>
                                        <p:tgtEl>
                                          <p:spTgt spid="165"/>
                                        </p:tgtEl>
                                      </p:cBhvr>
                                    </p:animEffect>
                                    <p:set>
                                      <p:cBhvr>
                                        <p:cTn id="510" dur="1" fill="hold">
                                          <p:stCondLst>
                                            <p:cond delay="499"/>
                                          </p:stCondLst>
                                        </p:cTn>
                                        <p:tgtEl>
                                          <p:spTgt spid="165"/>
                                        </p:tgtEl>
                                        <p:attrNameLst>
                                          <p:attrName>style.visibility</p:attrName>
                                        </p:attrNameLst>
                                      </p:cBhvr>
                                      <p:to>
                                        <p:strVal val="hidden"/>
                                      </p:to>
                                    </p:set>
                                  </p:childTnLst>
                                </p:cTn>
                              </p:par>
                              <p:par>
                                <p:cTn id="511" presetID="22" presetClass="entr" presetSubtype="4" fill="hold" grpId="0" nodeType="withEffect">
                                  <p:stCondLst>
                                    <p:cond delay="3500"/>
                                  </p:stCondLst>
                                  <p:childTnLst>
                                    <p:set>
                                      <p:cBhvr>
                                        <p:cTn id="512" dur="1" fill="hold">
                                          <p:stCondLst>
                                            <p:cond delay="0"/>
                                          </p:stCondLst>
                                        </p:cTn>
                                        <p:tgtEl>
                                          <p:spTgt spid="163"/>
                                        </p:tgtEl>
                                        <p:attrNameLst>
                                          <p:attrName>style.visibility</p:attrName>
                                        </p:attrNameLst>
                                      </p:cBhvr>
                                      <p:to>
                                        <p:strVal val="visible"/>
                                      </p:to>
                                    </p:set>
                                    <p:animEffect transition="in" filter="wipe(down)">
                                      <p:cBhvr>
                                        <p:cTn id="513" dur="500"/>
                                        <p:tgtEl>
                                          <p:spTgt spid="163"/>
                                        </p:tgtEl>
                                      </p:cBhvr>
                                    </p:animEffect>
                                  </p:childTnLst>
                                </p:cTn>
                              </p:par>
                              <p:par>
                                <p:cTn id="514" presetID="10" presetClass="exit" presetSubtype="0" fill="hold" grpId="1" nodeType="withEffect">
                                  <p:stCondLst>
                                    <p:cond delay="4250"/>
                                  </p:stCondLst>
                                  <p:childTnLst>
                                    <p:animEffect transition="out" filter="fade">
                                      <p:cBhvr>
                                        <p:cTn id="515" dur="500"/>
                                        <p:tgtEl>
                                          <p:spTgt spid="163"/>
                                        </p:tgtEl>
                                      </p:cBhvr>
                                    </p:animEffect>
                                    <p:set>
                                      <p:cBhvr>
                                        <p:cTn id="516" dur="1" fill="hold">
                                          <p:stCondLst>
                                            <p:cond delay="499"/>
                                          </p:stCondLst>
                                        </p:cTn>
                                        <p:tgtEl>
                                          <p:spTgt spid="163"/>
                                        </p:tgtEl>
                                        <p:attrNameLst>
                                          <p:attrName>style.visibility</p:attrName>
                                        </p:attrNameLst>
                                      </p:cBhvr>
                                      <p:to>
                                        <p:strVal val="hidden"/>
                                      </p:to>
                                    </p:set>
                                  </p:childTnLst>
                                </p:cTn>
                              </p:par>
                              <p:par>
                                <p:cTn id="517" presetID="22" presetClass="entr" presetSubtype="1" fill="hold" grpId="0" nodeType="withEffect">
                                  <p:stCondLst>
                                    <p:cond delay="2000"/>
                                  </p:stCondLst>
                                  <p:childTnLst>
                                    <p:set>
                                      <p:cBhvr>
                                        <p:cTn id="518" dur="1" fill="hold">
                                          <p:stCondLst>
                                            <p:cond delay="0"/>
                                          </p:stCondLst>
                                        </p:cTn>
                                        <p:tgtEl>
                                          <p:spTgt spid="166"/>
                                        </p:tgtEl>
                                        <p:attrNameLst>
                                          <p:attrName>style.visibility</p:attrName>
                                        </p:attrNameLst>
                                      </p:cBhvr>
                                      <p:to>
                                        <p:strVal val="visible"/>
                                      </p:to>
                                    </p:set>
                                    <p:animEffect transition="in" filter="wipe(up)">
                                      <p:cBhvr>
                                        <p:cTn id="519" dur="500"/>
                                        <p:tgtEl>
                                          <p:spTgt spid="166"/>
                                        </p:tgtEl>
                                      </p:cBhvr>
                                    </p:animEffect>
                                  </p:childTnLst>
                                </p:cTn>
                              </p:par>
                              <p:par>
                                <p:cTn id="520" presetID="10" presetClass="exit" presetSubtype="0" fill="hold" grpId="1" nodeType="withEffect">
                                  <p:stCondLst>
                                    <p:cond delay="2250"/>
                                  </p:stCondLst>
                                  <p:childTnLst>
                                    <p:animEffect transition="out" filter="fade">
                                      <p:cBhvr>
                                        <p:cTn id="521" dur="500"/>
                                        <p:tgtEl>
                                          <p:spTgt spid="166"/>
                                        </p:tgtEl>
                                      </p:cBhvr>
                                    </p:animEffect>
                                    <p:set>
                                      <p:cBhvr>
                                        <p:cTn id="522" dur="1" fill="hold">
                                          <p:stCondLst>
                                            <p:cond delay="499"/>
                                          </p:stCondLst>
                                        </p:cTn>
                                        <p:tgtEl>
                                          <p:spTgt spid="166"/>
                                        </p:tgtEl>
                                        <p:attrNameLst>
                                          <p:attrName>style.visibility</p:attrName>
                                        </p:attrNameLst>
                                      </p:cBhvr>
                                      <p:to>
                                        <p:strVal val="hidden"/>
                                      </p:to>
                                    </p:set>
                                  </p:childTnLst>
                                </p:cTn>
                              </p:par>
                              <p:par>
                                <p:cTn id="523" presetID="22" presetClass="entr" presetSubtype="4" fill="hold" grpId="0" nodeType="withEffect">
                                  <p:stCondLst>
                                    <p:cond delay="1500"/>
                                  </p:stCondLst>
                                  <p:childTnLst>
                                    <p:set>
                                      <p:cBhvr>
                                        <p:cTn id="524" dur="1" fill="hold">
                                          <p:stCondLst>
                                            <p:cond delay="0"/>
                                          </p:stCondLst>
                                        </p:cTn>
                                        <p:tgtEl>
                                          <p:spTgt spid="164"/>
                                        </p:tgtEl>
                                        <p:attrNameLst>
                                          <p:attrName>style.visibility</p:attrName>
                                        </p:attrNameLst>
                                      </p:cBhvr>
                                      <p:to>
                                        <p:strVal val="visible"/>
                                      </p:to>
                                    </p:set>
                                    <p:animEffect transition="in" filter="wipe(down)">
                                      <p:cBhvr>
                                        <p:cTn id="525" dur="500"/>
                                        <p:tgtEl>
                                          <p:spTgt spid="164"/>
                                        </p:tgtEl>
                                      </p:cBhvr>
                                    </p:animEffect>
                                  </p:childTnLst>
                                </p:cTn>
                              </p:par>
                              <p:par>
                                <p:cTn id="526" presetID="10" presetClass="exit" presetSubtype="0" fill="hold" grpId="1" nodeType="withEffect">
                                  <p:stCondLst>
                                    <p:cond delay="2000"/>
                                  </p:stCondLst>
                                  <p:childTnLst>
                                    <p:animEffect transition="out" filter="fade">
                                      <p:cBhvr>
                                        <p:cTn id="527" dur="500"/>
                                        <p:tgtEl>
                                          <p:spTgt spid="164"/>
                                        </p:tgtEl>
                                      </p:cBhvr>
                                    </p:animEffect>
                                    <p:set>
                                      <p:cBhvr>
                                        <p:cTn id="528" dur="1" fill="hold">
                                          <p:stCondLst>
                                            <p:cond delay="499"/>
                                          </p:stCondLst>
                                        </p:cTn>
                                        <p:tgtEl>
                                          <p:spTgt spid="164"/>
                                        </p:tgtEl>
                                        <p:attrNameLst>
                                          <p:attrName>style.visibility</p:attrName>
                                        </p:attrNameLst>
                                      </p:cBhvr>
                                      <p:to>
                                        <p:strVal val="hidden"/>
                                      </p:to>
                                    </p:set>
                                  </p:childTnLst>
                                </p:cTn>
                              </p:par>
                              <p:par>
                                <p:cTn id="529" presetID="22" presetClass="entr" presetSubtype="4" fill="hold" grpId="0" nodeType="withEffect">
                                  <p:stCondLst>
                                    <p:cond delay="2250"/>
                                  </p:stCondLst>
                                  <p:childTnLst>
                                    <p:set>
                                      <p:cBhvr>
                                        <p:cTn id="530" dur="1" fill="hold">
                                          <p:stCondLst>
                                            <p:cond delay="0"/>
                                          </p:stCondLst>
                                        </p:cTn>
                                        <p:tgtEl>
                                          <p:spTgt spid="167"/>
                                        </p:tgtEl>
                                        <p:attrNameLst>
                                          <p:attrName>style.visibility</p:attrName>
                                        </p:attrNameLst>
                                      </p:cBhvr>
                                      <p:to>
                                        <p:strVal val="visible"/>
                                      </p:to>
                                    </p:set>
                                    <p:animEffect transition="in" filter="wipe(down)">
                                      <p:cBhvr>
                                        <p:cTn id="531" dur="450"/>
                                        <p:tgtEl>
                                          <p:spTgt spid="167"/>
                                        </p:tgtEl>
                                      </p:cBhvr>
                                    </p:animEffect>
                                  </p:childTnLst>
                                </p:cTn>
                              </p:par>
                              <p:par>
                                <p:cTn id="532" presetID="10" presetClass="exit" presetSubtype="0" fill="hold" grpId="1" nodeType="withEffect">
                                  <p:stCondLst>
                                    <p:cond delay="2500"/>
                                  </p:stCondLst>
                                  <p:childTnLst>
                                    <p:animEffect transition="out" filter="fade">
                                      <p:cBhvr>
                                        <p:cTn id="533" dur="500"/>
                                        <p:tgtEl>
                                          <p:spTgt spid="167"/>
                                        </p:tgtEl>
                                      </p:cBhvr>
                                    </p:animEffect>
                                    <p:set>
                                      <p:cBhvr>
                                        <p:cTn id="534" dur="1" fill="hold">
                                          <p:stCondLst>
                                            <p:cond delay="499"/>
                                          </p:stCondLst>
                                        </p:cTn>
                                        <p:tgtEl>
                                          <p:spTgt spid="167"/>
                                        </p:tgtEl>
                                        <p:attrNameLst>
                                          <p:attrName>style.visibility</p:attrName>
                                        </p:attrNameLst>
                                      </p:cBhvr>
                                      <p:to>
                                        <p:strVal val="hidden"/>
                                      </p:to>
                                    </p:set>
                                  </p:childTnLst>
                                </p:cTn>
                              </p:par>
                              <p:par>
                                <p:cTn id="535" presetID="22" presetClass="entr" presetSubtype="4" fill="hold" grpId="0" nodeType="withEffect">
                                  <p:stCondLst>
                                    <p:cond delay="2500"/>
                                  </p:stCondLst>
                                  <p:childTnLst>
                                    <p:set>
                                      <p:cBhvr>
                                        <p:cTn id="536" dur="1" fill="hold">
                                          <p:stCondLst>
                                            <p:cond delay="0"/>
                                          </p:stCondLst>
                                        </p:cTn>
                                        <p:tgtEl>
                                          <p:spTgt spid="168"/>
                                        </p:tgtEl>
                                        <p:attrNameLst>
                                          <p:attrName>style.visibility</p:attrName>
                                        </p:attrNameLst>
                                      </p:cBhvr>
                                      <p:to>
                                        <p:strVal val="visible"/>
                                      </p:to>
                                    </p:set>
                                    <p:animEffect transition="in" filter="wipe(down)">
                                      <p:cBhvr>
                                        <p:cTn id="537" dur="500"/>
                                        <p:tgtEl>
                                          <p:spTgt spid="168"/>
                                        </p:tgtEl>
                                      </p:cBhvr>
                                    </p:animEffect>
                                  </p:childTnLst>
                                </p:cTn>
                              </p:par>
                              <p:par>
                                <p:cTn id="538" presetID="10" presetClass="exit" presetSubtype="0" fill="hold" grpId="1" nodeType="withEffect">
                                  <p:stCondLst>
                                    <p:cond delay="3000"/>
                                  </p:stCondLst>
                                  <p:childTnLst>
                                    <p:animEffect transition="out" filter="fade">
                                      <p:cBhvr>
                                        <p:cTn id="539" dur="500"/>
                                        <p:tgtEl>
                                          <p:spTgt spid="168"/>
                                        </p:tgtEl>
                                      </p:cBhvr>
                                    </p:animEffect>
                                    <p:set>
                                      <p:cBhvr>
                                        <p:cTn id="540" dur="1" fill="hold">
                                          <p:stCondLst>
                                            <p:cond delay="499"/>
                                          </p:stCondLst>
                                        </p:cTn>
                                        <p:tgtEl>
                                          <p:spTgt spid="168"/>
                                        </p:tgtEl>
                                        <p:attrNameLst>
                                          <p:attrName>style.visibility</p:attrName>
                                        </p:attrNameLst>
                                      </p:cBhvr>
                                      <p:to>
                                        <p:strVal val="hidden"/>
                                      </p:to>
                                    </p:set>
                                  </p:childTnLst>
                                </p:cTn>
                              </p:par>
                              <p:par>
                                <p:cTn id="541" presetID="22" presetClass="entr" presetSubtype="2" fill="hold" grpId="0" nodeType="withEffect">
                                  <p:stCondLst>
                                    <p:cond delay="2000"/>
                                  </p:stCondLst>
                                  <p:childTnLst>
                                    <p:set>
                                      <p:cBhvr>
                                        <p:cTn id="542" dur="1" fill="hold">
                                          <p:stCondLst>
                                            <p:cond delay="0"/>
                                          </p:stCondLst>
                                        </p:cTn>
                                        <p:tgtEl>
                                          <p:spTgt spid="254"/>
                                        </p:tgtEl>
                                        <p:attrNameLst>
                                          <p:attrName>style.visibility</p:attrName>
                                        </p:attrNameLst>
                                      </p:cBhvr>
                                      <p:to>
                                        <p:strVal val="visible"/>
                                      </p:to>
                                    </p:set>
                                    <p:animEffect transition="in" filter="wipe(right)">
                                      <p:cBhvr>
                                        <p:cTn id="543" dur="500"/>
                                        <p:tgtEl>
                                          <p:spTgt spid="254"/>
                                        </p:tgtEl>
                                      </p:cBhvr>
                                    </p:animEffect>
                                  </p:childTnLst>
                                </p:cTn>
                              </p:par>
                              <p:par>
                                <p:cTn id="544" presetID="10" presetClass="exit" presetSubtype="0" fill="hold" grpId="1" nodeType="withEffect">
                                  <p:stCondLst>
                                    <p:cond delay="2250"/>
                                  </p:stCondLst>
                                  <p:childTnLst>
                                    <p:animEffect transition="out" filter="fade">
                                      <p:cBhvr>
                                        <p:cTn id="545" dur="500"/>
                                        <p:tgtEl>
                                          <p:spTgt spid="254"/>
                                        </p:tgtEl>
                                      </p:cBhvr>
                                    </p:animEffect>
                                    <p:set>
                                      <p:cBhvr>
                                        <p:cTn id="546" dur="1" fill="hold">
                                          <p:stCondLst>
                                            <p:cond delay="499"/>
                                          </p:stCondLst>
                                        </p:cTn>
                                        <p:tgtEl>
                                          <p:spTgt spid="254"/>
                                        </p:tgtEl>
                                        <p:attrNameLst>
                                          <p:attrName>style.visibility</p:attrName>
                                        </p:attrNameLst>
                                      </p:cBhvr>
                                      <p:to>
                                        <p:strVal val="hidden"/>
                                      </p:to>
                                    </p:set>
                                  </p:childTnLst>
                                </p:cTn>
                              </p:par>
                              <p:par>
                                <p:cTn id="547" presetID="22" presetClass="entr" presetSubtype="8" fill="hold" grpId="0" nodeType="withEffect">
                                  <p:stCondLst>
                                    <p:cond delay="1750"/>
                                  </p:stCondLst>
                                  <p:childTnLst>
                                    <p:set>
                                      <p:cBhvr>
                                        <p:cTn id="548" dur="1" fill="hold">
                                          <p:stCondLst>
                                            <p:cond delay="0"/>
                                          </p:stCondLst>
                                        </p:cTn>
                                        <p:tgtEl>
                                          <p:spTgt spid="255"/>
                                        </p:tgtEl>
                                        <p:attrNameLst>
                                          <p:attrName>style.visibility</p:attrName>
                                        </p:attrNameLst>
                                      </p:cBhvr>
                                      <p:to>
                                        <p:strVal val="visible"/>
                                      </p:to>
                                    </p:set>
                                    <p:animEffect transition="in" filter="wipe(left)">
                                      <p:cBhvr>
                                        <p:cTn id="549" dur="500"/>
                                        <p:tgtEl>
                                          <p:spTgt spid="255"/>
                                        </p:tgtEl>
                                      </p:cBhvr>
                                    </p:animEffect>
                                  </p:childTnLst>
                                </p:cTn>
                              </p:par>
                              <p:par>
                                <p:cTn id="550" presetID="10" presetClass="exit" presetSubtype="0" fill="hold" grpId="1" nodeType="withEffect">
                                  <p:stCondLst>
                                    <p:cond delay="2500"/>
                                  </p:stCondLst>
                                  <p:childTnLst>
                                    <p:animEffect transition="out" filter="fade">
                                      <p:cBhvr>
                                        <p:cTn id="551" dur="500"/>
                                        <p:tgtEl>
                                          <p:spTgt spid="255"/>
                                        </p:tgtEl>
                                      </p:cBhvr>
                                    </p:animEffect>
                                    <p:set>
                                      <p:cBhvr>
                                        <p:cTn id="552" dur="1" fill="hold">
                                          <p:stCondLst>
                                            <p:cond delay="499"/>
                                          </p:stCondLst>
                                        </p:cTn>
                                        <p:tgtEl>
                                          <p:spTgt spid="255"/>
                                        </p:tgtEl>
                                        <p:attrNameLst>
                                          <p:attrName>style.visibility</p:attrName>
                                        </p:attrNameLst>
                                      </p:cBhvr>
                                      <p:to>
                                        <p:strVal val="hidden"/>
                                      </p:to>
                                    </p:set>
                                  </p:childTnLst>
                                </p:cTn>
                              </p:par>
                              <p:par>
                                <p:cTn id="553" presetID="22" presetClass="entr" presetSubtype="8" fill="hold" grpId="0" nodeType="withEffect">
                                  <p:stCondLst>
                                    <p:cond delay="3250"/>
                                  </p:stCondLst>
                                  <p:childTnLst>
                                    <p:set>
                                      <p:cBhvr>
                                        <p:cTn id="554" dur="1" fill="hold">
                                          <p:stCondLst>
                                            <p:cond delay="0"/>
                                          </p:stCondLst>
                                        </p:cTn>
                                        <p:tgtEl>
                                          <p:spTgt spid="72"/>
                                        </p:tgtEl>
                                        <p:attrNameLst>
                                          <p:attrName>style.visibility</p:attrName>
                                        </p:attrNameLst>
                                      </p:cBhvr>
                                      <p:to>
                                        <p:strVal val="visible"/>
                                      </p:to>
                                    </p:set>
                                    <p:animEffect transition="in" filter="wipe(left)">
                                      <p:cBhvr>
                                        <p:cTn id="555" dur="500"/>
                                        <p:tgtEl>
                                          <p:spTgt spid="72"/>
                                        </p:tgtEl>
                                      </p:cBhvr>
                                    </p:animEffect>
                                  </p:childTnLst>
                                </p:cTn>
                              </p:par>
                              <p:par>
                                <p:cTn id="556" presetID="10" presetClass="exit" presetSubtype="0" fill="hold" grpId="1" nodeType="withEffect">
                                  <p:stCondLst>
                                    <p:cond delay="3750"/>
                                  </p:stCondLst>
                                  <p:childTnLst>
                                    <p:animEffect transition="out" filter="fade">
                                      <p:cBhvr>
                                        <p:cTn id="557" dur="500"/>
                                        <p:tgtEl>
                                          <p:spTgt spid="72"/>
                                        </p:tgtEl>
                                      </p:cBhvr>
                                    </p:animEffect>
                                    <p:set>
                                      <p:cBhvr>
                                        <p:cTn id="558" dur="1" fill="hold">
                                          <p:stCondLst>
                                            <p:cond delay="499"/>
                                          </p:stCondLst>
                                        </p:cTn>
                                        <p:tgtEl>
                                          <p:spTgt spid="72"/>
                                        </p:tgtEl>
                                        <p:attrNameLst>
                                          <p:attrName>style.visibility</p:attrName>
                                        </p:attrNameLst>
                                      </p:cBhvr>
                                      <p:to>
                                        <p:strVal val="hidden"/>
                                      </p:to>
                                    </p:set>
                                  </p:childTnLst>
                                </p:cTn>
                              </p:par>
                              <p:par>
                                <p:cTn id="559" presetID="10" presetClass="entr" presetSubtype="0" fill="hold" grpId="0" nodeType="withEffect">
                                  <p:stCondLst>
                                    <p:cond delay="5500"/>
                                  </p:stCondLst>
                                  <p:childTnLst>
                                    <p:set>
                                      <p:cBhvr>
                                        <p:cTn id="560" dur="1" fill="hold">
                                          <p:stCondLst>
                                            <p:cond delay="0"/>
                                          </p:stCondLst>
                                        </p:cTn>
                                        <p:tgtEl>
                                          <p:spTgt spid="141"/>
                                        </p:tgtEl>
                                        <p:attrNameLst>
                                          <p:attrName>style.visibility</p:attrName>
                                        </p:attrNameLst>
                                      </p:cBhvr>
                                      <p:to>
                                        <p:strVal val="visible"/>
                                      </p:to>
                                    </p:set>
                                    <p:animEffect transition="in" filter="fade">
                                      <p:cBhvr>
                                        <p:cTn id="561" dur="250"/>
                                        <p:tgtEl>
                                          <p:spTgt spid="141"/>
                                        </p:tgtEl>
                                      </p:cBhvr>
                                    </p:animEffect>
                                  </p:childTnLst>
                                </p:cTn>
                              </p:par>
                              <p:par>
                                <p:cTn id="562" presetID="53" presetClass="entr" presetSubtype="16" fill="hold" grpId="0" nodeType="withEffect">
                                  <p:stCondLst>
                                    <p:cond delay="1250"/>
                                  </p:stCondLst>
                                  <p:childTnLst>
                                    <p:set>
                                      <p:cBhvr>
                                        <p:cTn id="563" dur="1" fill="hold">
                                          <p:stCondLst>
                                            <p:cond delay="0"/>
                                          </p:stCondLst>
                                        </p:cTn>
                                        <p:tgtEl>
                                          <p:spTgt spid="108"/>
                                        </p:tgtEl>
                                        <p:attrNameLst>
                                          <p:attrName>style.visibility</p:attrName>
                                        </p:attrNameLst>
                                      </p:cBhvr>
                                      <p:to>
                                        <p:strVal val="visible"/>
                                      </p:to>
                                    </p:set>
                                    <p:anim calcmode="lin" valueType="num">
                                      <p:cBhvr>
                                        <p:cTn id="564" dur="750" fill="hold"/>
                                        <p:tgtEl>
                                          <p:spTgt spid="108"/>
                                        </p:tgtEl>
                                        <p:attrNameLst>
                                          <p:attrName>ppt_w</p:attrName>
                                        </p:attrNameLst>
                                      </p:cBhvr>
                                      <p:tavLst>
                                        <p:tav tm="0">
                                          <p:val>
                                            <p:fltVal val="0"/>
                                          </p:val>
                                        </p:tav>
                                        <p:tav tm="100000">
                                          <p:val>
                                            <p:strVal val="#ppt_w"/>
                                          </p:val>
                                        </p:tav>
                                      </p:tavLst>
                                    </p:anim>
                                    <p:anim calcmode="lin" valueType="num">
                                      <p:cBhvr>
                                        <p:cTn id="565" dur="750" fill="hold"/>
                                        <p:tgtEl>
                                          <p:spTgt spid="108"/>
                                        </p:tgtEl>
                                        <p:attrNameLst>
                                          <p:attrName>ppt_h</p:attrName>
                                        </p:attrNameLst>
                                      </p:cBhvr>
                                      <p:tavLst>
                                        <p:tav tm="0">
                                          <p:val>
                                            <p:fltVal val="0"/>
                                          </p:val>
                                        </p:tav>
                                        <p:tav tm="100000">
                                          <p:val>
                                            <p:strVal val="#ppt_h"/>
                                          </p:val>
                                        </p:tav>
                                      </p:tavLst>
                                    </p:anim>
                                    <p:animEffect transition="in" filter="fade">
                                      <p:cBhvr>
                                        <p:cTn id="566" dur="750"/>
                                        <p:tgtEl>
                                          <p:spTgt spid="108"/>
                                        </p:tgtEl>
                                      </p:cBhvr>
                                    </p:animEffect>
                                  </p:childTnLst>
                                </p:cTn>
                              </p:par>
                              <p:par>
                                <p:cTn id="567" presetID="10" presetClass="exit" presetSubtype="0" fill="hold" grpId="1" nodeType="withEffect">
                                  <p:stCondLst>
                                    <p:cond delay="1250"/>
                                  </p:stCondLst>
                                  <p:childTnLst>
                                    <p:animEffect transition="out" filter="fade">
                                      <p:cBhvr>
                                        <p:cTn id="568" dur="500"/>
                                        <p:tgtEl>
                                          <p:spTgt spid="108"/>
                                        </p:tgtEl>
                                      </p:cBhvr>
                                    </p:animEffect>
                                    <p:set>
                                      <p:cBhvr>
                                        <p:cTn id="569" dur="1" fill="hold">
                                          <p:stCondLst>
                                            <p:cond delay="499"/>
                                          </p:stCondLst>
                                        </p:cTn>
                                        <p:tgtEl>
                                          <p:spTgt spid="108"/>
                                        </p:tgtEl>
                                        <p:attrNameLst>
                                          <p:attrName>style.visibility</p:attrName>
                                        </p:attrNameLst>
                                      </p:cBhvr>
                                      <p:to>
                                        <p:strVal val="hidden"/>
                                      </p:to>
                                    </p:set>
                                  </p:childTnLst>
                                </p:cTn>
                              </p:par>
                              <p:par>
                                <p:cTn id="570" presetID="22" presetClass="entr" presetSubtype="4" fill="hold" grpId="0" nodeType="withEffect">
                                  <p:stCondLst>
                                    <p:cond delay="2250"/>
                                  </p:stCondLst>
                                  <p:childTnLst>
                                    <p:set>
                                      <p:cBhvr>
                                        <p:cTn id="571" dur="1" fill="hold">
                                          <p:stCondLst>
                                            <p:cond delay="0"/>
                                          </p:stCondLst>
                                        </p:cTn>
                                        <p:tgtEl>
                                          <p:spTgt spid="109"/>
                                        </p:tgtEl>
                                        <p:attrNameLst>
                                          <p:attrName>style.visibility</p:attrName>
                                        </p:attrNameLst>
                                      </p:cBhvr>
                                      <p:to>
                                        <p:strVal val="visible"/>
                                      </p:to>
                                    </p:set>
                                    <p:animEffect transition="in" filter="wipe(down)">
                                      <p:cBhvr>
                                        <p:cTn id="572" dur="500"/>
                                        <p:tgtEl>
                                          <p:spTgt spid="109"/>
                                        </p:tgtEl>
                                      </p:cBhvr>
                                    </p:animEffect>
                                  </p:childTnLst>
                                </p:cTn>
                              </p:par>
                              <p:par>
                                <p:cTn id="573" presetID="10" presetClass="exit" presetSubtype="0" fill="hold" grpId="1" nodeType="withEffect">
                                  <p:stCondLst>
                                    <p:cond delay="2750"/>
                                  </p:stCondLst>
                                  <p:childTnLst>
                                    <p:animEffect transition="out" filter="fade">
                                      <p:cBhvr>
                                        <p:cTn id="574" dur="500"/>
                                        <p:tgtEl>
                                          <p:spTgt spid="109"/>
                                        </p:tgtEl>
                                      </p:cBhvr>
                                    </p:animEffect>
                                    <p:set>
                                      <p:cBhvr>
                                        <p:cTn id="575" dur="1" fill="hold">
                                          <p:stCondLst>
                                            <p:cond delay="499"/>
                                          </p:stCondLst>
                                        </p:cTn>
                                        <p:tgtEl>
                                          <p:spTgt spid="109"/>
                                        </p:tgtEl>
                                        <p:attrNameLst>
                                          <p:attrName>style.visibility</p:attrName>
                                        </p:attrNameLst>
                                      </p:cBhvr>
                                      <p:to>
                                        <p:strVal val="hidden"/>
                                      </p:to>
                                    </p:set>
                                  </p:childTnLst>
                                </p:cTn>
                              </p:par>
                              <p:par>
                                <p:cTn id="576" presetID="10" presetClass="entr" presetSubtype="0" fill="hold" grpId="0" nodeType="withEffect">
                                  <p:stCondLst>
                                    <p:cond delay="500"/>
                                  </p:stCondLst>
                                  <p:childTnLst>
                                    <p:set>
                                      <p:cBhvr>
                                        <p:cTn id="577" dur="1" fill="hold">
                                          <p:stCondLst>
                                            <p:cond delay="0"/>
                                          </p:stCondLst>
                                        </p:cTn>
                                        <p:tgtEl>
                                          <p:spTgt spid="110"/>
                                        </p:tgtEl>
                                        <p:attrNameLst>
                                          <p:attrName>style.visibility</p:attrName>
                                        </p:attrNameLst>
                                      </p:cBhvr>
                                      <p:to>
                                        <p:strVal val="visible"/>
                                      </p:to>
                                    </p:set>
                                    <p:animEffect transition="in" filter="fade">
                                      <p:cBhvr>
                                        <p:cTn id="578" dur="5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1" grpId="0" animBg="1"/>
      <p:bldP spid="130" grpId="0" animBg="1"/>
      <p:bldP spid="7" grpId="0" animBg="1"/>
      <p:bldP spid="9" grpId="0" build="p">
        <p:tmplLst>
          <p:tmpl lvl="1">
            <p:tnLst>
              <p:par>
                <p:cTn presetID="42" presetClass="entr" presetSubtype="0" fill="hold" nodeType="withEffect">
                  <p:stCondLst>
                    <p:cond delay="1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10" presetClass="entr" presetSubtype="0" fill="hold" nodeType="withEffect">
                  <p:stCondLst>
                    <p:cond delay="10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14"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88" grpId="0" animBg="1"/>
      <p:bldP spid="88" grpId="1" animBg="1"/>
      <p:bldP spid="29" grpId="0" animBg="1"/>
      <p:bldP spid="30" grpId="0" animBg="1"/>
      <p:bldP spid="31" grpId="0" animBg="1"/>
      <p:bldP spid="32" grpId="0" animBg="1"/>
      <p:bldP spid="34" grpId="0" animBg="1"/>
      <p:bldP spid="75" grpId="0" animBg="1"/>
      <p:bldP spid="75" grpId="1" animBg="1"/>
      <p:bldP spid="35" grpId="0" animBg="1"/>
      <p:bldP spid="36" grpId="0" animBg="1"/>
      <p:bldP spid="38" grpId="0" animBg="1"/>
      <p:bldP spid="40" grpId="0" animBg="1"/>
      <p:bldP spid="41" grpId="0" animBg="1"/>
      <p:bldP spid="42" grpId="0" animBg="1"/>
      <p:bldP spid="45" grpId="0" animBg="1"/>
      <p:bldP spid="45" grpId="1" animBg="1"/>
      <p:bldP spid="46" grpId="0" animBg="1"/>
      <p:bldP spid="46" grpId="1" animBg="1"/>
      <p:bldP spid="47" grpId="0" animBg="1"/>
      <p:bldP spid="47" grpId="1" animBg="1"/>
      <p:bldP spid="48" grpId="0" animBg="1"/>
      <p:bldP spid="48" grpId="1" animBg="1"/>
      <p:bldP spid="49" grpId="0" animBg="1"/>
      <p:bldP spid="49" grpId="1" animBg="1"/>
      <p:bldP spid="50" grpId="0" animBg="1"/>
      <p:bldP spid="50" grpId="1" animBg="1"/>
      <p:bldP spid="51" grpId="0" animBg="1"/>
      <p:bldP spid="51" grpId="1" animBg="1"/>
      <p:bldP spid="52" grpId="0" animBg="1"/>
      <p:bldP spid="52" grpId="1" animBg="1"/>
      <p:bldP spid="53" grpId="0" animBg="1"/>
      <p:bldP spid="53" grpId="1" animBg="1"/>
      <p:bldP spid="79" grpId="0" animBg="1"/>
      <p:bldP spid="79" grpId="1" animBg="1"/>
      <p:bldP spid="54" grpId="0" animBg="1"/>
      <p:bldP spid="54" grpId="1" animBg="1"/>
      <p:bldP spid="56" grpId="0" animBg="1"/>
      <p:bldP spid="56" grpId="1" animBg="1"/>
      <p:bldP spid="57" grpId="0" animBg="1"/>
      <p:bldP spid="57" grpId="1" animBg="1"/>
      <p:bldP spid="58" grpId="0" animBg="1"/>
      <p:bldP spid="58" grpId="1" animBg="1"/>
      <p:bldP spid="59" grpId="0" animBg="1"/>
      <p:bldP spid="59" grpId="1" animBg="1"/>
      <p:bldP spid="60" grpId="0" animBg="1"/>
      <p:bldP spid="60" grpId="1" animBg="1"/>
      <p:bldP spid="61" grpId="0" animBg="1"/>
      <p:bldP spid="61" grpId="1" animBg="1"/>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1" grpId="0" animBg="1"/>
      <p:bldP spid="71" grpId="1" animBg="1"/>
      <p:bldP spid="77" grpId="0" animBg="1"/>
      <p:bldP spid="77" grpId="1" animBg="1"/>
      <p:bldP spid="80" grpId="0" animBg="1"/>
      <p:bldP spid="80" grpId="1" animBg="1"/>
      <p:bldP spid="81" grpId="0" animBg="1"/>
      <p:bldP spid="81" grpId="1" animBg="1"/>
      <p:bldP spid="82" grpId="0" animBg="1"/>
      <p:bldP spid="82" grpId="1" animBg="1"/>
      <p:bldP spid="83" grpId="0" animBg="1"/>
      <p:bldP spid="83" grpId="1" animBg="1"/>
      <p:bldP spid="33" grpId="0" animBg="1"/>
      <p:bldP spid="84" grpId="0" animBg="1"/>
      <p:bldP spid="84" grpId="1" animBg="1"/>
      <p:bldP spid="43" grpId="0" animBg="1"/>
      <p:bldP spid="85" grpId="0" animBg="1"/>
      <p:bldP spid="85" grpId="1" animBg="1"/>
      <p:bldP spid="86" grpId="0" animBg="1"/>
      <p:bldP spid="86" grpId="1" animBg="1"/>
      <p:bldP spid="87" grpId="0" animBg="1"/>
      <p:bldP spid="87" grpId="1" animBg="1"/>
      <p:bldP spid="37" grpId="0" animBg="1"/>
      <p:bldP spid="39" grpId="0" animBg="1"/>
      <p:bldP spid="19" grpId="0" animBg="1"/>
      <p:bldP spid="89" grpId="0" animBg="1"/>
      <p:bldP spid="89" grpId="1" animBg="1"/>
      <p:bldP spid="62" grpId="0" animBg="1"/>
      <p:bldP spid="62" grpId="1" animBg="1"/>
      <p:bldP spid="91" grpId="0" animBg="1"/>
      <p:bldP spid="91" grpId="1" animBg="1"/>
      <p:bldP spid="10" grpId="0" animBg="1"/>
      <p:bldP spid="10" grpId="1" animBg="1"/>
      <p:bldP spid="11" grpId="0" animBg="1"/>
      <p:bldP spid="11" grpId="1" animBg="1"/>
      <p:bldP spid="4" grpId="0" animBg="1"/>
      <p:bldP spid="4" grpId="1" animBg="1"/>
      <p:bldP spid="8" grpId="0" animBg="1"/>
      <p:bldP spid="8" grpId="1" animBg="1"/>
      <p:bldP spid="12" grpId="0" animBg="1"/>
      <p:bldP spid="12" grpId="1" animBg="1"/>
      <p:bldP spid="44" grpId="0" animBg="1"/>
      <p:bldP spid="44" grpId="1" animBg="1"/>
      <p:bldP spid="55" grpId="0" animBg="1"/>
      <p:bldP spid="55" grpId="1" animBg="1"/>
      <p:bldP spid="156" grpId="0" animBg="1"/>
      <p:bldP spid="156" grpId="1" animBg="1"/>
      <p:bldP spid="157" grpId="0" animBg="1"/>
      <p:bldP spid="157" grpId="1" animBg="1"/>
      <p:bldP spid="158" grpId="0" animBg="1"/>
      <p:bldP spid="158" grpId="1" animBg="1"/>
      <p:bldP spid="159" grpId="0" animBg="1"/>
      <p:bldP spid="159" grpId="1" animBg="1"/>
      <p:bldP spid="160" grpId="0" animBg="1"/>
      <p:bldP spid="160" grpId="1" animBg="1"/>
      <p:bldP spid="161" grpId="0" animBg="1"/>
      <p:bldP spid="161" grpId="1" animBg="1"/>
      <p:bldP spid="162" grpId="0" animBg="1"/>
      <p:bldP spid="162" grpId="1" animBg="1"/>
      <p:bldP spid="163" grpId="0" animBg="1"/>
      <p:bldP spid="163" grpId="1" animBg="1"/>
      <p:bldP spid="164" grpId="0" animBg="1"/>
      <p:bldP spid="164" grpId="1" animBg="1"/>
      <p:bldP spid="165" grpId="0" animBg="1"/>
      <p:bldP spid="165" grpId="1" animBg="1"/>
      <p:bldP spid="166" grpId="0" animBg="1"/>
      <p:bldP spid="166" grpId="1" animBg="1"/>
      <p:bldP spid="167" grpId="0" animBg="1"/>
      <p:bldP spid="167" grpId="1" animBg="1"/>
      <p:bldP spid="168" grpId="0" animBg="1"/>
      <p:bldP spid="168" grpId="1" animBg="1"/>
      <p:bldP spid="254" grpId="0" animBg="1"/>
      <p:bldP spid="254" grpId="1" animBg="1"/>
      <p:bldP spid="255" grpId="0" animBg="1"/>
      <p:bldP spid="255" grpId="1" animBg="1"/>
      <p:bldP spid="72" grpId="0" animBg="1"/>
      <p:bldP spid="72" grpId="1" animBg="1"/>
      <p:bldP spid="108" grpId="0" animBg="1"/>
      <p:bldP spid="108" grpId="1" animBg="1"/>
      <p:bldP spid="109" grpId="0" animBg="1"/>
      <p:bldP spid="109" grpId="1" animBg="1"/>
      <p:bldP spid="110"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4" name="Text Placeholder 2"/>
          <p:cNvSpPr>
            <a:spLocks noGrp="1"/>
          </p:cNvSpPr>
          <p:nvPr>
            <p:ph type="body" idx="1"/>
          </p:nvPr>
        </p:nvSpPr>
        <p:spPr bwMode="gray">
          <a:xfrm>
            <a:off x="590551" y="1200149"/>
            <a:ext cx="3840480" cy="480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lang="en-US" sz="1350" b="1" dirty="0" smtClean="0">
                <a:solidFill>
                  <a:schemeClr val="accent1"/>
                </a:solidFill>
              </a:defRPr>
            </a:lvl1pPr>
          </a:lstStyle>
          <a:p>
            <a:pPr marL="0" lvl="0" indent="0">
              <a:buNone/>
            </a:pPr>
            <a:r>
              <a:rPr lang="en-US"/>
              <a:t>Click to edit Master text styles</a:t>
            </a:r>
          </a:p>
        </p:txBody>
      </p:sp>
      <p:sp>
        <p:nvSpPr>
          <p:cNvPr id="5" name="Content Placeholder 3"/>
          <p:cNvSpPr>
            <a:spLocks noGrp="1"/>
          </p:cNvSpPr>
          <p:nvPr>
            <p:ph sz="half" idx="2"/>
          </p:nvPr>
        </p:nvSpPr>
        <p:spPr bwMode="gray">
          <a:xfrm>
            <a:off x="590551" y="1666495"/>
            <a:ext cx="3840480" cy="2962656"/>
          </a:xfrm>
          <a:prstGeom prst="rect">
            <a:avLst/>
          </a:prstGeom>
        </p:spPr>
        <p:txBody>
          <a:bodyPr/>
          <a:lstStyle>
            <a:lvl1pPr>
              <a:spcBef>
                <a:spcPts val="750"/>
              </a:spcBef>
              <a:defRPr sz="1350"/>
            </a:lvl1pPr>
            <a:lvl2pPr marL="348836" indent="-175013">
              <a:spcBef>
                <a:spcPts val="375"/>
              </a:spcBef>
              <a:buFont typeface="Courier New" panose="02070309020205020404" pitchFamily="49" charset="0"/>
              <a:buChar char="-"/>
              <a:defRPr sz="1200"/>
            </a:lvl2pPr>
            <a:lvl3pPr marL="511943" indent="-165489">
              <a:spcBef>
                <a:spcPts val="375"/>
              </a:spcBef>
              <a:defRPr sz="1050"/>
            </a:lvl3pPr>
            <a:lvl4pPr marL="685766" indent="-173823">
              <a:spcBef>
                <a:spcPts val="375"/>
              </a:spcBef>
              <a:defRPr sz="900"/>
            </a:lvl4pPr>
            <a:lvl5pPr marL="859589" indent="-173823">
              <a:spcBef>
                <a:spcPts val="375"/>
              </a:spcBef>
              <a:defRPr sz="9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4"/>
          <p:cNvSpPr>
            <a:spLocks noGrp="1"/>
          </p:cNvSpPr>
          <p:nvPr>
            <p:ph type="body" sz="quarter" idx="3"/>
          </p:nvPr>
        </p:nvSpPr>
        <p:spPr bwMode="gray">
          <a:xfrm>
            <a:off x="4708208" y="1200149"/>
            <a:ext cx="3840480" cy="48006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lang="en-US" sz="1350" b="1" dirty="0" smtClean="0">
                <a:solidFill>
                  <a:schemeClr val="accent1"/>
                </a:solidFill>
              </a:defRPr>
            </a:lvl1pPr>
          </a:lstStyle>
          <a:p>
            <a:pPr marL="0" lvl="0" indent="0">
              <a:buNone/>
            </a:pPr>
            <a:r>
              <a:rPr lang="en-US"/>
              <a:t>Click to edit Master text styles</a:t>
            </a:r>
          </a:p>
        </p:txBody>
      </p:sp>
      <p:sp>
        <p:nvSpPr>
          <p:cNvPr id="7" name="Content Placeholder 5"/>
          <p:cNvSpPr>
            <a:spLocks noGrp="1"/>
          </p:cNvSpPr>
          <p:nvPr>
            <p:ph sz="quarter" idx="4"/>
          </p:nvPr>
        </p:nvSpPr>
        <p:spPr bwMode="gray">
          <a:xfrm>
            <a:off x="4708208" y="1666495"/>
            <a:ext cx="3840480" cy="2960274"/>
          </a:xfrm>
          <a:prstGeom prst="rect">
            <a:avLst/>
          </a:prstGeom>
        </p:spPr>
        <p:txBody>
          <a:bodyPr/>
          <a:lstStyle>
            <a:lvl1pPr>
              <a:spcBef>
                <a:spcPts val="750"/>
              </a:spcBef>
              <a:defRPr sz="1350"/>
            </a:lvl1pPr>
            <a:lvl2pPr marL="348836" indent="-175013">
              <a:spcBef>
                <a:spcPts val="375"/>
              </a:spcBef>
              <a:buFont typeface="Courier New" panose="02070309020205020404" pitchFamily="49" charset="0"/>
              <a:buChar char="-"/>
              <a:defRPr sz="1200"/>
            </a:lvl2pPr>
            <a:lvl3pPr marL="510755" indent="-164298">
              <a:spcBef>
                <a:spcPts val="375"/>
              </a:spcBef>
              <a:defRPr sz="1050"/>
            </a:lvl3pPr>
            <a:lvl4pPr marL="685766" indent="-173823">
              <a:spcBef>
                <a:spcPts val="375"/>
              </a:spcBef>
              <a:defRPr sz="900"/>
            </a:lvl4pPr>
            <a:lvl5pPr marL="859589" indent="-173823">
              <a:spcBef>
                <a:spcPts val="375"/>
              </a:spcBef>
              <a:defRPr sz="9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endParaRPr lang="en-US" dirty="0"/>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NonAnimated">
    <p:spTree>
      <p:nvGrpSpPr>
        <p:cNvPr id="1" name=""/>
        <p:cNvGrpSpPr/>
        <p:nvPr/>
      </p:nvGrpSpPr>
      <p:grpSpPr>
        <a:xfrm>
          <a:off x="0" y="0"/>
          <a:ext cx="0" cy="0"/>
          <a:chOff x="0" y="0"/>
          <a:chExt cx="0" cy="0"/>
        </a:xfrm>
      </p:grpSpPr>
      <p:sp>
        <p:nvSpPr>
          <p:cNvPr id="119" name="Rectangle 118"/>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sp>
        <p:nvSpPr>
          <p:cNvPr id="120" name="Rectangle 168"/>
          <p:cNvSpPr/>
          <p:nvPr userDrawn="1"/>
        </p:nvSpPr>
        <p:spPr bwMode="auto">
          <a:xfrm>
            <a:off x="4" y="6243"/>
            <a:ext cx="9144000" cy="5143500"/>
          </a:xfrm>
          <a:custGeom>
            <a:avLst/>
            <a:gdLst/>
            <a:ahLst/>
            <a:cxnLst/>
            <a:rect l="l" t="t" r="r" b="b"/>
            <a:pathLst>
              <a:path w="9144000" h="5143500">
                <a:moveTo>
                  <a:pt x="0" y="0"/>
                </a:moveTo>
                <a:lnTo>
                  <a:pt x="9144000" y="0"/>
                </a:lnTo>
                <a:lnTo>
                  <a:pt x="9144000" y="1904898"/>
                </a:lnTo>
                <a:lnTo>
                  <a:pt x="5916058" y="5143500"/>
                </a:lnTo>
                <a:lnTo>
                  <a:pt x="0" y="5143500"/>
                </a:lnTo>
                <a:close/>
              </a:path>
            </a:pathLst>
          </a:cu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pic>
        <p:nvPicPr>
          <p:cNvPr id="121" name="shadow"/>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22" name="mapdot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23" name="mapline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24" name="Isosceles Triangle 123"/>
          <p:cNvSpPr/>
          <p:nvPr userDrawn="1"/>
        </p:nvSpPr>
        <p:spPr bwMode="auto">
          <a:xfrm>
            <a:off x="6376924" y="4479544"/>
            <a:ext cx="2779776" cy="676656"/>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5" name="Isosceles Triangle 124"/>
          <p:cNvSpPr/>
          <p:nvPr userDrawn="1"/>
        </p:nvSpPr>
        <p:spPr bwMode="auto">
          <a:xfrm>
            <a:off x="6724396" y="4561840"/>
            <a:ext cx="2432304" cy="59436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6" name="speaker name and date"/>
          <p:cNvSpPr>
            <a:spLocks noGrp="1"/>
          </p:cNvSpPr>
          <p:nvPr>
            <p:ph type="body" sz="quarter" idx="11"/>
          </p:nvPr>
        </p:nvSpPr>
        <p:spPr>
          <a:xfrm>
            <a:off x="336180" y="4003012"/>
            <a:ext cx="3695497" cy="1049243"/>
          </a:xfrm>
          <a:prstGeom prst="rect">
            <a:avLst/>
          </a:prstGeom>
        </p:spPr>
        <p:txBody>
          <a:bodyPr/>
          <a:lstStyle>
            <a:lvl1pPr marL="0" indent="0">
              <a:buNone/>
              <a:defRPr sz="1050">
                <a:solidFill>
                  <a:schemeClr val="accent1"/>
                </a:solidFill>
              </a:defRPr>
            </a:lvl1pPr>
            <a:lvl2pPr marL="300023" indent="0">
              <a:buNone/>
              <a:defRPr/>
            </a:lvl2pPr>
            <a:lvl3pPr marL="600045" indent="0">
              <a:buNone/>
              <a:defRPr/>
            </a:lvl3pPr>
            <a:lvl4pPr marL="857207" indent="0">
              <a:buNone/>
              <a:defRPr/>
            </a:lvl4pPr>
            <a:lvl5pPr marL="1157230" indent="0">
              <a:buNone/>
              <a:defRPr/>
            </a:lvl5pPr>
          </a:lstStyle>
          <a:p>
            <a:pPr lvl="0"/>
            <a:r>
              <a:rPr lang="en-US"/>
              <a:t>Click to edit Master text styles</a:t>
            </a:r>
          </a:p>
        </p:txBody>
      </p:sp>
      <p:pic>
        <p:nvPicPr>
          <p:cNvPr id="127" name="logo"/>
          <p:cNvPicPr>
            <a:picLocks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119872" y="4892040"/>
            <a:ext cx="758952" cy="1188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8" name="subhead"/>
          <p:cNvSpPr>
            <a:spLocks noGrp="1"/>
          </p:cNvSpPr>
          <p:nvPr>
            <p:ph type="body" sz="quarter" idx="10"/>
          </p:nvPr>
        </p:nvSpPr>
        <p:spPr>
          <a:xfrm>
            <a:off x="336179" y="2992585"/>
            <a:ext cx="3667788" cy="977931"/>
          </a:xfrm>
          <a:prstGeom prst="rect">
            <a:avLst/>
          </a:prstGeom>
        </p:spPr>
        <p:txBody>
          <a:bodyPr anchor="b" anchorCtr="0"/>
          <a:lstStyle>
            <a:lvl1pPr marL="0" indent="0">
              <a:buFontTx/>
              <a:buNone/>
              <a:defRPr sz="1350">
                <a:solidFill>
                  <a:schemeClr val="tx2"/>
                </a:solidFill>
              </a:defRPr>
            </a:lvl1pPr>
            <a:lvl2pPr marL="300023" indent="0">
              <a:buFontTx/>
              <a:buNone/>
              <a:defRPr/>
            </a:lvl2pPr>
            <a:lvl3pPr marL="600045" indent="0">
              <a:buFontTx/>
              <a:buNone/>
              <a:defRPr/>
            </a:lvl3pPr>
            <a:lvl4pPr marL="857207" indent="0">
              <a:buFontTx/>
              <a:buNone/>
              <a:defRPr/>
            </a:lvl4pPr>
            <a:lvl5pPr marL="1157230" indent="0">
              <a:buFontTx/>
              <a:buNone/>
              <a:defRPr/>
            </a:lvl5pPr>
          </a:lstStyle>
          <a:p>
            <a:pPr lvl="0"/>
            <a:r>
              <a:rPr lang="en-US"/>
              <a:t>Click to edit Master text styles</a:t>
            </a:r>
          </a:p>
        </p:txBody>
      </p:sp>
      <p:grpSp>
        <p:nvGrpSpPr>
          <p:cNvPr id="218" name="Group 217"/>
          <p:cNvGrpSpPr/>
          <p:nvPr userDrawn="1"/>
        </p:nvGrpSpPr>
        <p:grpSpPr>
          <a:xfrm>
            <a:off x="3380617" y="2028802"/>
            <a:ext cx="4511599" cy="1110063"/>
            <a:chOff x="3380612" y="2028797"/>
            <a:chExt cx="4511599" cy="1110063"/>
          </a:xfrm>
        </p:grpSpPr>
        <p:sp>
          <p:nvSpPr>
            <p:cNvPr id="129" name="Group4-oval2"/>
            <p:cNvSpPr/>
            <p:nvPr userDrawn="1"/>
          </p:nvSpPr>
          <p:spPr bwMode="auto">
            <a:xfrm>
              <a:off x="4035636" y="25963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0" name="Group1-oval1"/>
            <p:cNvSpPr/>
            <p:nvPr userDrawn="1"/>
          </p:nvSpPr>
          <p:spPr bwMode="auto">
            <a:xfrm>
              <a:off x="3380612" y="246658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1" name="Group2-oval2"/>
            <p:cNvSpPr/>
            <p:nvPr userDrawn="1"/>
          </p:nvSpPr>
          <p:spPr bwMode="auto">
            <a:xfrm>
              <a:off x="4397900" y="30535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2" name="Group13-oval1"/>
            <p:cNvSpPr/>
            <p:nvPr userDrawn="1"/>
          </p:nvSpPr>
          <p:spPr bwMode="auto">
            <a:xfrm>
              <a:off x="5413748" y="217473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3" name="Group5-oval2"/>
            <p:cNvSpPr/>
            <p:nvPr userDrawn="1"/>
          </p:nvSpPr>
          <p:spPr bwMode="auto">
            <a:xfrm>
              <a:off x="5780164" y="22395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4" name="Group4-oval1"/>
            <p:cNvSpPr/>
            <p:nvPr userDrawn="1"/>
          </p:nvSpPr>
          <p:spPr bwMode="auto">
            <a:xfrm>
              <a:off x="5592084" y="235306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5" name="Group8-1"/>
            <p:cNvSpPr/>
            <p:nvPr userDrawn="1"/>
          </p:nvSpPr>
          <p:spPr bwMode="auto">
            <a:xfrm>
              <a:off x="5734756" y="202879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6" name="Group8-oval2"/>
            <p:cNvSpPr/>
            <p:nvPr userDrawn="1"/>
          </p:nvSpPr>
          <p:spPr bwMode="auto">
            <a:xfrm>
              <a:off x="5507764" y="211310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7" name="Group11-oval1"/>
            <p:cNvSpPr/>
            <p:nvPr userDrawn="1"/>
          </p:nvSpPr>
          <p:spPr bwMode="auto">
            <a:xfrm>
              <a:off x="7255556" y="25962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8" name="Group5-oval1"/>
            <p:cNvSpPr/>
            <p:nvPr userDrawn="1"/>
          </p:nvSpPr>
          <p:spPr bwMode="auto">
            <a:xfrm>
              <a:off x="7845716" y="238871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39" name="Group11-oval2"/>
            <p:cNvSpPr/>
            <p:nvPr userDrawn="1"/>
          </p:nvSpPr>
          <p:spPr bwMode="auto">
            <a:xfrm>
              <a:off x="6688084" y="27875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1" name="Group10-oval1"/>
            <p:cNvSpPr/>
            <p:nvPr userDrawn="1"/>
          </p:nvSpPr>
          <p:spPr bwMode="auto">
            <a:xfrm>
              <a:off x="7174484" y="299185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2" name="Group5-midpoint"/>
            <p:cNvSpPr/>
            <p:nvPr userDrawn="1"/>
          </p:nvSpPr>
          <p:spPr bwMode="auto">
            <a:xfrm>
              <a:off x="7210148" y="302751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3" name="Group10-oval2"/>
            <p:cNvSpPr/>
            <p:nvPr userDrawn="1"/>
          </p:nvSpPr>
          <p:spPr bwMode="auto">
            <a:xfrm>
              <a:off x="7255540" y="309236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4" name="Group6-oval1"/>
            <p:cNvSpPr/>
            <p:nvPr userDrawn="1"/>
          </p:nvSpPr>
          <p:spPr bwMode="auto">
            <a:xfrm>
              <a:off x="7281476"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5" name="Group2oval1"/>
            <p:cNvSpPr/>
            <p:nvPr userDrawn="1"/>
          </p:nvSpPr>
          <p:spPr bwMode="auto">
            <a:xfrm>
              <a:off x="7518180" y="238220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7" name="Group6-oval2"/>
            <p:cNvSpPr/>
            <p:nvPr userDrawn="1"/>
          </p:nvSpPr>
          <p:spPr bwMode="auto">
            <a:xfrm>
              <a:off x="7544116" y="2670797"/>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8" name="Group7-oval1"/>
            <p:cNvSpPr/>
            <p:nvPr userDrawn="1"/>
          </p:nvSpPr>
          <p:spPr bwMode="auto">
            <a:xfrm>
              <a:off x="4165252" y="229788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49" name="Group3-oval1"/>
            <p:cNvSpPr/>
            <p:nvPr userDrawn="1"/>
          </p:nvSpPr>
          <p:spPr bwMode="auto">
            <a:xfrm>
              <a:off x="4197668" y="270969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50" name="Group3-oval2"/>
            <p:cNvSpPr/>
            <p:nvPr userDrawn="1"/>
          </p:nvSpPr>
          <p:spPr bwMode="auto">
            <a:xfrm>
              <a:off x="5387716" y="210006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51" name="Group7-oval2"/>
            <p:cNvSpPr/>
            <p:nvPr userDrawn="1"/>
          </p:nvSpPr>
          <p:spPr bwMode="auto">
            <a:xfrm>
              <a:off x="5462290" y="217463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52" name="Group9-oval2"/>
            <p:cNvSpPr/>
            <p:nvPr userDrawn="1"/>
          </p:nvSpPr>
          <p:spPr bwMode="auto">
            <a:xfrm>
              <a:off x="5614692" y="215193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3" name="Group13-Oval2"/>
            <p:cNvSpPr/>
            <p:nvPr userDrawn="1"/>
          </p:nvSpPr>
          <p:spPr bwMode="auto">
            <a:xfrm>
              <a:off x="7531156" y="2570285"/>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4" name="Group9-oval1"/>
            <p:cNvSpPr/>
            <p:nvPr userDrawn="1"/>
          </p:nvSpPr>
          <p:spPr bwMode="auto">
            <a:xfrm>
              <a:off x="7576500"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8" name="Group1-oval2"/>
            <p:cNvSpPr/>
            <p:nvPr userDrawn="1"/>
          </p:nvSpPr>
          <p:spPr bwMode="auto">
            <a:xfrm>
              <a:off x="3986900" y="223626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9" name="Group12-oval1"/>
            <p:cNvSpPr/>
            <p:nvPr userDrawn="1"/>
          </p:nvSpPr>
          <p:spPr bwMode="auto">
            <a:xfrm>
              <a:off x="3610740" y="258970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90" name="Group12-oval2"/>
            <p:cNvSpPr/>
            <p:nvPr userDrawn="1"/>
          </p:nvSpPr>
          <p:spPr bwMode="auto">
            <a:xfrm>
              <a:off x="3659476" y="275518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grpSp>
      <p:sp>
        <p:nvSpPr>
          <p:cNvPr id="41" name="Group3-oval1"/>
          <p:cNvSpPr/>
          <p:nvPr userDrawn="1"/>
        </p:nvSpPr>
        <p:spPr bwMode="auto">
          <a:xfrm>
            <a:off x="5347022" y="2350924"/>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Tree>
    <p:extLst>
      <p:ext uri="{BB962C8B-B14F-4D97-AF65-F5344CB8AC3E}">
        <p14:creationId xmlns:p14="http://schemas.microsoft.com/office/powerpoint/2010/main" val="2230449707"/>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1_Title Slide - NonAnimated">
    <p:spTree>
      <p:nvGrpSpPr>
        <p:cNvPr id="1" name=""/>
        <p:cNvGrpSpPr/>
        <p:nvPr/>
      </p:nvGrpSpPr>
      <p:grpSpPr>
        <a:xfrm>
          <a:off x="0" y="0"/>
          <a:ext cx="0" cy="0"/>
          <a:chOff x="0" y="0"/>
          <a:chExt cx="0" cy="0"/>
        </a:xfrm>
      </p:grpSpPr>
      <p:pic>
        <p:nvPicPr>
          <p:cNvPr id="16" name="shadow"/>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3" name="mapdot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15" name="mapline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55" name="Shape 122"/>
          <p:cNvSpPr/>
          <p:nvPr userDrawn="1"/>
        </p:nvSpPr>
        <p:spPr>
          <a:xfrm>
            <a:off x="6376924" y="4479544"/>
            <a:ext cx="2779776" cy="676656"/>
          </a:xfrm>
          <a:prstGeom prst="triangle">
            <a:avLst>
              <a:gd name="adj" fmla="val 100000"/>
            </a:avLst>
          </a:prstGeom>
          <a:solidFill>
            <a:srgbClr val="00895F"/>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sp>
        <p:nvSpPr>
          <p:cNvPr id="56" name="Shape 123"/>
          <p:cNvSpPr/>
          <p:nvPr userDrawn="1"/>
        </p:nvSpPr>
        <p:spPr>
          <a:xfrm>
            <a:off x="6724396" y="4561840"/>
            <a:ext cx="2432304" cy="594360"/>
          </a:xfrm>
          <a:prstGeom prst="triangle">
            <a:avLst>
              <a:gd name="adj" fmla="val 100000"/>
            </a:avLst>
          </a:prstGeom>
          <a:solidFill>
            <a:srgbClr val="005287"/>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pic>
        <p:nvPicPr>
          <p:cNvPr id="57" name="Shape 124"/>
          <p:cNvPicPr preferRelativeResize="0"/>
          <p:nvPr userDrawn="1"/>
        </p:nvPicPr>
        <p:blipFill rotWithShape="1">
          <a:blip r:embed="rId5">
            <a:alphaModFix/>
          </a:blip>
          <a:srcRect/>
          <a:stretch/>
        </p:blipFill>
        <p:spPr>
          <a:xfrm>
            <a:off x="8119877" y="4892046"/>
            <a:ext cx="758783" cy="122883"/>
          </a:xfrm>
          <a:prstGeom prst="rect">
            <a:avLst/>
          </a:prstGeom>
          <a:noFill/>
          <a:ln>
            <a:noFill/>
          </a:ln>
        </p:spPr>
      </p:pic>
      <p:sp>
        <p:nvSpPr>
          <p:cNvPr id="3" name="Rectangle 2" hidden="1"/>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sp>
        <p:nvSpPr>
          <p:cNvPr id="130" name="Isosceles Triangle 129" hidden="1"/>
          <p:cNvSpPr/>
          <p:nvPr userDrawn="1"/>
        </p:nvSpPr>
        <p:spPr bwMode="auto">
          <a:xfrm>
            <a:off x="5916062" y="1904898"/>
            <a:ext cx="3227943" cy="3238602"/>
          </a:xfrm>
          <a:prstGeom prst="triangle">
            <a:avLst>
              <a:gd name="adj" fmla="val 100000"/>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 name="Isosceles Triangle 6" hidden="1"/>
          <p:cNvSpPr/>
          <p:nvPr userDrawn="1"/>
        </p:nvSpPr>
        <p:spPr bwMode="auto">
          <a:xfrm>
            <a:off x="6224536" y="2214390"/>
            <a:ext cx="2919469" cy="2929110"/>
          </a:xfrm>
          <a:prstGeom prst="triangle">
            <a:avLst>
              <a:gd name="adj" fmla="val 100000"/>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pic>
        <p:nvPicPr>
          <p:cNvPr id="17" name="compositeMap" hidden="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14" name="Group4-oval2"/>
          <p:cNvSpPr/>
          <p:nvPr userDrawn="1"/>
        </p:nvSpPr>
        <p:spPr bwMode="auto">
          <a:xfrm>
            <a:off x="4035641" y="25963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8" name="Group1-oval1"/>
          <p:cNvSpPr/>
          <p:nvPr userDrawn="1"/>
        </p:nvSpPr>
        <p:spPr bwMode="auto">
          <a:xfrm>
            <a:off x="3380617" y="246659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0" name="Group2-oval2"/>
          <p:cNvSpPr/>
          <p:nvPr userDrawn="1"/>
        </p:nvSpPr>
        <p:spPr bwMode="auto">
          <a:xfrm>
            <a:off x="4397905" y="3053504"/>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1" name="Group13-oval1"/>
          <p:cNvSpPr/>
          <p:nvPr userDrawn="1"/>
        </p:nvSpPr>
        <p:spPr bwMode="auto">
          <a:xfrm>
            <a:off x="5413751" y="217473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2" name="Group5-oval2"/>
          <p:cNvSpPr/>
          <p:nvPr userDrawn="1"/>
        </p:nvSpPr>
        <p:spPr bwMode="auto">
          <a:xfrm>
            <a:off x="5780169" y="22395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3" name="Group4-oval1"/>
          <p:cNvSpPr/>
          <p:nvPr userDrawn="1"/>
        </p:nvSpPr>
        <p:spPr bwMode="auto">
          <a:xfrm>
            <a:off x="5592089" y="235307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4" name="Group8-1"/>
          <p:cNvSpPr/>
          <p:nvPr userDrawn="1"/>
        </p:nvSpPr>
        <p:spPr bwMode="auto">
          <a:xfrm>
            <a:off x="5734761" y="202880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5" name="Group8-oval2"/>
          <p:cNvSpPr/>
          <p:nvPr userDrawn="1"/>
        </p:nvSpPr>
        <p:spPr bwMode="auto">
          <a:xfrm>
            <a:off x="5507769" y="21131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6" name="Group11-oval1"/>
          <p:cNvSpPr/>
          <p:nvPr userDrawn="1"/>
        </p:nvSpPr>
        <p:spPr bwMode="auto">
          <a:xfrm>
            <a:off x="7255561" y="25962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7" name="Group5-oval1"/>
          <p:cNvSpPr/>
          <p:nvPr userDrawn="1"/>
        </p:nvSpPr>
        <p:spPr bwMode="auto">
          <a:xfrm>
            <a:off x="7845721" y="238872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8" name="Group11-oval2"/>
          <p:cNvSpPr/>
          <p:nvPr userDrawn="1"/>
        </p:nvSpPr>
        <p:spPr bwMode="auto">
          <a:xfrm>
            <a:off x="6688089" y="278757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29" name="Group10-oval1"/>
          <p:cNvSpPr/>
          <p:nvPr userDrawn="1"/>
        </p:nvSpPr>
        <p:spPr bwMode="auto">
          <a:xfrm>
            <a:off x="7174489" y="29918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0" name="Group5-midpoint"/>
          <p:cNvSpPr/>
          <p:nvPr userDrawn="1"/>
        </p:nvSpPr>
        <p:spPr bwMode="auto">
          <a:xfrm>
            <a:off x="7210152" y="3027523"/>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1" name="Group10-oval2"/>
          <p:cNvSpPr/>
          <p:nvPr userDrawn="1"/>
        </p:nvSpPr>
        <p:spPr bwMode="auto">
          <a:xfrm>
            <a:off x="7255545" y="3092370"/>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2" name="Group6-oval1"/>
          <p:cNvSpPr/>
          <p:nvPr userDrawn="1"/>
        </p:nvSpPr>
        <p:spPr bwMode="auto">
          <a:xfrm>
            <a:off x="7281481"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4" name="Group2oval1"/>
          <p:cNvSpPr/>
          <p:nvPr userDrawn="1"/>
        </p:nvSpPr>
        <p:spPr bwMode="auto">
          <a:xfrm>
            <a:off x="7518185" y="238221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5" name="Group6-oval2"/>
          <p:cNvSpPr/>
          <p:nvPr userDrawn="1"/>
        </p:nvSpPr>
        <p:spPr bwMode="auto">
          <a:xfrm>
            <a:off x="7544121" y="2670802"/>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6" name="Group7-oval1"/>
          <p:cNvSpPr/>
          <p:nvPr userDrawn="1"/>
        </p:nvSpPr>
        <p:spPr bwMode="auto">
          <a:xfrm>
            <a:off x="4165257" y="229789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8" name="Group3-oval1"/>
          <p:cNvSpPr/>
          <p:nvPr userDrawn="1"/>
        </p:nvSpPr>
        <p:spPr bwMode="auto">
          <a:xfrm>
            <a:off x="4197673" y="270969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0" name="Group3-oval2"/>
          <p:cNvSpPr/>
          <p:nvPr userDrawn="1"/>
        </p:nvSpPr>
        <p:spPr bwMode="auto">
          <a:xfrm>
            <a:off x="5387720" y="210006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1" name="Group7-oval2"/>
          <p:cNvSpPr/>
          <p:nvPr userDrawn="1"/>
        </p:nvSpPr>
        <p:spPr bwMode="auto">
          <a:xfrm>
            <a:off x="5462294" y="217464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2" name="Group9-oval2"/>
          <p:cNvSpPr/>
          <p:nvPr userDrawn="1"/>
        </p:nvSpPr>
        <p:spPr bwMode="auto">
          <a:xfrm>
            <a:off x="5614696" y="215193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3" name="Group13-Oval2"/>
          <p:cNvSpPr/>
          <p:nvPr userDrawn="1"/>
        </p:nvSpPr>
        <p:spPr bwMode="auto">
          <a:xfrm>
            <a:off x="7531161" y="257029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3" name="Group9-oval1"/>
          <p:cNvSpPr/>
          <p:nvPr userDrawn="1"/>
        </p:nvSpPr>
        <p:spPr bwMode="auto">
          <a:xfrm>
            <a:off x="7576505"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7" name="Group1-oval2"/>
          <p:cNvSpPr/>
          <p:nvPr userDrawn="1"/>
        </p:nvSpPr>
        <p:spPr bwMode="auto">
          <a:xfrm>
            <a:off x="3986905" y="223627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39" name="Group12-oval1"/>
          <p:cNvSpPr/>
          <p:nvPr userDrawn="1"/>
        </p:nvSpPr>
        <p:spPr bwMode="auto">
          <a:xfrm>
            <a:off x="3610745" y="258971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9" name="Group12-oval2"/>
          <p:cNvSpPr/>
          <p:nvPr userDrawn="1"/>
        </p:nvSpPr>
        <p:spPr bwMode="auto">
          <a:xfrm>
            <a:off x="3659481" y="27551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grpSp>
        <p:nvGrpSpPr>
          <p:cNvPr id="90" name="Group 89"/>
          <p:cNvGrpSpPr/>
          <p:nvPr userDrawn="1"/>
        </p:nvGrpSpPr>
        <p:grpSpPr>
          <a:xfrm>
            <a:off x="359937" y="961535"/>
            <a:ext cx="4169819" cy="3804883"/>
            <a:chOff x="455185" y="1199308"/>
            <a:chExt cx="4169819" cy="3804883"/>
          </a:xfrm>
        </p:grpSpPr>
        <p:sp>
          <p:nvSpPr>
            <p:cNvPr id="92" name="Rectangle 6"/>
            <p:cNvSpPr>
              <a:spLocks noChangeArrowheads="1"/>
            </p:cNvSpPr>
            <p:nvPr/>
          </p:nvSpPr>
          <p:spPr bwMode="auto">
            <a:xfrm>
              <a:off x="455185" y="1534037"/>
              <a:ext cx="865615" cy="939459"/>
            </a:xfrm>
            <a:prstGeom prst="rect">
              <a:avLst/>
            </a:prstGeom>
            <a:noFill/>
            <a:ln w="9525">
              <a:noFill/>
              <a:miter lim="800000"/>
              <a:headEnd/>
              <a:tailEnd/>
            </a:ln>
          </p:spPr>
          <p:txBody>
            <a:bodyPr>
              <a:prstTxWarp prst="textNoShape">
                <a:avLst/>
              </a:prstTxWarp>
            </a:bodyPr>
            <a:lstStyle/>
            <a:p>
              <a:pPr algn="l"/>
              <a:r>
                <a:rPr lang="en-US" sz="825" b="1" dirty="0">
                  <a:solidFill>
                    <a:schemeClr val="tx2"/>
                  </a:solidFill>
                  <a:latin typeface="Arial" charset="0"/>
                  <a:ea typeface="Arial" charset="0"/>
                  <a:cs typeface="Arial" charset="0"/>
                </a:rPr>
                <a:t>China</a:t>
              </a:r>
            </a:p>
            <a:p>
              <a:pPr algn="l">
                <a:lnSpc>
                  <a:spcPct val="65000"/>
                </a:lnSpc>
              </a:pPr>
              <a:r>
                <a:rPr lang="en-US" sz="825" b="1" dirty="0">
                  <a:solidFill>
                    <a:schemeClr val="tx2"/>
                  </a:solidFill>
                  <a:latin typeface="Arial" charset="0"/>
                  <a:ea typeface="Arial" charset="0"/>
                  <a:cs typeface="Arial" charset="0"/>
                </a:rPr>
                <a:t>India</a:t>
              </a:r>
            </a:p>
            <a:p>
              <a:pPr algn="l">
                <a:lnSpc>
                  <a:spcPct val="65000"/>
                </a:lnSpc>
              </a:pPr>
              <a:r>
                <a:rPr lang="en-US" sz="825" b="1" dirty="0">
                  <a:solidFill>
                    <a:schemeClr val="tx2"/>
                  </a:solidFill>
                  <a:latin typeface="Arial" charset="0"/>
                  <a:ea typeface="Arial" charset="0"/>
                  <a:cs typeface="Arial" charset="0"/>
                </a:rPr>
                <a:t>Indonesia</a:t>
              </a:r>
            </a:p>
            <a:p>
              <a:pPr algn="l">
                <a:lnSpc>
                  <a:spcPct val="65000"/>
                </a:lnSpc>
              </a:pPr>
              <a:r>
                <a:rPr lang="en-US" sz="825" b="1" dirty="0">
                  <a:solidFill>
                    <a:schemeClr val="tx2"/>
                  </a:solidFill>
                  <a:latin typeface="Arial" charset="0"/>
                  <a:ea typeface="Arial" charset="0"/>
                  <a:cs typeface="Arial" charset="0"/>
                </a:rPr>
                <a:t>Israel</a:t>
              </a:r>
              <a:endParaRPr lang="en-US" sz="825" dirty="0">
                <a:solidFill>
                  <a:schemeClr val="tx2"/>
                </a:solidFill>
                <a:latin typeface="Arial" charset="0"/>
                <a:ea typeface="Arial" charset="0"/>
                <a:cs typeface="Arial" charset="0"/>
              </a:endParaRPr>
            </a:p>
            <a:p>
              <a:pPr algn="l">
                <a:spcBef>
                  <a:spcPct val="20000"/>
                </a:spcBef>
              </a:pPr>
              <a:r>
                <a:rPr lang="en-US" sz="825" b="1" dirty="0">
                  <a:solidFill>
                    <a:schemeClr val="tx2"/>
                  </a:solidFill>
                  <a:latin typeface="Arial" charset="0"/>
                  <a:ea typeface="Arial" charset="0"/>
                  <a:cs typeface="Arial" charset="0"/>
                </a:rPr>
                <a:t>Japan</a:t>
              </a:r>
            </a:p>
          </p:txBody>
        </p:sp>
        <p:sp>
          <p:nvSpPr>
            <p:cNvPr id="93" name="Rectangle 15"/>
            <p:cNvSpPr>
              <a:spLocks noChangeArrowheads="1"/>
            </p:cNvSpPr>
            <p:nvPr/>
          </p:nvSpPr>
          <p:spPr bwMode="auto">
            <a:xfrm>
              <a:off x="2865747" y="1429845"/>
              <a:ext cx="1759257" cy="1532954"/>
            </a:xfrm>
            <a:prstGeom prst="rect">
              <a:avLst/>
            </a:prstGeom>
            <a:noFill/>
            <a:ln w="9525">
              <a:noFill/>
              <a:miter lim="800000"/>
              <a:headEnd/>
              <a:tailEnd/>
            </a:ln>
          </p:spPr>
          <p:txBody>
            <a:bodyPr/>
            <a:lstStyle/>
            <a:p>
              <a:pPr>
                <a:spcBef>
                  <a:spcPct val="20000"/>
                </a:spcBef>
                <a:defRPr/>
              </a:pPr>
              <a:endParaRPr lang="en-US" sz="825" b="1" dirty="0">
                <a:solidFill>
                  <a:srgbClr val="005288"/>
                </a:solidFill>
                <a:latin typeface="Arial" pitchFamily="34" charset="0"/>
                <a:ea typeface="+mn-ea"/>
                <a:cs typeface="Arial" pitchFamily="34" charset="0"/>
              </a:endParaRPr>
            </a:p>
          </p:txBody>
        </p:sp>
        <p:sp>
          <p:nvSpPr>
            <p:cNvPr id="94" name="Line 19"/>
            <p:cNvSpPr>
              <a:spLocks noChangeShapeType="1"/>
            </p:cNvSpPr>
            <p:nvPr/>
          </p:nvSpPr>
          <p:spPr bwMode="auto">
            <a:xfrm>
              <a:off x="546217" y="1501641"/>
              <a:ext cx="2073157" cy="0"/>
            </a:xfrm>
            <a:prstGeom prst="line">
              <a:avLst/>
            </a:prstGeom>
            <a:noFill/>
            <a:ln w="9525">
              <a:solidFill>
                <a:schemeClr val="accent1"/>
              </a:solidFill>
              <a:round/>
              <a:headEnd/>
              <a:tailEnd/>
            </a:ln>
          </p:spPr>
          <p:txBody>
            <a:bodyPr>
              <a:prstTxWarp prst="textNoShape">
                <a:avLst/>
              </a:prstTxWarp>
            </a:bodyPr>
            <a:lstStyle/>
            <a:p>
              <a:endParaRPr lang="en-US" dirty="0"/>
            </a:p>
          </p:txBody>
        </p:sp>
        <p:sp>
          <p:nvSpPr>
            <p:cNvPr id="95" name="Rectangle 10"/>
            <p:cNvSpPr>
              <a:spLocks noChangeArrowheads="1"/>
            </p:cNvSpPr>
            <p:nvPr/>
          </p:nvSpPr>
          <p:spPr bwMode="auto">
            <a:xfrm>
              <a:off x="465345" y="1199308"/>
              <a:ext cx="3245836" cy="304130"/>
            </a:xfrm>
            <a:prstGeom prst="rect">
              <a:avLst/>
            </a:prstGeom>
            <a:noFill/>
            <a:ln w="9525">
              <a:noFill/>
              <a:miter lim="800000"/>
              <a:headEnd/>
              <a:tailEnd/>
            </a:ln>
          </p:spPr>
          <p:txBody>
            <a:bodyPr>
              <a:prstTxWarp prst="textNoShape">
                <a:avLst/>
              </a:prstTxWarp>
            </a:bodyPr>
            <a:lstStyle/>
            <a:p>
              <a:pPr algn="l">
                <a:spcBef>
                  <a:spcPct val="20000"/>
                </a:spcBef>
              </a:pPr>
              <a:r>
                <a:rPr lang="en-US" sz="1050" b="1" dirty="0">
                  <a:solidFill>
                    <a:schemeClr val="accent1"/>
                  </a:solidFill>
                  <a:latin typeface="Arial" charset="0"/>
                  <a:ea typeface="Arial" charset="0"/>
                  <a:cs typeface="Arial" charset="0"/>
                </a:rPr>
                <a:t>ASIA – </a:t>
              </a:r>
              <a:r>
                <a:rPr lang="en-US" sz="1050" dirty="0">
                  <a:solidFill>
                    <a:schemeClr val="accent1"/>
                  </a:solidFill>
                  <a:latin typeface="Arial" charset="0"/>
                  <a:ea typeface="Arial" charset="0"/>
                  <a:cs typeface="Arial" charset="0"/>
                </a:rPr>
                <a:t>27M Square Feet</a:t>
              </a:r>
            </a:p>
          </p:txBody>
        </p:sp>
        <p:sp>
          <p:nvSpPr>
            <p:cNvPr id="97" name="Rectangle 10"/>
            <p:cNvSpPr>
              <a:spLocks noChangeArrowheads="1"/>
            </p:cNvSpPr>
            <p:nvPr/>
          </p:nvSpPr>
          <p:spPr bwMode="auto">
            <a:xfrm>
              <a:off x="711608" y="3996767"/>
              <a:ext cx="762000" cy="230188"/>
            </a:xfrm>
            <a:prstGeom prst="rect">
              <a:avLst/>
            </a:prstGeom>
            <a:noFill/>
            <a:ln w="9525">
              <a:noFill/>
              <a:miter lim="800000"/>
              <a:headEnd/>
              <a:tailEnd/>
            </a:ln>
          </p:spPr>
          <p:txBody>
            <a:bodyPr>
              <a:prstTxWarp prst="textNoShape">
                <a:avLst/>
              </a:prstTxWarp>
            </a:bodyPr>
            <a:lstStyle/>
            <a:p>
              <a:pPr>
                <a:spcBef>
                  <a:spcPct val="20000"/>
                </a:spcBef>
              </a:pPr>
              <a:endParaRPr lang="en-US" sz="1050" b="1" dirty="0"/>
            </a:p>
          </p:txBody>
        </p:sp>
        <p:sp>
          <p:nvSpPr>
            <p:cNvPr id="98" name="Line 17"/>
            <p:cNvSpPr>
              <a:spLocks noChangeShapeType="1"/>
            </p:cNvSpPr>
            <p:nvPr/>
          </p:nvSpPr>
          <p:spPr bwMode="auto">
            <a:xfrm>
              <a:off x="538480" y="2942317"/>
              <a:ext cx="2608356" cy="0"/>
            </a:xfrm>
            <a:prstGeom prst="line">
              <a:avLst/>
            </a:prstGeom>
            <a:noFill/>
            <a:ln w="9525">
              <a:solidFill>
                <a:schemeClr val="accent1"/>
              </a:solidFill>
              <a:round/>
              <a:headEnd/>
              <a:tailEnd/>
            </a:ln>
          </p:spPr>
          <p:txBody>
            <a:bodyPr>
              <a:prstTxWarp prst="textNoShape">
                <a:avLst/>
              </a:prstTxWarp>
            </a:bodyPr>
            <a:lstStyle/>
            <a:p>
              <a:endParaRPr lang="en-US" dirty="0"/>
            </a:p>
          </p:txBody>
        </p:sp>
        <p:sp>
          <p:nvSpPr>
            <p:cNvPr id="99" name="Rectangle 9"/>
            <p:cNvSpPr>
              <a:spLocks noChangeArrowheads="1"/>
            </p:cNvSpPr>
            <p:nvPr/>
          </p:nvSpPr>
          <p:spPr bwMode="auto">
            <a:xfrm>
              <a:off x="462923" y="2634765"/>
              <a:ext cx="3227938" cy="348192"/>
            </a:xfrm>
            <a:prstGeom prst="rect">
              <a:avLst/>
            </a:prstGeom>
            <a:noFill/>
            <a:ln w="9525">
              <a:noFill/>
              <a:miter lim="800000"/>
              <a:headEnd/>
              <a:tailEnd/>
            </a:ln>
          </p:spPr>
          <p:txBody>
            <a:bodyPr>
              <a:prstTxWarp prst="textNoShape">
                <a:avLst/>
              </a:prstTxWarp>
            </a:bodyPr>
            <a:lstStyle/>
            <a:p>
              <a:pPr algn="l">
                <a:spcBef>
                  <a:spcPct val="20000"/>
                </a:spcBef>
              </a:pPr>
              <a:r>
                <a:rPr lang="en-US" sz="1050" b="1" dirty="0">
                  <a:solidFill>
                    <a:schemeClr val="accent1"/>
                  </a:solidFill>
                  <a:latin typeface="Arial" charset="0"/>
                  <a:ea typeface="Arial" charset="0"/>
                  <a:cs typeface="Arial" charset="0"/>
                </a:rPr>
                <a:t>AMERICAS – </a:t>
              </a:r>
              <a:r>
                <a:rPr lang="en-US" sz="1050" dirty="0">
                  <a:solidFill>
                    <a:schemeClr val="accent1"/>
                  </a:solidFill>
                  <a:latin typeface="Arial" charset="0"/>
                  <a:ea typeface="Arial" charset="0"/>
                  <a:cs typeface="Arial" charset="0"/>
                </a:rPr>
                <a:t>7M Square Feet</a:t>
              </a:r>
            </a:p>
          </p:txBody>
        </p:sp>
        <p:sp>
          <p:nvSpPr>
            <p:cNvPr id="100" name="Rectangle 7"/>
            <p:cNvSpPr>
              <a:spLocks noChangeArrowheads="1"/>
            </p:cNvSpPr>
            <p:nvPr/>
          </p:nvSpPr>
          <p:spPr bwMode="auto">
            <a:xfrm>
              <a:off x="467360" y="2968966"/>
              <a:ext cx="1467186" cy="440350"/>
            </a:xfrm>
            <a:prstGeom prst="rect">
              <a:avLst/>
            </a:prstGeom>
            <a:noFill/>
            <a:ln w="9525">
              <a:noFill/>
              <a:miter lim="800000"/>
              <a:headEnd/>
              <a:tailEnd/>
            </a:ln>
          </p:spPr>
          <p:txBody>
            <a:bodyPr/>
            <a:lstStyle/>
            <a:p>
              <a:pPr algn="l">
                <a:lnSpc>
                  <a:spcPct val="90000"/>
                </a:lnSpc>
                <a:spcBef>
                  <a:spcPct val="20000"/>
                </a:spcBef>
                <a:defRPr/>
              </a:pPr>
              <a:r>
                <a:rPr lang="en-US" sz="825" b="1" dirty="0">
                  <a:solidFill>
                    <a:schemeClr val="tx2"/>
                  </a:solidFill>
                  <a:latin typeface="Arial" pitchFamily="34" charset="0"/>
                  <a:ea typeface="+mn-ea"/>
                  <a:cs typeface="Arial" pitchFamily="34" charset="0"/>
                </a:rPr>
                <a:t>Canada</a:t>
              </a:r>
            </a:p>
            <a:p>
              <a:pPr algn="l">
                <a:lnSpc>
                  <a:spcPct val="90000"/>
                </a:lnSpc>
                <a:spcBef>
                  <a:spcPct val="20000"/>
                </a:spcBef>
                <a:defRPr/>
              </a:pPr>
              <a:r>
                <a:rPr lang="en-US" sz="825" b="1" dirty="0">
                  <a:solidFill>
                    <a:schemeClr val="tx2"/>
                  </a:solidFill>
                  <a:latin typeface="Arial" pitchFamily="34" charset="0"/>
                  <a:ea typeface="+mn-ea"/>
                  <a:cs typeface="Arial" pitchFamily="34" charset="0"/>
                </a:rPr>
                <a:t>Brazil</a:t>
              </a:r>
            </a:p>
            <a:p>
              <a:pPr algn="l">
                <a:spcBef>
                  <a:spcPct val="20000"/>
                </a:spcBef>
                <a:defRPr/>
              </a:pPr>
              <a:endParaRPr lang="en-US" sz="825" b="1" dirty="0">
                <a:solidFill>
                  <a:schemeClr val="tx2"/>
                </a:solidFill>
                <a:latin typeface="Arial" pitchFamily="34" charset="0"/>
                <a:ea typeface="+mn-ea"/>
                <a:cs typeface="Arial" pitchFamily="34" charset="0"/>
              </a:endParaRPr>
            </a:p>
          </p:txBody>
        </p:sp>
        <p:grpSp>
          <p:nvGrpSpPr>
            <p:cNvPr id="101" name="Group 100"/>
            <p:cNvGrpSpPr/>
            <p:nvPr/>
          </p:nvGrpSpPr>
          <p:grpSpPr>
            <a:xfrm>
              <a:off x="473083" y="3568481"/>
              <a:ext cx="3401150" cy="1435710"/>
              <a:chOff x="4570293" y="3575457"/>
              <a:chExt cx="3401150" cy="1316630"/>
            </a:xfrm>
          </p:grpSpPr>
          <p:sp>
            <p:nvSpPr>
              <p:cNvPr id="104" name="Rectangle 8"/>
              <p:cNvSpPr>
                <a:spLocks noChangeArrowheads="1"/>
              </p:cNvSpPr>
              <p:nvPr/>
            </p:nvSpPr>
            <p:spPr bwMode="auto">
              <a:xfrm>
                <a:off x="4570293" y="3575457"/>
                <a:ext cx="3401150" cy="218037"/>
              </a:xfrm>
              <a:prstGeom prst="rect">
                <a:avLst/>
              </a:prstGeom>
              <a:noFill/>
              <a:ln w="9525">
                <a:noFill/>
                <a:miter lim="800000"/>
                <a:headEnd/>
                <a:tailEnd/>
              </a:ln>
            </p:spPr>
            <p:txBody>
              <a:bodyPr wrap="square">
                <a:prstTxWarp prst="textNoShape">
                  <a:avLst/>
                </a:prstTxWarp>
                <a:spAutoFit/>
              </a:bodyPr>
              <a:lstStyle/>
              <a:p>
                <a:pPr algn="l">
                  <a:spcBef>
                    <a:spcPct val="20000"/>
                  </a:spcBef>
                </a:pPr>
                <a:r>
                  <a:rPr lang="en-US" sz="1050" b="1" dirty="0">
                    <a:solidFill>
                      <a:schemeClr val="accent1"/>
                    </a:solidFill>
                    <a:latin typeface="Arial" charset="0"/>
                    <a:ea typeface="Arial" charset="0"/>
                    <a:cs typeface="Arial" charset="0"/>
                  </a:rPr>
                  <a:t>EMEA – </a:t>
                </a:r>
                <a:r>
                  <a:rPr lang="en-US" sz="1050" dirty="0">
                    <a:solidFill>
                      <a:schemeClr val="accent1"/>
                    </a:solidFill>
                    <a:latin typeface="Arial" charset="0"/>
                    <a:ea typeface="Arial" charset="0"/>
                    <a:cs typeface="Arial" charset="0"/>
                  </a:rPr>
                  <a:t>3M Square Feet</a:t>
                </a:r>
              </a:p>
            </p:txBody>
          </p:sp>
          <p:sp>
            <p:nvSpPr>
              <p:cNvPr id="105" name="Rectangle 12"/>
              <p:cNvSpPr>
                <a:spLocks noChangeArrowheads="1"/>
              </p:cNvSpPr>
              <p:nvPr/>
            </p:nvSpPr>
            <p:spPr bwMode="auto">
              <a:xfrm>
                <a:off x="4590613" y="3899276"/>
                <a:ext cx="644728" cy="701741"/>
              </a:xfrm>
              <a:prstGeom prst="rect">
                <a:avLst/>
              </a:prstGeom>
              <a:noFill/>
              <a:ln w="9525">
                <a:noFill/>
                <a:miter lim="800000"/>
                <a:headEnd/>
                <a:tailEnd/>
              </a:ln>
            </p:spPr>
            <p:txBody>
              <a:bodyPr wrap="none">
                <a:prstTxWarp prst="textNoShape">
                  <a:avLst/>
                </a:prstTxWarp>
                <a:spAutoFit/>
              </a:bodyPr>
              <a:lstStyle/>
              <a:p>
                <a:pPr algn="l">
                  <a:spcBef>
                    <a:spcPct val="20000"/>
                  </a:spcBef>
                </a:pPr>
                <a:r>
                  <a:rPr lang="en-US" sz="825" b="1" dirty="0">
                    <a:solidFill>
                      <a:schemeClr val="tx2"/>
                    </a:solidFill>
                    <a:latin typeface="Arial" charset="0"/>
                    <a:ea typeface="Arial" charset="0"/>
                    <a:cs typeface="Arial" charset="0"/>
                  </a:rPr>
                  <a:t>Austria</a:t>
                </a:r>
              </a:p>
              <a:p>
                <a:pPr algn="l">
                  <a:spcBef>
                    <a:spcPct val="20000"/>
                  </a:spcBef>
                </a:pPr>
                <a:r>
                  <a:rPr lang="en-US" sz="825" b="1" dirty="0">
                    <a:solidFill>
                      <a:schemeClr val="tx2"/>
                    </a:solidFill>
                    <a:latin typeface="Arial" charset="0"/>
                    <a:ea typeface="Arial" charset="0"/>
                    <a:cs typeface="Arial" charset="0"/>
                  </a:rPr>
                  <a:t>Belgium</a:t>
                </a:r>
              </a:p>
              <a:p>
                <a:pPr algn="l">
                  <a:spcBef>
                    <a:spcPct val="20000"/>
                  </a:spcBef>
                </a:pPr>
                <a:r>
                  <a:rPr lang="en-US" sz="825" b="1" dirty="0">
                    <a:solidFill>
                      <a:schemeClr val="tx2"/>
                    </a:solidFill>
                    <a:latin typeface="Arial" charset="0"/>
                    <a:ea typeface="Arial" charset="0"/>
                    <a:cs typeface="Arial" charset="0"/>
                  </a:rPr>
                  <a:t>Finland</a:t>
                </a:r>
              </a:p>
              <a:p>
                <a:pPr algn="l">
                  <a:spcBef>
                    <a:spcPct val="20000"/>
                  </a:spcBef>
                </a:pPr>
                <a:r>
                  <a:rPr lang="en-US" sz="825" b="1" dirty="0">
                    <a:solidFill>
                      <a:schemeClr val="tx2"/>
                    </a:solidFill>
                    <a:latin typeface="Arial" charset="0"/>
                    <a:ea typeface="Arial" charset="0"/>
                    <a:cs typeface="Arial" charset="0"/>
                  </a:rPr>
                  <a:t>France</a:t>
                </a:r>
              </a:p>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Germany</a:t>
                </a:r>
              </a:p>
            </p:txBody>
          </p:sp>
          <p:sp>
            <p:nvSpPr>
              <p:cNvPr id="106" name="Rectangle 14"/>
              <p:cNvSpPr>
                <a:spLocks noChangeArrowheads="1"/>
              </p:cNvSpPr>
              <p:nvPr/>
            </p:nvSpPr>
            <p:spPr bwMode="auto">
              <a:xfrm>
                <a:off x="5526263" y="3899276"/>
                <a:ext cx="889346" cy="992811"/>
              </a:xfrm>
              <a:prstGeom prst="rect">
                <a:avLst/>
              </a:prstGeom>
              <a:noFill/>
              <a:ln w="9525">
                <a:noFill/>
                <a:miter lim="800000"/>
                <a:headEnd/>
                <a:tailEnd/>
              </a:ln>
            </p:spPr>
            <p:txBody>
              <a:bodyPr wrap="none" lIns="182880">
                <a:spAutoFit/>
              </a:bodyPr>
              <a:lstStyle/>
              <a:p>
                <a:pPr algn="l">
                  <a:spcBef>
                    <a:spcPct val="20000"/>
                  </a:spcBef>
                </a:pPr>
                <a:r>
                  <a:rPr lang="en-US" sz="825" b="1" dirty="0">
                    <a:solidFill>
                      <a:schemeClr val="tx2"/>
                    </a:solidFill>
                    <a:latin typeface="Arial" charset="0"/>
                    <a:ea typeface="Arial" charset="0"/>
                    <a:cs typeface="Arial" charset="0"/>
                  </a:rPr>
                  <a:t>Hungary</a:t>
                </a:r>
              </a:p>
              <a:p>
                <a:pPr algn="l">
                  <a:spcBef>
                    <a:spcPct val="20000"/>
                  </a:spcBef>
                </a:pPr>
                <a:r>
                  <a:rPr lang="en-US" sz="825" b="1" dirty="0">
                    <a:solidFill>
                      <a:schemeClr val="tx2"/>
                    </a:solidFill>
                    <a:latin typeface="Arial" charset="0"/>
                    <a:ea typeface="Arial" charset="0"/>
                    <a:cs typeface="Arial" charset="0"/>
                  </a:rPr>
                  <a:t>Italy</a:t>
                </a:r>
              </a:p>
              <a:p>
                <a:pPr algn="l">
                  <a:spcBef>
                    <a:spcPct val="20000"/>
                  </a:spcBef>
                </a:pPr>
                <a:r>
                  <a:rPr lang="en-US" sz="825" b="1" dirty="0">
                    <a:solidFill>
                      <a:schemeClr val="tx2"/>
                    </a:solidFill>
                    <a:latin typeface="Arial" charset="0"/>
                    <a:ea typeface="Arial" charset="0"/>
                    <a:cs typeface="Arial" charset="0"/>
                  </a:rPr>
                  <a:t>Ireland</a:t>
                </a:r>
              </a:p>
              <a:p>
                <a:pPr algn="l">
                  <a:spcBef>
                    <a:spcPct val="20000"/>
                  </a:spcBef>
                </a:pPr>
                <a:r>
                  <a:rPr lang="en-US" sz="825" b="1" dirty="0">
                    <a:solidFill>
                      <a:schemeClr val="tx2"/>
                    </a:solidFill>
                    <a:latin typeface="Arial" charset="0"/>
                    <a:ea typeface="Arial" charset="0"/>
                    <a:cs typeface="Arial" charset="0"/>
                  </a:rPr>
                  <a:t>Netherlands</a:t>
                </a:r>
              </a:p>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Poland</a:t>
                </a:r>
              </a:p>
              <a:p>
                <a:pPr algn="l"/>
                <a:endParaRPr lang="en-US" sz="825" b="1" dirty="0">
                  <a:solidFill>
                    <a:schemeClr val="tx2"/>
                  </a:solidFill>
                  <a:latin typeface="Arial"/>
                  <a:cs typeface="Arial"/>
                </a:endParaRPr>
              </a:p>
              <a:p>
                <a:pPr algn="l">
                  <a:spcBef>
                    <a:spcPct val="20000"/>
                  </a:spcBef>
                  <a:defRPr/>
                </a:pPr>
                <a:endParaRPr lang="en-US" sz="825" b="1" dirty="0">
                  <a:solidFill>
                    <a:schemeClr val="tx2"/>
                  </a:solidFill>
                  <a:latin typeface="Arial" pitchFamily="34" charset="0"/>
                  <a:ea typeface="+mn-ea"/>
                  <a:cs typeface="Arial" pitchFamily="34" charset="0"/>
                </a:endParaRPr>
              </a:p>
            </p:txBody>
          </p:sp>
          <p:sp>
            <p:nvSpPr>
              <p:cNvPr id="108" name="Rectangle 14"/>
              <p:cNvSpPr>
                <a:spLocks noChangeArrowheads="1"/>
              </p:cNvSpPr>
              <p:nvPr userDrawn="1"/>
            </p:nvSpPr>
            <p:spPr bwMode="auto">
              <a:xfrm>
                <a:off x="6644889" y="3899275"/>
                <a:ext cx="905376" cy="701741"/>
              </a:xfrm>
              <a:prstGeom prst="rect">
                <a:avLst/>
              </a:prstGeom>
              <a:noFill/>
              <a:ln w="9525">
                <a:noFill/>
                <a:miter lim="800000"/>
                <a:headEnd/>
                <a:tailEnd/>
              </a:ln>
            </p:spPr>
            <p:txBody>
              <a:bodyPr wrap="none" lIns="182880">
                <a:spAutoFit/>
              </a:bodyPr>
              <a:lstStyle/>
              <a:p>
                <a:pPr algn="l">
                  <a:spcBef>
                    <a:spcPct val="20000"/>
                  </a:spcBef>
                  <a:defRPr/>
                </a:pPr>
                <a:r>
                  <a:rPr lang="en-US" sz="825" b="1" dirty="0">
                    <a:solidFill>
                      <a:schemeClr val="tx2"/>
                    </a:solidFill>
                    <a:latin typeface="Arial" pitchFamily="34" charset="0"/>
                    <a:ea typeface="+mn-ea"/>
                    <a:cs typeface="Arial" pitchFamily="34" charset="0"/>
                  </a:rPr>
                  <a:t>Russia</a:t>
                </a:r>
              </a:p>
              <a:p>
                <a:pPr algn="l">
                  <a:spcBef>
                    <a:spcPct val="20000"/>
                  </a:spcBef>
                  <a:defRPr/>
                </a:pPr>
                <a:r>
                  <a:rPr lang="en-US" sz="825" b="1" dirty="0">
                    <a:solidFill>
                      <a:schemeClr val="tx2"/>
                    </a:solidFill>
                    <a:latin typeface="Arial" pitchFamily="34" charset="0"/>
                    <a:cs typeface="Arial" pitchFamily="34" charset="0"/>
                  </a:rPr>
                  <a:t>Scotland</a:t>
                </a:r>
              </a:p>
              <a:p>
                <a:pPr algn="l">
                  <a:spcBef>
                    <a:spcPct val="20000"/>
                  </a:spcBef>
                  <a:defRPr/>
                </a:pPr>
                <a:r>
                  <a:rPr lang="en-US" sz="825" b="1" dirty="0">
                    <a:solidFill>
                      <a:schemeClr val="tx2"/>
                    </a:solidFill>
                    <a:latin typeface="Arial" pitchFamily="34" charset="0"/>
                    <a:cs typeface="Arial" pitchFamily="34" charset="0"/>
                  </a:rPr>
                  <a:t>South</a:t>
                </a:r>
                <a:r>
                  <a:rPr lang="en-US" sz="825" b="1" baseline="0" dirty="0">
                    <a:solidFill>
                      <a:schemeClr val="tx2"/>
                    </a:solidFill>
                    <a:latin typeface="Arial" pitchFamily="34" charset="0"/>
                    <a:cs typeface="Arial" pitchFamily="34" charset="0"/>
                  </a:rPr>
                  <a:t> Africa</a:t>
                </a:r>
                <a:endParaRPr lang="en-US" sz="825" b="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Spain</a:t>
                </a:r>
              </a:p>
              <a:p>
                <a:pPr algn="l">
                  <a:spcBef>
                    <a:spcPct val="20000"/>
                  </a:spcBef>
                  <a:defRPr/>
                </a:pPr>
                <a:r>
                  <a:rPr lang="en-US" sz="825" b="1" dirty="0">
                    <a:solidFill>
                      <a:schemeClr val="tx2"/>
                    </a:solidFill>
                    <a:latin typeface="Arial"/>
                    <a:cs typeface="Arial"/>
                  </a:rPr>
                  <a:t>Ukraine</a:t>
                </a:r>
              </a:p>
            </p:txBody>
          </p:sp>
        </p:grpSp>
        <p:sp>
          <p:nvSpPr>
            <p:cNvPr id="102" name="Rectangle 6"/>
            <p:cNvSpPr>
              <a:spLocks noChangeArrowheads="1"/>
            </p:cNvSpPr>
            <p:nvPr/>
          </p:nvSpPr>
          <p:spPr bwMode="auto">
            <a:xfrm>
              <a:off x="1511825" y="1534037"/>
              <a:ext cx="1635011" cy="939459"/>
            </a:xfrm>
            <a:prstGeom prst="rect">
              <a:avLst/>
            </a:prstGeom>
            <a:noFill/>
            <a:ln w="9525">
              <a:noFill/>
              <a:miter lim="800000"/>
              <a:headEnd/>
              <a:tailEnd/>
            </a:ln>
          </p:spPr>
          <p:txBody>
            <a:bodyPr>
              <a:prstTxWarp prst="textNoShape">
                <a:avLst/>
              </a:prstTxWarp>
            </a:bodyPr>
            <a:lstStyle/>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Malaysia</a:t>
              </a:r>
            </a:p>
            <a:p>
              <a:pPr algn="l">
                <a:spcBef>
                  <a:spcPct val="20000"/>
                </a:spcBef>
              </a:pPr>
              <a:r>
                <a:rPr lang="en-US" sz="825" b="1" dirty="0">
                  <a:solidFill>
                    <a:schemeClr val="tx2"/>
                  </a:solidFill>
                  <a:latin typeface="Arial" charset="0"/>
                  <a:ea typeface="Arial" charset="0"/>
                  <a:cs typeface="Arial" charset="0"/>
                </a:rPr>
                <a:t>Singapore</a:t>
              </a:r>
            </a:p>
            <a:p>
              <a:pPr algn="l">
                <a:spcBef>
                  <a:spcPct val="20000"/>
                </a:spcBef>
                <a:defRPr/>
              </a:pPr>
              <a:r>
                <a:rPr lang="en-US" sz="825" b="1" dirty="0">
                  <a:solidFill>
                    <a:schemeClr val="tx2"/>
                  </a:solidFill>
                  <a:latin typeface="Arial" pitchFamily="34" charset="0"/>
                  <a:cs typeface="Arial" pitchFamily="34" charset="0"/>
                </a:rPr>
                <a:t>Taiwan</a:t>
              </a:r>
              <a:endParaRPr lang="en-US" sz="825" i="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Vietnam</a:t>
              </a:r>
            </a:p>
            <a:p>
              <a:pPr algn="l">
                <a:spcBef>
                  <a:spcPct val="20000"/>
                </a:spcBef>
              </a:pPr>
              <a:endParaRPr lang="en-US" sz="825" b="1" dirty="0">
                <a:solidFill>
                  <a:schemeClr val="tx2"/>
                </a:solidFill>
                <a:latin typeface="Arial" charset="0"/>
                <a:ea typeface="Arial" charset="0"/>
                <a:cs typeface="Arial" charset="0"/>
              </a:endParaRPr>
            </a:p>
            <a:p>
              <a:pPr algn="l">
                <a:spcBef>
                  <a:spcPct val="20000"/>
                </a:spcBef>
              </a:pPr>
              <a:endParaRPr lang="en-US" sz="825" i="1" dirty="0">
                <a:solidFill>
                  <a:schemeClr val="tx2"/>
                </a:solidFill>
                <a:latin typeface="Arial" charset="0"/>
                <a:ea typeface="Arial" charset="0"/>
                <a:cs typeface="Arial" charset="0"/>
              </a:endParaRPr>
            </a:p>
          </p:txBody>
        </p:sp>
        <p:sp>
          <p:nvSpPr>
            <p:cNvPr id="103" name="Rectangle 7"/>
            <p:cNvSpPr>
              <a:spLocks noChangeArrowheads="1"/>
            </p:cNvSpPr>
            <p:nvPr/>
          </p:nvSpPr>
          <p:spPr bwMode="auto">
            <a:xfrm>
              <a:off x="1513840" y="2979126"/>
              <a:ext cx="1467186" cy="549719"/>
            </a:xfrm>
            <a:prstGeom prst="rect">
              <a:avLst/>
            </a:prstGeom>
            <a:noFill/>
            <a:ln w="9525">
              <a:noFill/>
              <a:miter lim="800000"/>
              <a:headEnd/>
              <a:tailEnd/>
            </a:ln>
          </p:spPr>
          <p:txBody>
            <a:bodyPr/>
            <a:lstStyle/>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pitchFamily="34" charset="0"/>
                  <a:ea typeface="+mn-ea"/>
                  <a:cs typeface="Arial" pitchFamily="34" charset="0"/>
                </a:rPr>
                <a:t>Mexico</a:t>
              </a:r>
              <a:endParaRPr lang="en-US" sz="825" b="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United States</a:t>
              </a:r>
              <a:endParaRPr lang="en-US" sz="825" dirty="0">
                <a:solidFill>
                  <a:schemeClr val="tx2"/>
                </a:solidFill>
                <a:latin typeface="Arial" pitchFamily="34" charset="0"/>
                <a:cs typeface="Arial" pitchFamily="34" charset="0"/>
              </a:endParaRPr>
            </a:p>
            <a:p>
              <a:pPr algn="l">
                <a:spcBef>
                  <a:spcPct val="20000"/>
                </a:spcBef>
                <a:defRPr/>
              </a:pPr>
              <a:endParaRPr lang="en-US" sz="825" b="1" dirty="0">
                <a:solidFill>
                  <a:schemeClr val="tx2"/>
                </a:solidFill>
                <a:latin typeface="Arial" pitchFamily="34" charset="0"/>
                <a:ea typeface="+mn-ea"/>
                <a:cs typeface="Arial" pitchFamily="34" charset="0"/>
              </a:endParaRPr>
            </a:p>
          </p:txBody>
        </p:sp>
        <p:sp>
          <p:nvSpPr>
            <p:cNvPr id="107" name="Line 17"/>
            <p:cNvSpPr>
              <a:spLocks noChangeShapeType="1"/>
            </p:cNvSpPr>
            <p:nvPr userDrawn="1"/>
          </p:nvSpPr>
          <p:spPr bwMode="auto">
            <a:xfrm>
              <a:off x="538480" y="3866157"/>
              <a:ext cx="2976880" cy="0"/>
            </a:xfrm>
            <a:prstGeom prst="line">
              <a:avLst/>
            </a:prstGeom>
            <a:noFill/>
            <a:ln w="9525">
              <a:solidFill>
                <a:schemeClr val="accent1"/>
              </a:solidFill>
              <a:round/>
              <a:headEnd/>
              <a:tailEnd/>
            </a:ln>
          </p:spPr>
          <p:txBody>
            <a:bodyPr>
              <a:prstTxWarp prst="textNoShape">
                <a:avLst/>
              </a:prstTxWarp>
            </a:bodyPr>
            <a:lstStyle/>
            <a:p>
              <a:endParaRPr lang="en-US" dirty="0"/>
            </a:p>
          </p:txBody>
        </p:sp>
      </p:grpSp>
      <p:sp>
        <p:nvSpPr>
          <p:cNvPr id="5" name="Title 4"/>
          <p:cNvSpPr>
            <a:spLocks noGrp="1"/>
          </p:cNvSpPr>
          <p:nvPr userDrawn="1">
            <p:ph type="title"/>
          </p:nvPr>
        </p:nvSpPr>
        <p:spPr>
          <a:xfrm>
            <a:off x="359937" y="121931"/>
            <a:ext cx="7958139" cy="737700"/>
          </a:xfrm>
        </p:spPr>
        <p:txBody>
          <a:bodyPr/>
          <a:lstStyle/>
          <a:p>
            <a:r>
              <a:rPr lang="en-US" dirty="0"/>
              <a:t>Click to edit Master title style</a:t>
            </a:r>
          </a:p>
        </p:txBody>
      </p:sp>
      <p:sp>
        <p:nvSpPr>
          <p:cNvPr id="58" name="Rectangle 5"/>
          <p:cNvSpPr txBox="1">
            <a:spLocks noChangeArrowheads="1"/>
          </p:cNvSpPr>
          <p:nvPr userDrawn="1"/>
        </p:nvSpPr>
        <p:spPr bwMode="gray">
          <a:xfrm>
            <a:off x="132045" y="4804173"/>
            <a:ext cx="803275" cy="225028"/>
          </a:xfrm>
          <a:prstGeom prst="rect">
            <a:avLst/>
          </a:prstGeom>
          <a:noFill/>
          <a:ln w="9525">
            <a:noFill/>
            <a:miter lim="800000"/>
            <a:headEnd/>
            <a:tailEnd/>
          </a:ln>
          <a:effectLst/>
        </p:spPr>
        <p:txBody>
          <a:bodyPr vert="horz" wrap="none" lIns="68580" tIns="34290" rIns="68580" bIns="34290" numCol="1" anchor="t" anchorCtr="0" compatLnSpc="1">
            <a:prstTxWarp prst="textNoShape">
              <a:avLst/>
            </a:prstTxWarp>
          </a:bodyPr>
          <a:lstStyle>
            <a:lvl1pPr algn="r" eaLnBrk="0" hangingPunct="0">
              <a:lnSpc>
                <a:spcPct val="100000"/>
              </a:lnSpc>
              <a:spcBef>
                <a:spcPct val="0"/>
              </a:spcBef>
              <a:defRPr sz="1000">
                <a:solidFill>
                  <a:schemeClr val="tx2"/>
                </a:solidFill>
              </a:defRPr>
            </a:lvl1pPr>
          </a:lstStyle>
          <a:p>
            <a:pPr marL="0" marR="0" lvl="0" indent="0" algn="l" defTabSz="685766" rtl="0" eaLnBrk="0" fontAlgn="base" latinLnBrk="0" hangingPunct="0">
              <a:lnSpc>
                <a:spcPct val="100000"/>
              </a:lnSpc>
              <a:spcBef>
                <a:spcPct val="0"/>
              </a:spcBef>
              <a:spcAft>
                <a:spcPct val="0"/>
              </a:spcAft>
              <a:buClrTx/>
              <a:buSzTx/>
              <a:buFontTx/>
              <a:buNone/>
              <a:tabLst/>
              <a:defRPr/>
            </a:pPr>
            <a:fld id="{2C78AFB4-C6FC-46C2-866E-1D035D18C516}" type="slidenum">
              <a:rPr kumimoji="0" lang="en-US" sz="75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685766" rtl="0" eaLnBrk="0" fontAlgn="base" latinLnBrk="0" hangingPunct="0">
                <a:lnSpc>
                  <a:spcPct val="100000"/>
                </a:lnSpc>
                <a:spcBef>
                  <a:spcPct val="0"/>
                </a:spcBef>
                <a:spcAft>
                  <a:spcPct val="0"/>
                </a:spcAft>
                <a:buClrTx/>
                <a:buSzTx/>
                <a:buFontTx/>
                <a:buNone/>
                <a:tabLst/>
                <a:defRPr/>
              </a:pPr>
              <a:t>‹#›</a:t>
            </a:fld>
            <a:endParaRPr kumimoji="0" lang="en-US" sz="75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59" name="Group3-oval1"/>
          <p:cNvSpPr/>
          <p:nvPr userDrawn="1"/>
        </p:nvSpPr>
        <p:spPr bwMode="auto">
          <a:xfrm>
            <a:off x="5347022" y="2350924"/>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Tree>
    <p:extLst>
      <p:ext uri="{BB962C8B-B14F-4D97-AF65-F5344CB8AC3E}">
        <p14:creationId xmlns:p14="http://schemas.microsoft.com/office/powerpoint/2010/main" val="3209988624"/>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Animated">
    <p:spTree>
      <p:nvGrpSpPr>
        <p:cNvPr id="1" name=""/>
        <p:cNvGrpSpPr/>
        <p:nvPr/>
      </p:nvGrpSpPr>
      <p:grpSpPr>
        <a:xfrm>
          <a:off x="0" y="0"/>
          <a:ext cx="0" cy="0"/>
          <a:chOff x="0" y="0"/>
          <a:chExt cx="0" cy="0"/>
        </a:xfrm>
      </p:grpSpPr>
      <p:sp>
        <p:nvSpPr>
          <p:cNvPr id="58" name="Rectangle 57"/>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sp>
        <p:nvSpPr>
          <p:cNvPr id="59" name="Rectangle 168"/>
          <p:cNvSpPr/>
          <p:nvPr userDrawn="1"/>
        </p:nvSpPr>
        <p:spPr bwMode="auto">
          <a:xfrm>
            <a:off x="4" y="6243"/>
            <a:ext cx="9144000" cy="5143500"/>
          </a:xfrm>
          <a:custGeom>
            <a:avLst/>
            <a:gdLst/>
            <a:ahLst/>
            <a:cxnLst/>
            <a:rect l="l" t="t" r="r" b="b"/>
            <a:pathLst>
              <a:path w="9144000" h="5143500">
                <a:moveTo>
                  <a:pt x="0" y="0"/>
                </a:moveTo>
                <a:lnTo>
                  <a:pt x="9144000" y="0"/>
                </a:lnTo>
                <a:lnTo>
                  <a:pt x="9144000" y="1904898"/>
                </a:lnTo>
                <a:lnTo>
                  <a:pt x="5916058" y="5143500"/>
                </a:lnTo>
                <a:lnTo>
                  <a:pt x="0" y="5143500"/>
                </a:lnTo>
                <a:close/>
              </a:path>
            </a:pathLst>
          </a:cu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lvl="0">
              <a:spcBef>
                <a:spcPts val="810"/>
              </a:spcBef>
            </a:pPr>
            <a:endParaRPr lang="en-US" sz="1200" b="1" dirty="0">
              <a:solidFill>
                <a:schemeClr val="bg1"/>
              </a:solidFill>
              <a:latin typeface="+mn-lt"/>
            </a:endParaRPr>
          </a:p>
        </p:txBody>
      </p:sp>
      <p:pic>
        <p:nvPicPr>
          <p:cNvPr id="60" name="shadow"/>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61" name="mapdots"/>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pic>
        <p:nvPicPr>
          <p:cNvPr id="62" name="maplines"/>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
        <p:nvSpPr>
          <p:cNvPr id="63" name="Group4-oval2"/>
          <p:cNvSpPr/>
          <p:nvPr userDrawn="1"/>
        </p:nvSpPr>
        <p:spPr bwMode="auto">
          <a:xfrm>
            <a:off x="4035641" y="25963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4" name="Group1-oval1"/>
          <p:cNvSpPr/>
          <p:nvPr userDrawn="1"/>
        </p:nvSpPr>
        <p:spPr bwMode="auto">
          <a:xfrm>
            <a:off x="3380617" y="246659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5" name="Group2-oval2"/>
          <p:cNvSpPr/>
          <p:nvPr userDrawn="1"/>
        </p:nvSpPr>
        <p:spPr bwMode="auto">
          <a:xfrm>
            <a:off x="4397905" y="3053504"/>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6" name="Group13-oval1"/>
          <p:cNvSpPr/>
          <p:nvPr userDrawn="1"/>
        </p:nvSpPr>
        <p:spPr bwMode="auto">
          <a:xfrm>
            <a:off x="5413751" y="217473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7" name="Group5-oval2"/>
          <p:cNvSpPr/>
          <p:nvPr userDrawn="1"/>
        </p:nvSpPr>
        <p:spPr bwMode="auto">
          <a:xfrm>
            <a:off x="5780169" y="22395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8" name="Group4-oval1"/>
          <p:cNvSpPr/>
          <p:nvPr userDrawn="1"/>
        </p:nvSpPr>
        <p:spPr bwMode="auto">
          <a:xfrm>
            <a:off x="5592089" y="2353075"/>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69" name="Group8-1"/>
          <p:cNvSpPr/>
          <p:nvPr userDrawn="1"/>
        </p:nvSpPr>
        <p:spPr bwMode="auto">
          <a:xfrm>
            <a:off x="5734761" y="202880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0" name="Group8-oval2"/>
          <p:cNvSpPr/>
          <p:nvPr userDrawn="1"/>
        </p:nvSpPr>
        <p:spPr bwMode="auto">
          <a:xfrm>
            <a:off x="5507769" y="211310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1" name="Group11-oval1"/>
          <p:cNvSpPr/>
          <p:nvPr userDrawn="1"/>
        </p:nvSpPr>
        <p:spPr bwMode="auto">
          <a:xfrm>
            <a:off x="7255561" y="25962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2" name="Group5-oval1"/>
          <p:cNvSpPr/>
          <p:nvPr userDrawn="1"/>
        </p:nvSpPr>
        <p:spPr bwMode="auto">
          <a:xfrm>
            <a:off x="7845721" y="2388723"/>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3" name="Group11-oval2"/>
          <p:cNvSpPr/>
          <p:nvPr userDrawn="1"/>
        </p:nvSpPr>
        <p:spPr bwMode="auto">
          <a:xfrm>
            <a:off x="6688089" y="2787571"/>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4" name="Group6-connector"/>
          <p:cNvSpPr>
            <a:spLocks noChangeShapeType="1"/>
          </p:cNvSpPr>
          <p:nvPr userDrawn="1"/>
        </p:nvSpPr>
        <p:spPr bwMode="auto">
          <a:xfrm flipH="1">
            <a:off x="7299963" y="2693670"/>
            <a:ext cx="266700" cy="209550"/>
          </a:xfrm>
          <a:prstGeom prst="line">
            <a:avLst/>
          </a:prstGeom>
          <a:noFill/>
          <a:ln w="9525" cap="flat">
            <a:solidFill>
              <a:srgbClr val="00895F"/>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75" name="Group10-oval1"/>
          <p:cNvSpPr/>
          <p:nvPr userDrawn="1"/>
        </p:nvSpPr>
        <p:spPr bwMode="auto">
          <a:xfrm>
            <a:off x="7174489" y="299185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6" name="Group5-midpoint"/>
          <p:cNvSpPr/>
          <p:nvPr userDrawn="1"/>
        </p:nvSpPr>
        <p:spPr bwMode="auto">
          <a:xfrm>
            <a:off x="7210152" y="3027523"/>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7" name="Group10-oval2"/>
          <p:cNvSpPr/>
          <p:nvPr userDrawn="1"/>
        </p:nvSpPr>
        <p:spPr bwMode="auto">
          <a:xfrm>
            <a:off x="7255545" y="3092370"/>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8" name="Group6-oval1"/>
          <p:cNvSpPr/>
          <p:nvPr userDrawn="1"/>
        </p:nvSpPr>
        <p:spPr bwMode="auto">
          <a:xfrm>
            <a:off x="7281481" y="2884829"/>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9" name="Group2oval1"/>
          <p:cNvSpPr/>
          <p:nvPr userDrawn="1"/>
        </p:nvSpPr>
        <p:spPr bwMode="auto">
          <a:xfrm>
            <a:off x="7518185" y="238221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0" name="Group10-connector"/>
          <p:cNvSpPr>
            <a:spLocks noChangeShapeType="1"/>
          </p:cNvSpPr>
          <p:nvPr userDrawn="1"/>
        </p:nvSpPr>
        <p:spPr bwMode="auto">
          <a:xfrm>
            <a:off x="7195896" y="3009372"/>
            <a:ext cx="85021" cy="107208"/>
          </a:xfrm>
          <a:prstGeom prst="line">
            <a:avLst/>
          </a:prstGeom>
          <a:noFill/>
          <a:ln w="9525" cap="flat">
            <a:solidFill>
              <a:schemeClr val="accent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81" name="Group6-oval2"/>
          <p:cNvSpPr/>
          <p:nvPr userDrawn="1"/>
        </p:nvSpPr>
        <p:spPr bwMode="auto">
          <a:xfrm>
            <a:off x="7544121" y="2670802"/>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2" name="Group7-oval1"/>
          <p:cNvSpPr/>
          <p:nvPr userDrawn="1"/>
        </p:nvSpPr>
        <p:spPr bwMode="auto">
          <a:xfrm>
            <a:off x="4165257" y="2297891"/>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3" name="Group3-oval1"/>
          <p:cNvSpPr/>
          <p:nvPr userDrawn="1"/>
        </p:nvSpPr>
        <p:spPr bwMode="auto">
          <a:xfrm>
            <a:off x="4197673" y="270969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4" name="Group3-oval2"/>
          <p:cNvSpPr/>
          <p:nvPr userDrawn="1"/>
        </p:nvSpPr>
        <p:spPr bwMode="auto">
          <a:xfrm>
            <a:off x="5387720" y="2100067"/>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5" name="Group7-oval2"/>
          <p:cNvSpPr/>
          <p:nvPr userDrawn="1"/>
        </p:nvSpPr>
        <p:spPr bwMode="auto">
          <a:xfrm>
            <a:off x="5462294" y="217464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6" name="Group9-oval2"/>
          <p:cNvSpPr/>
          <p:nvPr userDrawn="1"/>
        </p:nvSpPr>
        <p:spPr bwMode="auto">
          <a:xfrm>
            <a:off x="5614696" y="215193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7" name="Group4-echo2"/>
          <p:cNvSpPr/>
          <p:nvPr userDrawn="1"/>
        </p:nvSpPr>
        <p:spPr bwMode="auto">
          <a:xfrm>
            <a:off x="3966739" y="252237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8" name="Group3-echo1"/>
          <p:cNvSpPr/>
          <p:nvPr userDrawn="1"/>
        </p:nvSpPr>
        <p:spPr bwMode="auto">
          <a:xfrm>
            <a:off x="4128564" y="26417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89" name="Group2-echo2"/>
          <p:cNvSpPr/>
          <p:nvPr userDrawn="1"/>
        </p:nvSpPr>
        <p:spPr bwMode="auto">
          <a:xfrm>
            <a:off x="4326031" y="298271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0" name="Group5-echol2"/>
          <p:cNvSpPr/>
          <p:nvPr userDrawn="1"/>
        </p:nvSpPr>
        <p:spPr bwMode="auto">
          <a:xfrm>
            <a:off x="5710695" y="217358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1" name="Group12-echo1"/>
          <p:cNvSpPr/>
          <p:nvPr userDrawn="1"/>
        </p:nvSpPr>
        <p:spPr bwMode="auto">
          <a:xfrm>
            <a:off x="3539389" y="251923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2" name="Group11-echo2"/>
          <p:cNvSpPr/>
          <p:nvPr userDrawn="1"/>
        </p:nvSpPr>
        <p:spPr bwMode="auto">
          <a:xfrm>
            <a:off x="6618813" y="271405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3" name="Group8-echo1"/>
          <p:cNvSpPr/>
          <p:nvPr userDrawn="1"/>
        </p:nvSpPr>
        <p:spPr bwMode="auto">
          <a:xfrm>
            <a:off x="5668276" y="195676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4" name="Group10-echo1"/>
          <p:cNvSpPr/>
          <p:nvPr userDrawn="1"/>
        </p:nvSpPr>
        <p:spPr bwMode="auto">
          <a:xfrm>
            <a:off x="7102720" y="291987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5" name="Group2-echo1"/>
          <p:cNvSpPr/>
          <p:nvPr userDrawn="1"/>
        </p:nvSpPr>
        <p:spPr bwMode="auto">
          <a:xfrm>
            <a:off x="7448369" y="2313415"/>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6" name="Group3-connector"/>
          <p:cNvSpPr>
            <a:spLocks noChangeShapeType="1"/>
          </p:cNvSpPr>
          <p:nvPr userDrawn="1"/>
        </p:nvSpPr>
        <p:spPr bwMode="auto">
          <a:xfrm flipV="1">
            <a:off x="4215011" y="2123168"/>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97" name="Group1-echo1"/>
          <p:cNvSpPr/>
          <p:nvPr userDrawn="1"/>
        </p:nvSpPr>
        <p:spPr bwMode="auto">
          <a:xfrm>
            <a:off x="3306860" y="239511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8" name="Group4-echo1"/>
          <p:cNvSpPr/>
          <p:nvPr userDrawn="1"/>
        </p:nvSpPr>
        <p:spPr bwMode="auto">
          <a:xfrm>
            <a:off x="5519016" y="228356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9" name="Group1-echo2"/>
          <p:cNvSpPr/>
          <p:nvPr userDrawn="1"/>
        </p:nvSpPr>
        <p:spPr bwMode="auto">
          <a:xfrm>
            <a:off x="3914892" y="216886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0" name="Group11-echo1"/>
          <p:cNvSpPr/>
          <p:nvPr userDrawn="1"/>
        </p:nvSpPr>
        <p:spPr bwMode="auto">
          <a:xfrm>
            <a:off x="7182851" y="25286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1" name="Group10-echo2"/>
          <p:cNvSpPr/>
          <p:nvPr userDrawn="1"/>
        </p:nvSpPr>
        <p:spPr bwMode="auto">
          <a:xfrm>
            <a:off x="7184421" y="3025137"/>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2" name="Group7-echo2"/>
          <p:cNvSpPr/>
          <p:nvPr userDrawn="1"/>
        </p:nvSpPr>
        <p:spPr bwMode="auto">
          <a:xfrm>
            <a:off x="5394899" y="210288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3" name="Group7-echo1"/>
          <p:cNvSpPr/>
          <p:nvPr userDrawn="1"/>
        </p:nvSpPr>
        <p:spPr bwMode="auto">
          <a:xfrm>
            <a:off x="4095607" y="2227002"/>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4" name="Group13-echo2"/>
          <p:cNvSpPr/>
          <p:nvPr userDrawn="1"/>
        </p:nvSpPr>
        <p:spPr bwMode="auto">
          <a:xfrm>
            <a:off x="7464117" y="249880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5" name="Group5-echo1"/>
          <p:cNvSpPr/>
          <p:nvPr userDrawn="1"/>
        </p:nvSpPr>
        <p:spPr bwMode="auto">
          <a:xfrm>
            <a:off x="7772059" y="2321271"/>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6" name="Group9-echo2"/>
          <p:cNvSpPr/>
          <p:nvPr userDrawn="1"/>
        </p:nvSpPr>
        <p:spPr bwMode="auto">
          <a:xfrm>
            <a:off x="5544191" y="208246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7" name="Group6-echo1"/>
          <p:cNvSpPr/>
          <p:nvPr userDrawn="1"/>
        </p:nvSpPr>
        <p:spPr bwMode="auto">
          <a:xfrm>
            <a:off x="7209592" y="2809896"/>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8" name="Group6-echo2"/>
          <p:cNvSpPr/>
          <p:nvPr userDrawn="1"/>
        </p:nvSpPr>
        <p:spPr bwMode="auto">
          <a:xfrm>
            <a:off x="7470401" y="260408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9" name="Group3-echo2"/>
          <p:cNvSpPr/>
          <p:nvPr userDrawn="1"/>
        </p:nvSpPr>
        <p:spPr bwMode="auto">
          <a:xfrm>
            <a:off x="5317948" y="2035329"/>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0" name="Group12-echo2"/>
          <p:cNvSpPr/>
          <p:nvPr userDrawn="1"/>
        </p:nvSpPr>
        <p:spPr bwMode="auto">
          <a:xfrm>
            <a:off x="3590275" y="268338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1" name="Group8-echo2"/>
          <p:cNvSpPr/>
          <p:nvPr userDrawn="1"/>
        </p:nvSpPr>
        <p:spPr bwMode="auto">
          <a:xfrm>
            <a:off x="5434741" y="204102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2" name="Group5-midpointecho"/>
          <p:cNvSpPr/>
          <p:nvPr userDrawn="1"/>
        </p:nvSpPr>
        <p:spPr bwMode="auto">
          <a:xfrm>
            <a:off x="7142475" y="2962543"/>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3" name="Group4-connector"/>
          <p:cNvSpPr>
            <a:spLocks noChangeShapeType="1"/>
          </p:cNvSpPr>
          <p:nvPr userDrawn="1"/>
        </p:nvSpPr>
        <p:spPr bwMode="auto">
          <a:xfrm flipH="1">
            <a:off x="4064700" y="2367420"/>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14" name="Group8-connector"/>
          <p:cNvSpPr>
            <a:spLocks noChangeShapeType="1"/>
          </p:cNvSpPr>
          <p:nvPr userDrawn="1"/>
        </p:nvSpPr>
        <p:spPr bwMode="auto">
          <a:xfrm flipV="1">
            <a:off x="5533373" y="2051139"/>
            <a:ext cx="228600" cy="90814"/>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15" name="group13-connector"/>
          <p:cNvSpPr>
            <a:spLocks noChangeShapeType="1"/>
          </p:cNvSpPr>
          <p:nvPr userDrawn="1"/>
        </p:nvSpPr>
        <p:spPr bwMode="auto">
          <a:xfrm>
            <a:off x="5439429" y="2192055"/>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16" name="Group12-connector"/>
          <p:cNvSpPr>
            <a:spLocks noChangeShapeType="1"/>
          </p:cNvSpPr>
          <p:nvPr userDrawn="1"/>
        </p:nvSpPr>
        <p:spPr bwMode="auto">
          <a:xfrm>
            <a:off x="3632557" y="2617944"/>
            <a:ext cx="44567" cy="15744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17" name="Group13-Oval2"/>
          <p:cNvSpPr/>
          <p:nvPr userDrawn="1"/>
        </p:nvSpPr>
        <p:spPr bwMode="auto">
          <a:xfrm>
            <a:off x="7531161" y="2570291"/>
            <a:ext cx="46495" cy="46495"/>
          </a:xfrm>
          <a:prstGeom prst="ellipse">
            <a:avLst/>
          </a:pr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8" name="Group9-oval1"/>
          <p:cNvSpPr/>
          <p:nvPr userDrawn="1"/>
        </p:nvSpPr>
        <p:spPr bwMode="auto">
          <a:xfrm>
            <a:off x="7576505" y="2566989"/>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19" name="Group1-connector"/>
          <p:cNvSpPr>
            <a:spLocks/>
          </p:cNvSpPr>
          <p:nvPr userDrawn="1"/>
        </p:nvSpPr>
        <p:spPr bwMode="auto">
          <a:xfrm>
            <a:off x="3389861" y="2170142"/>
            <a:ext cx="625035"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20" name="Group5-connector"/>
          <p:cNvSpPr>
            <a:spLocks/>
          </p:cNvSpPr>
          <p:nvPr userDrawn="1"/>
        </p:nvSpPr>
        <p:spPr bwMode="auto">
          <a:xfrm rot="10800000">
            <a:off x="5793757" y="2251740"/>
            <a:ext cx="2072595" cy="853739"/>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13120 w 13120"/>
              <a:gd name="connsiteY0" fmla="*/ 11750 h 11750"/>
              <a:gd name="connsiteX1" fmla="*/ 9153 w 13120"/>
              <a:gd name="connsiteY1" fmla="*/ 3116 h 11750"/>
              <a:gd name="connsiteX2" fmla="*/ 8616 w 13120"/>
              <a:gd name="connsiteY2" fmla="*/ 1870 h 11750"/>
              <a:gd name="connsiteX3" fmla="*/ 7909 w 13120"/>
              <a:gd name="connsiteY3" fmla="*/ 251 h 11750"/>
              <a:gd name="connsiteX4" fmla="*/ 7769 w 13120"/>
              <a:gd name="connsiteY4" fmla="*/ 0 h 11750"/>
              <a:gd name="connsiteX5" fmla="*/ 4516 w 13120"/>
              <a:gd name="connsiteY5" fmla="*/ 0 h 11750"/>
              <a:gd name="connsiteX6" fmla="*/ 4427 w 13120"/>
              <a:gd name="connsiteY6" fmla="*/ 188 h 11750"/>
              <a:gd name="connsiteX7" fmla="*/ 3098 w 13120"/>
              <a:gd name="connsiteY7" fmla="*/ 3181 h 11750"/>
              <a:gd name="connsiteX8" fmla="*/ 1368 w 13120"/>
              <a:gd name="connsiteY8" fmla="*/ 6917 h 11750"/>
              <a:gd name="connsiteX9" fmla="*/ 1119 w 13120"/>
              <a:gd name="connsiteY9" fmla="*/ 7413 h 11750"/>
              <a:gd name="connsiteX10" fmla="*/ 0 w 13120"/>
              <a:gd name="connsiteY10" fmla="*/ 10000 h 11750"/>
              <a:gd name="connsiteX0" fmla="*/ 12944 w 12944"/>
              <a:gd name="connsiteY0" fmla="*/ 11750 h 11750"/>
              <a:gd name="connsiteX1" fmla="*/ 8977 w 12944"/>
              <a:gd name="connsiteY1" fmla="*/ 3116 h 11750"/>
              <a:gd name="connsiteX2" fmla="*/ 8440 w 12944"/>
              <a:gd name="connsiteY2" fmla="*/ 1870 h 11750"/>
              <a:gd name="connsiteX3" fmla="*/ 7733 w 12944"/>
              <a:gd name="connsiteY3" fmla="*/ 251 h 11750"/>
              <a:gd name="connsiteX4" fmla="*/ 7593 w 12944"/>
              <a:gd name="connsiteY4" fmla="*/ 0 h 11750"/>
              <a:gd name="connsiteX5" fmla="*/ 4340 w 12944"/>
              <a:gd name="connsiteY5" fmla="*/ 0 h 11750"/>
              <a:gd name="connsiteX6" fmla="*/ 4251 w 12944"/>
              <a:gd name="connsiteY6" fmla="*/ 188 h 11750"/>
              <a:gd name="connsiteX7" fmla="*/ 2922 w 12944"/>
              <a:gd name="connsiteY7" fmla="*/ 3181 h 11750"/>
              <a:gd name="connsiteX8" fmla="*/ 1192 w 12944"/>
              <a:gd name="connsiteY8" fmla="*/ 6917 h 11750"/>
              <a:gd name="connsiteX9" fmla="*/ 943 w 12944"/>
              <a:gd name="connsiteY9" fmla="*/ 7413 h 11750"/>
              <a:gd name="connsiteX10" fmla="*/ 0 w 12944"/>
              <a:gd name="connsiteY10" fmla="*/ 9526 h 1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944" h="11750">
                <a:moveTo>
                  <a:pt x="12944" y="11750"/>
                </a:moveTo>
                <a:cubicBezTo>
                  <a:pt x="12660" y="11148"/>
                  <a:pt x="9260" y="3716"/>
                  <a:pt x="8977" y="3116"/>
                </a:cubicBezTo>
                <a:lnTo>
                  <a:pt x="8440" y="1870"/>
                </a:lnTo>
                <a:cubicBezTo>
                  <a:pt x="8207" y="1331"/>
                  <a:pt x="7966" y="790"/>
                  <a:pt x="7733" y="251"/>
                </a:cubicBezTo>
                <a:cubicBezTo>
                  <a:pt x="7686" y="168"/>
                  <a:pt x="7644" y="83"/>
                  <a:pt x="7593" y="0"/>
                </a:cubicBezTo>
                <a:cubicBezTo>
                  <a:pt x="6684" y="-1994"/>
                  <a:pt x="5238" y="-1994"/>
                  <a:pt x="4340" y="0"/>
                </a:cubicBezTo>
                <a:cubicBezTo>
                  <a:pt x="4313" y="61"/>
                  <a:pt x="4278" y="126"/>
                  <a:pt x="4251" y="188"/>
                </a:cubicBezTo>
                <a:cubicBezTo>
                  <a:pt x="3808" y="1185"/>
                  <a:pt x="3369" y="2184"/>
                  <a:pt x="2922" y="3181"/>
                </a:cubicBezTo>
                <a:lnTo>
                  <a:pt x="1192" y="6917"/>
                </a:lnTo>
                <a:cubicBezTo>
                  <a:pt x="1110" y="7083"/>
                  <a:pt x="1025" y="7247"/>
                  <a:pt x="943" y="7413"/>
                </a:cubicBezTo>
                <a:cubicBezTo>
                  <a:pt x="566" y="8276"/>
                  <a:pt x="373" y="8663"/>
                  <a:pt x="0" y="95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21" name="Group11-connector"/>
          <p:cNvSpPr>
            <a:spLocks/>
          </p:cNvSpPr>
          <p:nvPr userDrawn="1"/>
        </p:nvSpPr>
        <p:spPr bwMode="auto">
          <a:xfrm>
            <a:off x="6707841" y="2530265"/>
            <a:ext cx="569307"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22" name="Group1-oval2"/>
          <p:cNvSpPr/>
          <p:nvPr userDrawn="1"/>
        </p:nvSpPr>
        <p:spPr bwMode="auto">
          <a:xfrm>
            <a:off x="3986905" y="2236275"/>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3" name="Group12-oval1"/>
          <p:cNvSpPr/>
          <p:nvPr userDrawn="1"/>
        </p:nvSpPr>
        <p:spPr bwMode="auto">
          <a:xfrm>
            <a:off x="3610745" y="2589713"/>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4" name="Group12-oval2"/>
          <p:cNvSpPr/>
          <p:nvPr userDrawn="1"/>
        </p:nvSpPr>
        <p:spPr bwMode="auto">
          <a:xfrm>
            <a:off x="3659481" y="2755187"/>
            <a:ext cx="46495" cy="46495"/>
          </a:xfrm>
          <a:prstGeom prst="ellipse">
            <a:avLst/>
          </a:pr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5" name="Group9-connector"/>
          <p:cNvSpPr>
            <a:spLocks noChangeShapeType="1"/>
          </p:cNvSpPr>
          <p:nvPr userDrawn="1"/>
        </p:nvSpPr>
        <p:spPr bwMode="auto">
          <a:xfrm>
            <a:off x="5631180" y="2175515"/>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26" name="Group9-echo1"/>
          <p:cNvSpPr/>
          <p:nvPr userDrawn="1"/>
        </p:nvSpPr>
        <p:spPr bwMode="auto">
          <a:xfrm>
            <a:off x="7542931" y="2492524"/>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7" name="Group13-echo2"/>
          <p:cNvSpPr/>
          <p:nvPr userDrawn="1"/>
        </p:nvSpPr>
        <p:spPr bwMode="auto">
          <a:xfrm>
            <a:off x="5341783" y="2101510"/>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28" name="shortedLine"/>
          <p:cNvSpPr/>
          <p:nvPr userDrawn="1"/>
        </p:nvSpPr>
        <p:spPr bwMode="auto">
          <a:xfrm>
            <a:off x="4185081" y="1939069"/>
            <a:ext cx="1301263"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dirty="0"/>
          </a:p>
        </p:txBody>
      </p:sp>
      <p:sp>
        <p:nvSpPr>
          <p:cNvPr id="129" name="blueShorterLine"/>
          <p:cNvSpPr/>
          <p:nvPr userDrawn="1"/>
        </p:nvSpPr>
        <p:spPr bwMode="auto">
          <a:xfrm>
            <a:off x="4424521" y="240609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130" name="Freeform 129"/>
          <p:cNvSpPr/>
          <p:nvPr userDrawn="1"/>
        </p:nvSpPr>
        <p:spPr bwMode="auto">
          <a:xfrm>
            <a:off x="3644903" y="2099331"/>
            <a:ext cx="3054351"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31" name="Freeform 130"/>
          <p:cNvSpPr/>
          <p:nvPr userDrawn="1"/>
        </p:nvSpPr>
        <p:spPr bwMode="auto">
          <a:xfrm>
            <a:off x="4432301" y="2535074"/>
            <a:ext cx="2279651"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132" name="Freeform 131"/>
          <p:cNvSpPr/>
          <p:nvPr userDrawn="1"/>
        </p:nvSpPr>
        <p:spPr bwMode="auto">
          <a:xfrm>
            <a:off x="5416551" y="1980310"/>
            <a:ext cx="342900" cy="127890"/>
          </a:xfrm>
          <a:custGeom>
            <a:avLst/>
            <a:gdLst>
              <a:gd name="connsiteX0" fmla="*/ 0 w 342900"/>
              <a:gd name="connsiteY0" fmla="*/ 127890 h 127890"/>
              <a:gd name="connsiteX1" fmla="*/ 165100 w 342900"/>
              <a:gd name="connsiteY1" fmla="*/ 890 h 127890"/>
              <a:gd name="connsiteX2" fmla="*/ 342900 w 342900"/>
              <a:gd name="connsiteY2" fmla="*/ 70740 h 127890"/>
            </a:gdLst>
            <a:ahLst/>
            <a:cxnLst>
              <a:cxn ang="0">
                <a:pos x="connsiteX0" y="connsiteY0"/>
              </a:cxn>
              <a:cxn ang="0">
                <a:pos x="connsiteX1" y="connsiteY1"/>
              </a:cxn>
              <a:cxn ang="0">
                <a:pos x="connsiteX2" y="connsiteY2"/>
              </a:cxn>
            </a:cxnLst>
            <a:rect l="l" t="t" r="r" b="b"/>
            <a:pathLst>
              <a:path w="342900" h="127890">
                <a:moveTo>
                  <a:pt x="0" y="127890"/>
                </a:moveTo>
                <a:cubicBezTo>
                  <a:pt x="53975" y="69152"/>
                  <a:pt x="107950" y="10415"/>
                  <a:pt x="165100" y="890"/>
                </a:cubicBezTo>
                <a:cubicBezTo>
                  <a:pt x="222250" y="-8635"/>
                  <a:pt x="314325" y="61215"/>
                  <a:pt x="342900" y="70740"/>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33" name="Freeform 132"/>
          <p:cNvSpPr/>
          <p:nvPr userDrawn="1"/>
        </p:nvSpPr>
        <p:spPr bwMode="auto">
          <a:xfrm>
            <a:off x="5803903" y="2004659"/>
            <a:ext cx="1733551"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34" name="Freeform 133"/>
          <p:cNvSpPr/>
          <p:nvPr userDrawn="1"/>
        </p:nvSpPr>
        <p:spPr bwMode="auto">
          <a:xfrm>
            <a:off x="7188204" y="242570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35" name="Group3-connector"/>
          <p:cNvSpPr>
            <a:spLocks noChangeShapeType="1"/>
          </p:cNvSpPr>
          <p:nvPr userDrawn="1"/>
        </p:nvSpPr>
        <p:spPr bwMode="auto">
          <a:xfrm flipV="1">
            <a:off x="4208391" y="2116548"/>
            <a:ext cx="1196236" cy="607761"/>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36" name="shortedLine"/>
          <p:cNvSpPr/>
          <p:nvPr userDrawn="1"/>
        </p:nvSpPr>
        <p:spPr bwMode="auto">
          <a:xfrm>
            <a:off x="4178461" y="1932449"/>
            <a:ext cx="1301263" cy="372674"/>
          </a:xfrm>
          <a:custGeom>
            <a:avLst/>
            <a:gdLst>
              <a:gd name="connsiteX0" fmla="*/ 1301262 w 1301262"/>
              <a:gd name="connsiteY0" fmla="*/ 257575 h 372674"/>
              <a:gd name="connsiteX1" fmla="*/ 716174 w 1301262"/>
              <a:gd name="connsiteY1" fmla="*/ 1799 h 372674"/>
              <a:gd name="connsiteX2" fmla="*/ 0 w 1301262"/>
              <a:gd name="connsiteY2" fmla="*/ 372674 h 372674"/>
            </a:gdLst>
            <a:ahLst/>
            <a:cxnLst>
              <a:cxn ang="0">
                <a:pos x="connsiteX0" y="connsiteY0"/>
              </a:cxn>
              <a:cxn ang="0">
                <a:pos x="connsiteX1" y="connsiteY1"/>
              </a:cxn>
              <a:cxn ang="0">
                <a:pos x="connsiteX2" y="connsiteY2"/>
              </a:cxn>
            </a:cxnLst>
            <a:rect l="l" t="t" r="r" b="b"/>
            <a:pathLst>
              <a:path w="1301262" h="372674">
                <a:moveTo>
                  <a:pt x="1301262" y="257575"/>
                </a:moveTo>
                <a:cubicBezTo>
                  <a:pt x="1117156" y="120095"/>
                  <a:pt x="933051" y="-17384"/>
                  <a:pt x="716174" y="1799"/>
                </a:cubicBezTo>
                <a:cubicBezTo>
                  <a:pt x="499297" y="20982"/>
                  <a:pt x="108705" y="312993"/>
                  <a:pt x="0" y="372674"/>
                </a:cubicBezTo>
              </a:path>
            </a:pathLst>
          </a:custGeom>
          <a:noFill/>
          <a:ln w="9525" cap="sq" algn="ctr">
            <a:solidFill>
              <a:schemeClr val="accent4"/>
            </a:solidFill>
            <a:miter lim="800000"/>
            <a:headEnd/>
            <a:tailEnd/>
          </a:ln>
          <a:effectLst/>
        </p:spPr>
        <p:txBody>
          <a:bodyPr rtlCol="0" anchor="ctr"/>
          <a:lstStyle/>
          <a:p>
            <a:pPr lvl="0"/>
            <a:endParaRPr lang="en-US" dirty="0"/>
          </a:p>
        </p:txBody>
      </p:sp>
      <p:sp>
        <p:nvSpPr>
          <p:cNvPr id="137" name="blueShorterLine"/>
          <p:cNvSpPr/>
          <p:nvPr userDrawn="1"/>
        </p:nvSpPr>
        <p:spPr bwMode="auto">
          <a:xfrm>
            <a:off x="4417901" y="2399474"/>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138" name="Freeform 137"/>
          <p:cNvSpPr/>
          <p:nvPr userDrawn="1"/>
        </p:nvSpPr>
        <p:spPr bwMode="auto">
          <a:xfrm>
            <a:off x="3638283" y="2092711"/>
            <a:ext cx="3054351" cy="707375"/>
          </a:xfrm>
          <a:custGeom>
            <a:avLst/>
            <a:gdLst>
              <a:gd name="connsiteX0" fmla="*/ 0 w 3054350"/>
              <a:gd name="connsiteY0" fmla="*/ 516875 h 707375"/>
              <a:gd name="connsiteX1" fmla="*/ 1536700 w 3054350"/>
              <a:gd name="connsiteY1" fmla="*/ 2525 h 707375"/>
              <a:gd name="connsiteX2" fmla="*/ 3054350 w 3054350"/>
              <a:gd name="connsiteY2" fmla="*/ 707375 h 707375"/>
            </a:gdLst>
            <a:ahLst/>
            <a:cxnLst>
              <a:cxn ang="0">
                <a:pos x="connsiteX0" y="connsiteY0"/>
              </a:cxn>
              <a:cxn ang="0">
                <a:pos x="connsiteX1" y="connsiteY1"/>
              </a:cxn>
              <a:cxn ang="0">
                <a:pos x="connsiteX2" y="connsiteY2"/>
              </a:cxn>
            </a:cxnLst>
            <a:rect l="l" t="t" r="r" b="b"/>
            <a:pathLst>
              <a:path w="3054350" h="707375">
                <a:moveTo>
                  <a:pt x="0" y="516875"/>
                </a:moveTo>
                <a:cubicBezTo>
                  <a:pt x="513821" y="243825"/>
                  <a:pt x="1027642" y="-29225"/>
                  <a:pt x="1536700" y="2525"/>
                </a:cubicBezTo>
                <a:cubicBezTo>
                  <a:pt x="2045758" y="34275"/>
                  <a:pt x="2828925" y="615300"/>
                  <a:pt x="3054350" y="707375"/>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39" name="Freeform 138"/>
          <p:cNvSpPr/>
          <p:nvPr userDrawn="1"/>
        </p:nvSpPr>
        <p:spPr bwMode="auto">
          <a:xfrm>
            <a:off x="4425681" y="2528454"/>
            <a:ext cx="2279651" cy="538326"/>
          </a:xfrm>
          <a:custGeom>
            <a:avLst/>
            <a:gdLst>
              <a:gd name="connsiteX0" fmla="*/ 0 w 2279650"/>
              <a:gd name="connsiteY0" fmla="*/ 538326 h 538326"/>
              <a:gd name="connsiteX1" fmla="*/ 1435100 w 2279650"/>
              <a:gd name="connsiteY1" fmla="*/ 4926 h 538326"/>
              <a:gd name="connsiteX2" fmla="*/ 2279650 w 2279650"/>
              <a:gd name="connsiteY2" fmla="*/ 271626 h 538326"/>
            </a:gdLst>
            <a:ahLst/>
            <a:cxnLst>
              <a:cxn ang="0">
                <a:pos x="connsiteX0" y="connsiteY0"/>
              </a:cxn>
              <a:cxn ang="0">
                <a:pos x="connsiteX1" y="connsiteY1"/>
              </a:cxn>
              <a:cxn ang="0">
                <a:pos x="connsiteX2" y="connsiteY2"/>
              </a:cxn>
            </a:cxnLst>
            <a:rect l="l" t="t" r="r" b="b"/>
            <a:pathLst>
              <a:path w="2279650" h="538326">
                <a:moveTo>
                  <a:pt x="0" y="538326"/>
                </a:moveTo>
                <a:cubicBezTo>
                  <a:pt x="527579" y="293851"/>
                  <a:pt x="1055158" y="49376"/>
                  <a:pt x="1435100" y="4926"/>
                </a:cubicBezTo>
                <a:cubicBezTo>
                  <a:pt x="1815042" y="-39524"/>
                  <a:pt x="2148417" y="230351"/>
                  <a:pt x="2279650" y="271626"/>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140" name="Freeform 139"/>
          <p:cNvSpPr/>
          <p:nvPr userDrawn="1"/>
        </p:nvSpPr>
        <p:spPr bwMode="auto">
          <a:xfrm>
            <a:off x="5797283" y="1998039"/>
            <a:ext cx="1733551" cy="401997"/>
          </a:xfrm>
          <a:custGeom>
            <a:avLst/>
            <a:gdLst>
              <a:gd name="connsiteX0" fmla="*/ 1733550 w 1733550"/>
              <a:gd name="connsiteY0" fmla="*/ 401997 h 401997"/>
              <a:gd name="connsiteX1" fmla="*/ 1028700 w 1733550"/>
              <a:gd name="connsiteY1" fmla="*/ 1947 h 401997"/>
              <a:gd name="connsiteX2" fmla="*/ 0 w 1733550"/>
              <a:gd name="connsiteY2" fmla="*/ 249597 h 401997"/>
            </a:gdLst>
            <a:ahLst/>
            <a:cxnLst>
              <a:cxn ang="0">
                <a:pos x="connsiteX0" y="connsiteY0"/>
              </a:cxn>
              <a:cxn ang="0">
                <a:pos x="connsiteX1" y="connsiteY1"/>
              </a:cxn>
              <a:cxn ang="0">
                <a:pos x="connsiteX2" y="connsiteY2"/>
              </a:cxn>
            </a:cxnLst>
            <a:rect l="l" t="t" r="r" b="b"/>
            <a:pathLst>
              <a:path w="1733550" h="401997">
                <a:moveTo>
                  <a:pt x="1733550" y="401997"/>
                </a:moveTo>
                <a:cubicBezTo>
                  <a:pt x="1525587" y="214672"/>
                  <a:pt x="1317625" y="27347"/>
                  <a:pt x="1028700" y="1947"/>
                </a:cubicBezTo>
                <a:cubicBezTo>
                  <a:pt x="739775" y="-23453"/>
                  <a:pt x="172508" y="207264"/>
                  <a:pt x="0" y="249597"/>
                </a:cubicBezTo>
              </a:path>
            </a:pathLst>
          </a:custGeom>
          <a:noFill/>
          <a:ln w="9525" cap="sq" algn="ctr">
            <a:solidFill>
              <a:schemeClr val="tx2"/>
            </a:solidFill>
            <a:miter lim="800000"/>
            <a:headEnd/>
            <a:tailEnd/>
          </a:ln>
          <a:effectLst/>
        </p:spPr>
        <p:txBody>
          <a:bodyPr rtlCol="0" anchor="ctr"/>
          <a:lstStyle/>
          <a:p>
            <a:pPr algn="ctr"/>
            <a:endParaRPr lang="en-US" dirty="0"/>
          </a:p>
        </p:txBody>
      </p:sp>
      <p:sp>
        <p:nvSpPr>
          <p:cNvPr id="141" name="Freeform 140"/>
          <p:cNvSpPr/>
          <p:nvPr userDrawn="1"/>
        </p:nvSpPr>
        <p:spPr bwMode="auto">
          <a:xfrm>
            <a:off x="7181584" y="2419080"/>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42" name="Group4-connector"/>
          <p:cNvSpPr>
            <a:spLocks noChangeShapeType="1"/>
          </p:cNvSpPr>
          <p:nvPr userDrawn="1"/>
        </p:nvSpPr>
        <p:spPr bwMode="auto">
          <a:xfrm flipH="1">
            <a:off x="4073984" y="236875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3" name="group13-connector"/>
          <p:cNvSpPr>
            <a:spLocks noChangeShapeType="1"/>
          </p:cNvSpPr>
          <p:nvPr userDrawn="1"/>
        </p:nvSpPr>
        <p:spPr bwMode="auto">
          <a:xfrm>
            <a:off x="5448712" y="2193386"/>
            <a:ext cx="2116281" cy="403508"/>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4" name="Group1-connector"/>
          <p:cNvSpPr>
            <a:spLocks/>
          </p:cNvSpPr>
          <p:nvPr userDrawn="1"/>
        </p:nvSpPr>
        <p:spPr bwMode="auto">
          <a:xfrm>
            <a:off x="3399145" y="2171473"/>
            <a:ext cx="625035" cy="331945"/>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 name="connsiteX0" fmla="*/ 10640 w 10640"/>
              <a:gd name="connsiteY0" fmla="*/ 3116 h 11398"/>
              <a:gd name="connsiteX1" fmla="*/ 10053 w 10640"/>
              <a:gd name="connsiteY1" fmla="*/ 1870 h 11398"/>
              <a:gd name="connsiteX2" fmla="*/ 9281 w 10640"/>
              <a:gd name="connsiteY2" fmla="*/ 251 h 11398"/>
              <a:gd name="connsiteX3" fmla="*/ 9128 w 10640"/>
              <a:gd name="connsiteY3" fmla="*/ 0 h 11398"/>
              <a:gd name="connsiteX4" fmla="*/ 5574 w 10640"/>
              <a:gd name="connsiteY4" fmla="*/ 0 h 11398"/>
              <a:gd name="connsiteX5" fmla="*/ 5477 w 10640"/>
              <a:gd name="connsiteY5" fmla="*/ 188 h 11398"/>
              <a:gd name="connsiteX6" fmla="*/ 4025 w 10640"/>
              <a:gd name="connsiteY6" fmla="*/ 3181 h 11398"/>
              <a:gd name="connsiteX7" fmla="*/ 2135 w 10640"/>
              <a:gd name="connsiteY7" fmla="*/ 6917 h 11398"/>
              <a:gd name="connsiteX8" fmla="*/ 1863 w 10640"/>
              <a:gd name="connsiteY8" fmla="*/ 7413 h 11398"/>
              <a:gd name="connsiteX9" fmla="*/ 0 w 10640"/>
              <a:gd name="connsiteY9" fmla="*/ 11398 h 11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640" h="11398">
                <a:moveTo>
                  <a:pt x="10640" y="3116"/>
                </a:moveTo>
                <a:lnTo>
                  <a:pt x="10053" y="1870"/>
                </a:lnTo>
                <a:cubicBezTo>
                  <a:pt x="9799" y="1331"/>
                  <a:pt x="9535" y="790"/>
                  <a:pt x="9281" y="251"/>
                </a:cubicBezTo>
                <a:cubicBezTo>
                  <a:pt x="9230" y="168"/>
                  <a:pt x="9184" y="83"/>
                  <a:pt x="9128" y="0"/>
                </a:cubicBezTo>
                <a:cubicBezTo>
                  <a:pt x="8135" y="-1994"/>
                  <a:pt x="6555" y="-1994"/>
                  <a:pt x="5574" y="0"/>
                </a:cubicBezTo>
                <a:cubicBezTo>
                  <a:pt x="5544" y="61"/>
                  <a:pt x="5506" y="126"/>
                  <a:pt x="5477" y="188"/>
                </a:cubicBezTo>
                <a:lnTo>
                  <a:pt x="4025" y="3181"/>
                </a:lnTo>
                <a:lnTo>
                  <a:pt x="2135" y="6917"/>
                </a:lnTo>
                <a:cubicBezTo>
                  <a:pt x="2045" y="7083"/>
                  <a:pt x="1952" y="7247"/>
                  <a:pt x="1863" y="7413"/>
                </a:cubicBezTo>
                <a:cubicBezTo>
                  <a:pt x="1451" y="8276"/>
                  <a:pt x="408" y="10535"/>
                  <a:pt x="0" y="11398"/>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5" name="Group9-connector"/>
          <p:cNvSpPr>
            <a:spLocks noChangeShapeType="1"/>
          </p:cNvSpPr>
          <p:nvPr userDrawn="1"/>
        </p:nvSpPr>
        <p:spPr bwMode="auto">
          <a:xfrm>
            <a:off x="5640464" y="2176846"/>
            <a:ext cx="1967389" cy="410529"/>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6" name="Freeform 145"/>
          <p:cNvSpPr/>
          <p:nvPr userDrawn="1"/>
        </p:nvSpPr>
        <p:spPr bwMode="auto">
          <a:xfrm>
            <a:off x="7190856" y="2420417"/>
            <a:ext cx="727153" cy="590550"/>
          </a:xfrm>
          <a:custGeom>
            <a:avLst/>
            <a:gdLst>
              <a:gd name="connsiteX0" fmla="*/ 0 w 727153"/>
              <a:gd name="connsiteY0" fmla="*/ 590550 h 590550"/>
              <a:gd name="connsiteX1" fmla="*/ 673100 w 727153"/>
              <a:gd name="connsiteY1" fmla="*/ 450850 h 590550"/>
              <a:gd name="connsiteX2" fmla="*/ 685800 w 727153"/>
              <a:gd name="connsiteY2" fmla="*/ 0 h 590550"/>
            </a:gdLst>
            <a:ahLst/>
            <a:cxnLst>
              <a:cxn ang="0">
                <a:pos x="connsiteX0" y="connsiteY0"/>
              </a:cxn>
              <a:cxn ang="0">
                <a:pos x="connsiteX1" y="connsiteY1"/>
              </a:cxn>
              <a:cxn ang="0">
                <a:pos x="connsiteX2" y="connsiteY2"/>
              </a:cxn>
            </a:cxnLst>
            <a:rect l="l" t="t" r="r" b="b"/>
            <a:pathLst>
              <a:path w="727153" h="590550">
                <a:moveTo>
                  <a:pt x="0" y="590550"/>
                </a:moveTo>
                <a:cubicBezTo>
                  <a:pt x="279400" y="569912"/>
                  <a:pt x="558800" y="549275"/>
                  <a:pt x="673100" y="450850"/>
                </a:cubicBezTo>
                <a:cubicBezTo>
                  <a:pt x="787400" y="352425"/>
                  <a:pt x="684742" y="75142"/>
                  <a:pt x="685800" y="0"/>
                </a:cubicBezTo>
              </a:path>
            </a:pathLst>
          </a:custGeom>
          <a:noFill/>
          <a:ln w="9525" cap="sq" algn="ctr">
            <a:solidFill>
              <a:schemeClr val="accent1"/>
            </a:solidFill>
            <a:miter lim="800000"/>
            <a:headEnd/>
            <a:tailEnd/>
          </a:ln>
          <a:effectLst/>
        </p:spPr>
        <p:txBody>
          <a:bodyPr rtlCol="0" anchor="ctr"/>
          <a:lstStyle/>
          <a:p>
            <a:pPr algn="ctr"/>
            <a:endParaRPr lang="en-US" dirty="0"/>
          </a:p>
        </p:txBody>
      </p:sp>
      <p:sp>
        <p:nvSpPr>
          <p:cNvPr id="147" name="Group4-connector"/>
          <p:cNvSpPr>
            <a:spLocks noChangeShapeType="1"/>
          </p:cNvSpPr>
          <p:nvPr userDrawn="1"/>
        </p:nvSpPr>
        <p:spPr bwMode="auto">
          <a:xfrm flipH="1">
            <a:off x="4059900" y="2368971"/>
            <a:ext cx="1562621" cy="247390"/>
          </a:xfrm>
          <a:prstGeom prst="line">
            <a:avLst/>
          </a:prstGeom>
          <a:noFill/>
          <a:ln w="9525" cap="flat">
            <a:solidFill>
              <a:srgbClr val="005287"/>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8" name="Group11-connector"/>
          <p:cNvSpPr>
            <a:spLocks/>
          </p:cNvSpPr>
          <p:nvPr userDrawn="1"/>
        </p:nvSpPr>
        <p:spPr bwMode="auto">
          <a:xfrm>
            <a:off x="6702545" y="2539316"/>
            <a:ext cx="569307" cy="282243"/>
          </a:xfrm>
          <a:custGeom>
            <a:avLst/>
            <a:gdLst>
              <a:gd name="T0" fmla="*/ 1920 w 1920"/>
              <a:gd name="T1" fmla="*/ 190 h 460"/>
              <a:gd name="T2" fmla="*/ 1890 w 1920"/>
              <a:gd name="T3" fmla="*/ 161 h 460"/>
              <a:gd name="T4" fmla="*/ 1871 w 1920"/>
              <a:gd name="T5" fmla="*/ 141 h 460"/>
              <a:gd name="T6" fmla="*/ 1846 w 1920"/>
              <a:gd name="T7" fmla="*/ 115 h 460"/>
              <a:gd name="T8" fmla="*/ 1841 w 1920"/>
              <a:gd name="T9" fmla="*/ 111 h 460"/>
              <a:gd name="T10" fmla="*/ 1726 w 1920"/>
              <a:gd name="T11" fmla="*/ 111 h 460"/>
              <a:gd name="T12" fmla="*/ 1723 w 1920"/>
              <a:gd name="T13" fmla="*/ 114 h 460"/>
              <a:gd name="T14" fmla="*/ 1676 w 1920"/>
              <a:gd name="T15" fmla="*/ 162 h 460"/>
              <a:gd name="T16" fmla="*/ 1615 w 1920"/>
              <a:gd name="T17" fmla="*/ 222 h 460"/>
              <a:gd name="T18" fmla="*/ 1606 w 1920"/>
              <a:gd name="T19" fmla="*/ 230 h 460"/>
              <a:gd name="T20" fmla="*/ 1410 w 1920"/>
              <a:gd name="T21" fmla="*/ 426 h 460"/>
              <a:gd name="T22" fmla="*/ 1407 w 1920"/>
              <a:gd name="T23" fmla="*/ 428 h 460"/>
              <a:gd name="T24" fmla="*/ 1293 w 1920"/>
              <a:gd name="T25" fmla="*/ 428 h 460"/>
              <a:gd name="T26" fmla="*/ 1286 w 1920"/>
              <a:gd name="T27" fmla="*/ 422 h 460"/>
              <a:gd name="T28" fmla="*/ 1223 w 1920"/>
              <a:gd name="T29" fmla="*/ 358 h 460"/>
              <a:gd name="T30" fmla="*/ 1026 w 1920"/>
              <a:gd name="T31" fmla="*/ 161 h 460"/>
              <a:gd name="T32" fmla="*/ 1007 w 1920"/>
              <a:gd name="T33" fmla="*/ 141 h 460"/>
              <a:gd name="T34" fmla="*/ 981 w 1920"/>
              <a:gd name="T35" fmla="*/ 115 h 460"/>
              <a:gd name="T36" fmla="*/ 977 w 1920"/>
              <a:gd name="T37" fmla="*/ 111 h 460"/>
              <a:gd name="T38" fmla="*/ 862 w 1920"/>
              <a:gd name="T39" fmla="*/ 111 h 460"/>
              <a:gd name="T40" fmla="*/ 859 w 1920"/>
              <a:gd name="T41" fmla="*/ 114 h 460"/>
              <a:gd name="T42" fmla="*/ 811 w 1920"/>
              <a:gd name="T43" fmla="*/ 162 h 460"/>
              <a:gd name="T44" fmla="*/ 583 w 1920"/>
              <a:gd name="T45" fmla="*/ 390 h 460"/>
              <a:gd name="T46" fmla="*/ 546 w 1920"/>
              <a:gd name="T47" fmla="*/ 428 h 460"/>
              <a:gd name="T48" fmla="*/ 545 w 1920"/>
              <a:gd name="T49" fmla="*/ 429 h 460"/>
              <a:gd name="T50" fmla="*/ 430 w 1920"/>
              <a:gd name="T51" fmla="*/ 429 h 460"/>
              <a:gd name="T52" fmla="*/ 429 w 1920"/>
              <a:gd name="T53" fmla="*/ 427 h 460"/>
              <a:gd name="T54" fmla="*/ 358 w 1920"/>
              <a:gd name="T55" fmla="*/ 356 h 460"/>
              <a:gd name="T56" fmla="*/ 0 w 1920"/>
              <a:gd name="T57" fmla="*/ 0 h 460"/>
              <a:gd name="connsiteX0" fmla="*/ 10000 w 10000"/>
              <a:gd name="connsiteY0" fmla="*/ 4130 h 9326"/>
              <a:gd name="connsiteX1" fmla="*/ 9844 w 10000"/>
              <a:gd name="connsiteY1" fmla="*/ 3500 h 9326"/>
              <a:gd name="connsiteX2" fmla="*/ 9745 w 10000"/>
              <a:gd name="connsiteY2" fmla="*/ 3065 h 9326"/>
              <a:gd name="connsiteX3" fmla="*/ 9615 w 10000"/>
              <a:gd name="connsiteY3" fmla="*/ 2500 h 9326"/>
              <a:gd name="connsiteX4" fmla="*/ 9589 w 10000"/>
              <a:gd name="connsiteY4" fmla="*/ 2413 h 9326"/>
              <a:gd name="connsiteX5" fmla="*/ 8990 w 10000"/>
              <a:gd name="connsiteY5" fmla="*/ 2413 h 9326"/>
              <a:gd name="connsiteX6" fmla="*/ 8974 w 10000"/>
              <a:gd name="connsiteY6" fmla="*/ 2478 h 9326"/>
              <a:gd name="connsiteX7" fmla="*/ 8729 w 10000"/>
              <a:gd name="connsiteY7" fmla="*/ 3522 h 9326"/>
              <a:gd name="connsiteX8" fmla="*/ 8411 w 10000"/>
              <a:gd name="connsiteY8" fmla="*/ 4826 h 9326"/>
              <a:gd name="connsiteX9" fmla="*/ 8365 w 10000"/>
              <a:gd name="connsiteY9" fmla="*/ 5000 h 9326"/>
              <a:gd name="connsiteX10" fmla="*/ 8159 w 10000"/>
              <a:gd name="connsiteY10" fmla="*/ 5902 h 9326"/>
              <a:gd name="connsiteX11" fmla="*/ 7344 w 10000"/>
              <a:gd name="connsiteY11" fmla="*/ 9261 h 9326"/>
              <a:gd name="connsiteX12" fmla="*/ 7328 w 10000"/>
              <a:gd name="connsiteY12" fmla="*/ 9304 h 9326"/>
              <a:gd name="connsiteX13" fmla="*/ 6734 w 10000"/>
              <a:gd name="connsiteY13" fmla="*/ 9304 h 9326"/>
              <a:gd name="connsiteX14" fmla="*/ 6698 w 10000"/>
              <a:gd name="connsiteY14" fmla="*/ 9174 h 9326"/>
              <a:gd name="connsiteX15" fmla="*/ 6370 w 10000"/>
              <a:gd name="connsiteY15" fmla="*/ 7783 h 9326"/>
              <a:gd name="connsiteX16" fmla="*/ 5344 w 10000"/>
              <a:gd name="connsiteY16" fmla="*/ 3500 h 9326"/>
              <a:gd name="connsiteX17" fmla="*/ 5245 w 10000"/>
              <a:gd name="connsiteY17" fmla="*/ 3065 h 9326"/>
              <a:gd name="connsiteX18" fmla="*/ 5109 w 10000"/>
              <a:gd name="connsiteY18" fmla="*/ 2500 h 9326"/>
              <a:gd name="connsiteX19" fmla="*/ 5089 w 10000"/>
              <a:gd name="connsiteY19" fmla="*/ 2413 h 9326"/>
              <a:gd name="connsiteX20" fmla="*/ 4490 w 10000"/>
              <a:gd name="connsiteY20" fmla="*/ 2413 h 9326"/>
              <a:gd name="connsiteX21" fmla="*/ 4474 w 10000"/>
              <a:gd name="connsiteY21" fmla="*/ 2478 h 9326"/>
              <a:gd name="connsiteX22" fmla="*/ 4224 w 10000"/>
              <a:gd name="connsiteY22" fmla="*/ 3522 h 9326"/>
              <a:gd name="connsiteX23" fmla="*/ 3036 w 10000"/>
              <a:gd name="connsiteY23" fmla="*/ 8478 h 9326"/>
              <a:gd name="connsiteX24" fmla="*/ 2844 w 10000"/>
              <a:gd name="connsiteY24" fmla="*/ 9304 h 9326"/>
              <a:gd name="connsiteX25" fmla="*/ 2839 w 10000"/>
              <a:gd name="connsiteY25" fmla="*/ 9326 h 9326"/>
              <a:gd name="connsiteX26" fmla="*/ 2240 w 10000"/>
              <a:gd name="connsiteY26" fmla="*/ 9326 h 9326"/>
              <a:gd name="connsiteX27" fmla="*/ 2234 w 10000"/>
              <a:gd name="connsiteY27" fmla="*/ 9283 h 9326"/>
              <a:gd name="connsiteX28" fmla="*/ 1865 w 10000"/>
              <a:gd name="connsiteY28" fmla="*/ 7739 h 9326"/>
              <a:gd name="connsiteX29" fmla="*/ 0 w 10000"/>
              <a:gd name="connsiteY29" fmla="*/ 0 h 9326"/>
              <a:gd name="connsiteX0" fmla="*/ 10000 w 10000"/>
              <a:gd name="connsiteY0" fmla="*/ 4428 h 10216"/>
              <a:gd name="connsiteX1" fmla="*/ 9844 w 10000"/>
              <a:gd name="connsiteY1" fmla="*/ 3753 h 10216"/>
              <a:gd name="connsiteX2" fmla="*/ 9745 w 10000"/>
              <a:gd name="connsiteY2" fmla="*/ 3287 h 10216"/>
              <a:gd name="connsiteX3" fmla="*/ 9615 w 10000"/>
              <a:gd name="connsiteY3" fmla="*/ 2681 h 10216"/>
              <a:gd name="connsiteX4" fmla="*/ 9589 w 10000"/>
              <a:gd name="connsiteY4" fmla="*/ 2587 h 10216"/>
              <a:gd name="connsiteX5" fmla="*/ 8990 w 10000"/>
              <a:gd name="connsiteY5" fmla="*/ 2587 h 10216"/>
              <a:gd name="connsiteX6" fmla="*/ 8974 w 10000"/>
              <a:gd name="connsiteY6" fmla="*/ 2657 h 10216"/>
              <a:gd name="connsiteX7" fmla="*/ 8729 w 10000"/>
              <a:gd name="connsiteY7" fmla="*/ 3777 h 10216"/>
              <a:gd name="connsiteX8" fmla="*/ 8411 w 10000"/>
              <a:gd name="connsiteY8" fmla="*/ 5175 h 10216"/>
              <a:gd name="connsiteX9" fmla="*/ 8365 w 10000"/>
              <a:gd name="connsiteY9" fmla="*/ 5361 h 10216"/>
              <a:gd name="connsiteX10" fmla="*/ 8159 w 10000"/>
              <a:gd name="connsiteY10" fmla="*/ 6329 h 10216"/>
              <a:gd name="connsiteX11" fmla="*/ 7344 w 10000"/>
              <a:gd name="connsiteY11" fmla="*/ 9930 h 10216"/>
              <a:gd name="connsiteX12" fmla="*/ 6734 w 10000"/>
              <a:gd name="connsiteY12" fmla="*/ 9976 h 10216"/>
              <a:gd name="connsiteX13" fmla="*/ 6698 w 10000"/>
              <a:gd name="connsiteY13" fmla="*/ 9837 h 10216"/>
              <a:gd name="connsiteX14" fmla="*/ 6370 w 10000"/>
              <a:gd name="connsiteY14" fmla="*/ 8345 h 10216"/>
              <a:gd name="connsiteX15" fmla="*/ 5344 w 10000"/>
              <a:gd name="connsiteY15" fmla="*/ 3753 h 10216"/>
              <a:gd name="connsiteX16" fmla="*/ 5245 w 10000"/>
              <a:gd name="connsiteY16" fmla="*/ 3287 h 10216"/>
              <a:gd name="connsiteX17" fmla="*/ 5109 w 10000"/>
              <a:gd name="connsiteY17" fmla="*/ 2681 h 10216"/>
              <a:gd name="connsiteX18" fmla="*/ 5089 w 10000"/>
              <a:gd name="connsiteY18" fmla="*/ 2587 h 10216"/>
              <a:gd name="connsiteX19" fmla="*/ 4490 w 10000"/>
              <a:gd name="connsiteY19" fmla="*/ 2587 h 10216"/>
              <a:gd name="connsiteX20" fmla="*/ 4474 w 10000"/>
              <a:gd name="connsiteY20" fmla="*/ 2657 h 10216"/>
              <a:gd name="connsiteX21" fmla="*/ 4224 w 10000"/>
              <a:gd name="connsiteY21" fmla="*/ 3777 h 10216"/>
              <a:gd name="connsiteX22" fmla="*/ 3036 w 10000"/>
              <a:gd name="connsiteY22" fmla="*/ 9091 h 10216"/>
              <a:gd name="connsiteX23" fmla="*/ 2844 w 10000"/>
              <a:gd name="connsiteY23" fmla="*/ 9976 h 10216"/>
              <a:gd name="connsiteX24" fmla="*/ 2839 w 10000"/>
              <a:gd name="connsiteY24" fmla="*/ 10000 h 10216"/>
              <a:gd name="connsiteX25" fmla="*/ 2240 w 10000"/>
              <a:gd name="connsiteY25" fmla="*/ 10000 h 10216"/>
              <a:gd name="connsiteX26" fmla="*/ 2234 w 10000"/>
              <a:gd name="connsiteY26" fmla="*/ 9954 h 10216"/>
              <a:gd name="connsiteX27" fmla="*/ 1865 w 10000"/>
              <a:gd name="connsiteY27" fmla="*/ 8298 h 10216"/>
              <a:gd name="connsiteX28" fmla="*/ 0 w 10000"/>
              <a:gd name="connsiteY28" fmla="*/ 0 h 10216"/>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734 w 10000"/>
              <a:gd name="connsiteY11" fmla="*/ 9976 h 10000"/>
              <a:gd name="connsiteX12" fmla="*/ 6698 w 10000"/>
              <a:gd name="connsiteY12" fmla="*/ 9837 h 10000"/>
              <a:gd name="connsiteX13" fmla="*/ 6370 w 10000"/>
              <a:gd name="connsiteY13" fmla="*/ 8345 h 10000"/>
              <a:gd name="connsiteX14" fmla="*/ 5344 w 10000"/>
              <a:gd name="connsiteY14" fmla="*/ 3753 h 10000"/>
              <a:gd name="connsiteX15" fmla="*/ 5245 w 10000"/>
              <a:gd name="connsiteY15" fmla="*/ 3287 h 10000"/>
              <a:gd name="connsiteX16" fmla="*/ 5109 w 10000"/>
              <a:gd name="connsiteY16" fmla="*/ 2681 h 10000"/>
              <a:gd name="connsiteX17" fmla="*/ 5089 w 10000"/>
              <a:gd name="connsiteY17" fmla="*/ 2587 h 10000"/>
              <a:gd name="connsiteX18" fmla="*/ 4490 w 10000"/>
              <a:gd name="connsiteY18" fmla="*/ 2587 h 10000"/>
              <a:gd name="connsiteX19" fmla="*/ 4474 w 10000"/>
              <a:gd name="connsiteY19" fmla="*/ 2657 h 10000"/>
              <a:gd name="connsiteX20" fmla="*/ 4224 w 10000"/>
              <a:gd name="connsiteY20" fmla="*/ 3777 h 10000"/>
              <a:gd name="connsiteX21" fmla="*/ 3036 w 10000"/>
              <a:gd name="connsiteY21" fmla="*/ 9091 h 10000"/>
              <a:gd name="connsiteX22" fmla="*/ 2844 w 10000"/>
              <a:gd name="connsiteY22" fmla="*/ 9976 h 10000"/>
              <a:gd name="connsiteX23" fmla="*/ 2839 w 10000"/>
              <a:gd name="connsiteY23" fmla="*/ 10000 h 10000"/>
              <a:gd name="connsiteX24" fmla="*/ 2240 w 10000"/>
              <a:gd name="connsiteY24" fmla="*/ 10000 h 10000"/>
              <a:gd name="connsiteX25" fmla="*/ 2234 w 10000"/>
              <a:gd name="connsiteY25" fmla="*/ 9954 h 10000"/>
              <a:gd name="connsiteX26" fmla="*/ 1865 w 10000"/>
              <a:gd name="connsiteY26" fmla="*/ 8298 h 10000"/>
              <a:gd name="connsiteX27" fmla="*/ 0 w 10000"/>
              <a:gd name="connsiteY27" fmla="*/ 0 h 10000"/>
              <a:gd name="connsiteX0" fmla="*/ 10000 w 10000"/>
              <a:gd name="connsiteY0" fmla="*/ 4428 h 10045"/>
              <a:gd name="connsiteX1" fmla="*/ 9844 w 10000"/>
              <a:gd name="connsiteY1" fmla="*/ 3753 h 10045"/>
              <a:gd name="connsiteX2" fmla="*/ 9745 w 10000"/>
              <a:gd name="connsiteY2" fmla="*/ 3287 h 10045"/>
              <a:gd name="connsiteX3" fmla="*/ 9615 w 10000"/>
              <a:gd name="connsiteY3" fmla="*/ 2681 h 10045"/>
              <a:gd name="connsiteX4" fmla="*/ 9589 w 10000"/>
              <a:gd name="connsiteY4" fmla="*/ 2587 h 10045"/>
              <a:gd name="connsiteX5" fmla="*/ 8990 w 10000"/>
              <a:gd name="connsiteY5" fmla="*/ 2587 h 10045"/>
              <a:gd name="connsiteX6" fmla="*/ 8974 w 10000"/>
              <a:gd name="connsiteY6" fmla="*/ 2657 h 10045"/>
              <a:gd name="connsiteX7" fmla="*/ 8729 w 10000"/>
              <a:gd name="connsiteY7" fmla="*/ 3777 h 10045"/>
              <a:gd name="connsiteX8" fmla="*/ 8411 w 10000"/>
              <a:gd name="connsiteY8" fmla="*/ 5175 h 10045"/>
              <a:gd name="connsiteX9" fmla="*/ 8365 w 10000"/>
              <a:gd name="connsiteY9" fmla="*/ 5361 h 10045"/>
              <a:gd name="connsiteX10" fmla="*/ 8159 w 10000"/>
              <a:gd name="connsiteY10" fmla="*/ 6329 h 10045"/>
              <a:gd name="connsiteX11" fmla="*/ 6734 w 10000"/>
              <a:gd name="connsiteY11" fmla="*/ 9976 h 10045"/>
              <a:gd name="connsiteX12" fmla="*/ 6370 w 10000"/>
              <a:gd name="connsiteY12" fmla="*/ 8345 h 10045"/>
              <a:gd name="connsiteX13" fmla="*/ 5344 w 10000"/>
              <a:gd name="connsiteY13" fmla="*/ 3753 h 10045"/>
              <a:gd name="connsiteX14" fmla="*/ 5245 w 10000"/>
              <a:gd name="connsiteY14" fmla="*/ 3287 h 10045"/>
              <a:gd name="connsiteX15" fmla="*/ 5109 w 10000"/>
              <a:gd name="connsiteY15" fmla="*/ 2681 h 10045"/>
              <a:gd name="connsiteX16" fmla="*/ 5089 w 10000"/>
              <a:gd name="connsiteY16" fmla="*/ 2587 h 10045"/>
              <a:gd name="connsiteX17" fmla="*/ 4490 w 10000"/>
              <a:gd name="connsiteY17" fmla="*/ 2587 h 10045"/>
              <a:gd name="connsiteX18" fmla="*/ 4474 w 10000"/>
              <a:gd name="connsiteY18" fmla="*/ 2657 h 10045"/>
              <a:gd name="connsiteX19" fmla="*/ 4224 w 10000"/>
              <a:gd name="connsiteY19" fmla="*/ 3777 h 10045"/>
              <a:gd name="connsiteX20" fmla="*/ 3036 w 10000"/>
              <a:gd name="connsiteY20" fmla="*/ 9091 h 10045"/>
              <a:gd name="connsiteX21" fmla="*/ 2844 w 10000"/>
              <a:gd name="connsiteY21" fmla="*/ 9976 h 10045"/>
              <a:gd name="connsiteX22" fmla="*/ 2839 w 10000"/>
              <a:gd name="connsiteY22" fmla="*/ 10000 h 10045"/>
              <a:gd name="connsiteX23" fmla="*/ 2240 w 10000"/>
              <a:gd name="connsiteY23" fmla="*/ 10000 h 10045"/>
              <a:gd name="connsiteX24" fmla="*/ 2234 w 10000"/>
              <a:gd name="connsiteY24" fmla="*/ 9954 h 10045"/>
              <a:gd name="connsiteX25" fmla="*/ 1865 w 10000"/>
              <a:gd name="connsiteY25" fmla="*/ 8298 h 10045"/>
              <a:gd name="connsiteX26" fmla="*/ 0 w 10000"/>
              <a:gd name="connsiteY26" fmla="*/ 0 h 10045"/>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6370 w 10000"/>
              <a:gd name="connsiteY11" fmla="*/ 8345 h 10000"/>
              <a:gd name="connsiteX12" fmla="*/ 5344 w 10000"/>
              <a:gd name="connsiteY12" fmla="*/ 3753 h 10000"/>
              <a:gd name="connsiteX13" fmla="*/ 5245 w 10000"/>
              <a:gd name="connsiteY13" fmla="*/ 3287 h 10000"/>
              <a:gd name="connsiteX14" fmla="*/ 5109 w 10000"/>
              <a:gd name="connsiteY14" fmla="*/ 2681 h 10000"/>
              <a:gd name="connsiteX15" fmla="*/ 5089 w 10000"/>
              <a:gd name="connsiteY15" fmla="*/ 2587 h 10000"/>
              <a:gd name="connsiteX16" fmla="*/ 4490 w 10000"/>
              <a:gd name="connsiteY16" fmla="*/ 2587 h 10000"/>
              <a:gd name="connsiteX17" fmla="*/ 4474 w 10000"/>
              <a:gd name="connsiteY17" fmla="*/ 2657 h 10000"/>
              <a:gd name="connsiteX18" fmla="*/ 4224 w 10000"/>
              <a:gd name="connsiteY18" fmla="*/ 3777 h 10000"/>
              <a:gd name="connsiteX19" fmla="*/ 3036 w 10000"/>
              <a:gd name="connsiteY19" fmla="*/ 9091 h 10000"/>
              <a:gd name="connsiteX20" fmla="*/ 2844 w 10000"/>
              <a:gd name="connsiteY20" fmla="*/ 9976 h 10000"/>
              <a:gd name="connsiteX21" fmla="*/ 2839 w 10000"/>
              <a:gd name="connsiteY21" fmla="*/ 10000 h 10000"/>
              <a:gd name="connsiteX22" fmla="*/ 2240 w 10000"/>
              <a:gd name="connsiteY22" fmla="*/ 10000 h 10000"/>
              <a:gd name="connsiteX23" fmla="*/ 2234 w 10000"/>
              <a:gd name="connsiteY23" fmla="*/ 9954 h 10000"/>
              <a:gd name="connsiteX24" fmla="*/ 1865 w 10000"/>
              <a:gd name="connsiteY24" fmla="*/ 8298 h 10000"/>
              <a:gd name="connsiteX25" fmla="*/ 0 w 10000"/>
              <a:gd name="connsiteY25"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344 w 10000"/>
              <a:gd name="connsiteY11" fmla="*/ 3753 h 10000"/>
              <a:gd name="connsiteX12" fmla="*/ 5245 w 10000"/>
              <a:gd name="connsiteY12" fmla="*/ 3287 h 10000"/>
              <a:gd name="connsiteX13" fmla="*/ 5109 w 10000"/>
              <a:gd name="connsiteY13" fmla="*/ 2681 h 10000"/>
              <a:gd name="connsiteX14" fmla="*/ 5089 w 10000"/>
              <a:gd name="connsiteY14" fmla="*/ 2587 h 10000"/>
              <a:gd name="connsiteX15" fmla="*/ 4490 w 10000"/>
              <a:gd name="connsiteY15" fmla="*/ 2587 h 10000"/>
              <a:gd name="connsiteX16" fmla="*/ 4474 w 10000"/>
              <a:gd name="connsiteY16" fmla="*/ 2657 h 10000"/>
              <a:gd name="connsiteX17" fmla="*/ 4224 w 10000"/>
              <a:gd name="connsiteY17" fmla="*/ 3777 h 10000"/>
              <a:gd name="connsiteX18" fmla="*/ 3036 w 10000"/>
              <a:gd name="connsiteY18" fmla="*/ 9091 h 10000"/>
              <a:gd name="connsiteX19" fmla="*/ 2844 w 10000"/>
              <a:gd name="connsiteY19" fmla="*/ 9976 h 10000"/>
              <a:gd name="connsiteX20" fmla="*/ 2839 w 10000"/>
              <a:gd name="connsiteY20" fmla="*/ 10000 h 10000"/>
              <a:gd name="connsiteX21" fmla="*/ 2240 w 10000"/>
              <a:gd name="connsiteY21" fmla="*/ 10000 h 10000"/>
              <a:gd name="connsiteX22" fmla="*/ 2234 w 10000"/>
              <a:gd name="connsiteY22" fmla="*/ 9954 h 10000"/>
              <a:gd name="connsiteX23" fmla="*/ 1865 w 10000"/>
              <a:gd name="connsiteY23" fmla="*/ 8298 h 10000"/>
              <a:gd name="connsiteX24" fmla="*/ 0 w 10000"/>
              <a:gd name="connsiteY24"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245 w 10000"/>
              <a:gd name="connsiteY11" fmla="*/ 3287 h 10000"/>
              <a:gd name="connsiteX12" fmla="*/ 5109 w 10000"/>
              <a:gd name="connsiteY12" fmla="*/ 2681 h 10000"/>
              <a:gd name="connsiteX13" fmla="*/ 5089 w 10000"/>
              <a:gd name="connsiteY13" fmla="*/ 2587 h 10000"/>
              <a:gd name="connsiteX14" fmla="*/ 4490 w 10000"/>
              <a:gd name="connsiteY14" fmla="*/ 2587 h 10000"/>
              <a:gd name="connsiteX15" fmla="*/ 4474 w 10000"/>
              <a:gd name="connsiteY15" fmla="*/ 2657 h 10000"/>
              <a:gd name="connsiteX16" fmla="*/ 4224 w 10000"/>
              <a:gd name="connsiteY16" fmla="*/ 3777 h 10000"/>
              <a:gd name="connsiteX17" fmla="*/ 3036 w 10000"/>
              <a:gd name="connsiteY17" fmla="*/ 9091 h 10000"/>
              <a:gd name="connsiteX18" fmla="*/ 2844 w 10000"/>
              <a:gd name="connsiteY18" fmla="*/ 9976 h 10000"/>
              <a:gd name="connsiteX19" fmla="*/ 2839 w 10000"/>
              <a:gd name="connsiteY19" fmla="*/ 10000 h 10000"/>
              <a:gd name="connsiteX20" fmla="*/ 2240 w 10000"/>
              <a:gd name="connsiteY20" fmla="*/ 10000 h 10000"/>
              <a:gd name="connsiteX21" fmla="*/ 2234 w 10000"/>
              <a:gd name="connsiteY21" fmla="*/ 9954 h 10000"/>
              <a:gd name="connsiteX22" fmla="*/ 1865 w 10000"/>
              <a:gd name="connsiteY22" fmla="*/ 8298 h 10000"/>
              <a:gd name="connsiteX23" fmla="*/ 0 w 10000"/>
              <a:gd name="connsiteY23"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5089 w 10000"/>
              <a:gd name="connsiteY12" fmla="*/ 2587 h 10000"/>
              <a:gd name="connsiteX13" fmla="*/ 4490 w 10000"/>
              <a:gd name="connsiteY13" fmla="*/ 2587 h 10000"/>
              <a:gd name="connsiteX14" fmla="*/ 4474 w 10000"/>
              <a:gd name="connsiteY14" fmla="*/ 2657 h 10000"/>
              <a:gd name="connsiteX15" fmla="*/ 4224 w 10000"/>
              <a:gd name="connsiteY15" fmla="*/ 3777 h 10000"/>
              <a:gd name="connsiteX16" fmla="*/ 3036 w 10000"/>
              <a:gd name="connsiteY16" fmla="*/ 9091 h 10000"/>
              <a:gd name="connsiteX17" fmla="*/ 2844 w 10000"/>
              <a:gd name="connsiteY17" fmla="*/ 9976 h 10000"/>
              <a:gd name="connsiteX18" fmla="*/ 2839 w 10000"/>
              <a:gd name="connsiteY18" fmla="*/ 10000 h 10000"/>
              <a:gd name="connsiteX19" fmla="*/ 2240 w 10000"/>
              <a:gd name="connsiteY19" fmla="*/ 10000 h 10000"/>
              <a:gd name="connsiteX20" fmla="*/ 2234 w 10000"/>
              <a:gd name="connsiteY20" fmla="*/ 9954 h 10000"/>
              <a:gd name="connsiteX21" fmla="*/ 1865 w 10000"/>
              <a:gd name="connsiteY21" fmla="*/ 8298 h 10000"/>
              <a:gd name="connsiteX22" fmla="*/ 0 w 10000"/>
              <a:gd name="connsiteY22"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5109 w 10000"/>
              <a:gd name="connsiteY11" fmla="*/ 2681 h 10000"/>
              <a:gd name="connsiteX12" fmla="*/ 4490 w 10000"/>
              <a:gd name="connsiteY12" fmla="*/ 2587 h 10000"/>
              <a:gd name="connsiteX13" fmla="*/ 4474 w 10000"/>
              <a:gd name="connsiteY13" fmla="*/ 2657 h 10000"/>
              <a:gd name="connsiteX14" fmla="*/ 4224 w 10000"/>
              <a:gd name="connsiteY14" fmla="*/ 3777 h 10000"/>
              <a:gd name="connsiteX15" fmla="*/ 3036 w 10000"/>
              <a:gd name="connsiteY15" fmla="*/ 9091 h 10000"/>
              <a:gd name="connsiteX16" fmla="*/ 2844 w 10000"/>
              <a:gd name="connsiteY16" fmla="*/ 9976 h 10000"/>
              <a:gd name="connsiteX17" fmla="*/ 2839 w 10000"/>
              <a:gd name="connsiteY17" fmla="*/ 10000 h 10000"/>
              <a:gd name="connsiteX18" fmla="*/ 2240 w 10000"/>
              <a:gd name="connsiteY18" fmla="*/ 10000 h 10000"/>
              <a:gd name="connsiteX19" fmla="*/ 2234 w 10000"/>
              <a:gd name="connsiteY19" fmla="*/ 9954 h 10000"/>
              <a:gd name="connsiteX20" fmla="*/ 1865 w 10000"/>
              <a:gd name="connsiteY20" fmla="*/ 8298 h 10000"/>
              <a:gd name="connsiteX21" fmla="*/ 0 w 10000"/>
              <a:gd name="connsiteY21"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474 w 10000"/>
              <a:gd name="connsiteY12" fmla="*/ 2657 h 10000"/>
              <a:gd name="connsiteX13" fmla="*/ 4224 w 10000"/>
              <a:gd name="connsiteY13" fmla="*/ 3777 h 10000"/>
              <a:gd name="connsiteX14" fmla="*/ 3036 w 10000"/>
              <a:gd name="connsiteY14" fmla="*/ 9091 h 10000"/>
              <a:gd name="connsiteX15" fmla="*/ 2844 w 10000"/>
              <a:gd name="connsiteY15" fmla="*/ 9976 h 10000"/>
              <a:gd name="connsiteX16" fmla="*/ 2839 w 10000"/>
              <a:gd name="connsiteY16" fmla="*/ 10000 h 10000"/>
              <a:gd name="connsiteX17" fmla="*/ 2240 w 10000"/>
              <a:gd name="connsiteY17" fmla="*/ 10000 h 10000"/>
              <a:gd name="connsiteX18" fmla="*/ 2234 w 10000"/>
              <a:gd name="connsiteY18" fmla="*/ 9954 h 10000"/>
              <a:gd name="connsiteX19" fmla="*/ 1865 w 10000"/>
              <a:gd name="connsiteY19" fmla="*/ 8298 h 10000"/>
              <a:gd name="connsiteX20" fmla="*/ 0 w 10000"/>
              <a:gd name="connsiteY20"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490 w 10000"/>
              <a:gd name="connsiteY11" fmla="*/ 2587 h 10000"/>
              <a:gd name="connsiteX12" fmla="*/ 4224 w 10000"/>
              <a:gd name="connsiteY12" fmla="*/ 3777 h 10000"/>
              <a:gd name="connsiteX13" fmla="*/ 3036 w 10000"/>
              <a:gd name="connsiteY13" fmla="*/ 9091 h 10000"/>
              <a:gd name="connsiteX14" fmla="*/ 2844 w 10000"/>
              <a:gd name="connsiteY14" fmla="*/ 9976 h 10000"/>
              <a:gd name="connsiteX15" fmla="*/ 2839 w 10000"/>
              <a:gd name="connsiteY15" fmla="*/ 10000 h 10000"/>
              <a:gd name="connsiteX16" fmla="*/ 2240 w 10000"/>
              <a:gd name="connsiteY16" fmla="*/ 10000 h 10000"/>
              <a:gd name="connsiteX17" fmla="*/ 2234 w 10000"/>
              <a:gd name="connsiteY17" fmla="*/ 9954 h 10000"/>
              <a:gd name="connsiteX18" fmla="*/ 1865 w 10000"/>
              <a:gd name="connsiteY18" fmla="*/ 8298 h 10000"/>
              <a:gd name="connsiteX19" fmla="*/ 0 w 10000"/>
              <a:gd name="connsiteY19"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4224 w 10000"/>
              <a:gd name="connsiteY11" fmla="*/ 3777 h 10000"/>
              <a:gd name="connsiteX12" fmla="*/ 3036 w 10000"/>
              <a:gd name="connsiteY12" fmla="*/ 9091 h 10000"/>
              <a:gd name="connsiteX13" fmla="*/ 2844 w 10000"/>
              <a:gd name="connsiteY13" fmla="*/ 9976 h 10000"/>
              <a:gd name="connsiteX14" fmla="*/ 2839 w 10000"/>
              <a:gd name="connsiteY14" fmla="*/ 10000 h 10000"/>
              <a:gd name="connsiteX15" fmla="*/ 2240 w 10000"/>
              <a:gd name="connsiteY15" fmla="*/ 10000 h 10000"/>
              <a:gd name="connsiteX16" fmla="*/ 2234 w 10000"/>
              <a:gd name="connsiteY16" fmla="*/ 9954 h 10000"/>
              <a:gd name="connsiteX17" fmla="*/ 1865 w 10000"/>
              <a:gd name="connsiteY17" fmla="*/ 8298 h 10000"/>
              <a:gd name="connsiteX18" fmla="*/ 0 w 10000"/>
              <a:gd name="connsiteY18"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3036 w 10000"/>
              <a:gd name="connsiteY11" fmla="*/ 9091 h 10000"/>
              <a:gd name="connsiteX12" fmla="*/ 2844 w 10000"/>
              <a:gd name="connsiteY12" fmla="*/ 9976 h 10000"/>
              <a:gd name="connsiteX13" fmla="*/ 2839 w 10000"/>
              <a:gd name="connsiteY13" fmla="*/ 10000 h 10000"/>
              <a:gd name="connsiteX14" fmla="*/ 2240 w 10000"/>
              <a:gd name="connsiteY14" fmla="*/ 10000 h 10000"/>
              <a:gd name="connsiteX15" fmla="*/ 2234 w 10000"/>
              <a:gd name="connsiteY15" fmla="*/ 9954 h 10000"/>
              <a:gd name="connsiteX16" fmla="*/ 1865 w 10000"/>
              <a:gd name="connsiteY16" fmla="*/ 8298 h 10000"/>
              <a:gd name="connsiteX17" fmla="*/ 0 w 10000"/>
              <a:gd name="connsiteY17"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2234 w 10000"/>
              <a:gd name="connsiteY14" fmla="*/ 9954 h 10000"/>
              <a:gd name="connsiteX15" fmla="*/ 1865 w 10000"/>
              <a:gd name="connsiteY15" fmla="*/ 8298 h 10000"/>
              <a:gd name="connsiteX16" fmla="*/ 0 w 10000"/>
              <a:gd name="connsiteY16" fmla="*/ 0 h 10000"/>
              <a:gd name="connsiteX0" fmla="*/ 10000 w 10000"/>
              <a:gd name="connsiteY0" fmla="*/ 4428 h 10000"/>
              <a:gd name="connsiteX1" fmla="*/ 9844 w 10000"/>
              <a:gd name="connsiteY1" fmla="*/ 3753 h 10000"/>
              <a:gd name="connsiteX2" fmla="*/ 9745 w 10000"/>
              <a:gd name="connsiteY2" fmla="*/ 3287 h 10000"/>
              <a:gd name="connsiteX3" fmla="*/ 9615 w 10000"/>
              <a:gd name="connsiteY3" fmla="*/ 2681 h 10000"/>
              <a:gd name="connsiteX4" fmla="*/ 9589 w 10000"/>
              <a:gd name="connsiteY4" fmla="*/ 2587 h 10000"/>
              <a:gd name="connsiteX5" fmla="*/ 8990 w 10000"/>
              <a:gd name="connsiteY5" fmla="*/ 2587 h 10000"/>
              <a:gd name="connsiteX6" fmla="*/ 8974 w 10000"/>
              <a:gd name="connsiteY6" fmla="*/ 2657 h 10000"/>
              <a:gd name="connsiteX7" fmla="*/ 8729 w 10000"/>
              <a:gd name="connsiteY7" fmla="*/ 3777 h 10000"/>
              <a:gd name="connsiteX8" fmla="*/ 8411 w 10000"/>
              <a:gd name="connsiteY8" fmla="*/ 5175 h 10000"/>
              <a:gd name="connsiteX9" fmla="*/ 8365 w 10000"/>
              <a:gd name="connsiteY9" fmla="*/ 5361 h 10000"/>
              <a:gd name="connsiteX10" fmla="*/ 8159 w 10000"/>
              <a:gd name="connsiteY10" fmla="*/ 6329 h 10000"/>
              <a:gd name="connsiteX11" fmla="*/ 2844 w 10000"/>
              <a:gd name="connsiteY11" fmla="*/ 9976 h 10000"/>
              <a:gd name="connsiteX12" fmla="*/ 2839 w 10000"/>
              <a:gd name="connsiteY12" fmla="*/ 10000 h 10000"/>
              <a:gd name="connsiteX13" fmla="*/ 2240 w 10000"/>
              <a:gd name="connsiteY13" fmla="*/ 10000 h 10000"/>
              <a:gd name="connsiteX14" fmla="*/ 1865 w 10000"/>
              <a:gd name="connsiteY14" fmla="*/ 8298 h 10000"/>
              <a:gd name="connsiteX15" fmla="*/ 0 w 10000"/>
              <a:gd name="connsiteY15" fmla="*/ 0 h 10000"/>
              <a:gd name="connsiteX0" fmla="*/ 10000 w 10000"/>
              <a:gd name="connsiteY0" fmla="*/ 4428 h 10120"/>
              <a:gd name="connsiteX1" fmla="*/ 9844 w 10000"/>
              <a:gd name="connsiteY1" fmla="*/ 3753 h 10120"/>
              <a:gd name="connsiteX2" fmla="*/ 9745 w 10000"/>
              <a:gd name="connsiteY2" fmla="*/ 3287 h 10120"/>
              <a:gd name="connsiteX3" fmla="*/ 9615 w 10000"/>
              <a:gd name="connsiteY3" fmla="*/ 2681 h 10120"/>
              <a:gd name="connsiteX4" fmla="*/ 9589 w 10000"/>
              <a:gd name="connsiteY4" fmla="*/ 2587 h 10120"/>
              <a:gd name="connsiteX5" fmla="*/ 8990 w 10000"/>
              <a:gd name="connsiteY5" fmla="*/ 2587 h 10120"/>
              <a:gd name="connsiteX6" fmla="*/ 8974 w 10000"/>
              <a:gd name="connsiteY6" fmla="*/ 2657 h 10120"/>
              <a:gd name="connsiteX7" fmla="*/ 8729 w 10000"/>
              <a:gd name="connsiteY7" fmla="*/ 3777 h 10120"/>
              <a:gd name="connsiteX8" fmla="*/ 8411 w 10000"/>
              <a:gd name="connsiteY8" fmla="*/ 5175 h 10120"/>
              <a:gd name="connsiteX9" fmla="*/ 8365 w 10000"/>
              <a:gd name="connsiteY9" fmla="*/ 5361 h 10120"/>
              <a:gd name="connsiteX10" fmla="*/ 8159 w 10000"/>
              <a:gd name="connsiteY10" fmla="*/ 6329 h 10120"/>
              <a:gd name="connsiteX11" fmla="*/ 2844 w 10000"/>
              <a:gd name="connsiteY11" fmla="*/ 9976 h 10120"/>
              <a:gd name="connsiteX12" fmla="*/ 2839 w 10000"/>
              <a:gd name="connsiteY12" fmla="*/ 10000 h 10120"/>
              <a:gd name="connsiteX13" fmla="*/ 1865 w 10000"/>
              <a:gd name="connsiteY13" fmla="*/ 8298 h 10120"/>
              <a:gd name="connsiteX14" fmla="*/ 0 w 10000"/>
              <a:gd name="connsiteY14" fmla="*/ 0 h 10120"/>
              <a:gd name="connsiteX0" fmla="*/ 10000 w 10000"/>
              <a:gd name="connsiteY0" fmla="*/ 4428 h 10734"/>
              <a:gd name="connsiteX1" fmla="*/ 9844 w 10000"/>
              <a:gd name="connsiteY1" fmla="*/ 3753 h 10734"/>
              <a:gd name="connsiteX2" fmla="*/ 9745 w 10000"/>
              <a:gd name="connsiteY2" fmla="*/ 3287 h 10734"/>
              <a:gd name="connsiteX3" fmla="*/ 9615 w 10000"/>
              <a:gd name="connsiteY3" fmla="*/ 2681 h 10734"/>
              <a:gd name="connsiteX4" fmla="*/ 9589 w 10000"/>
              <a:gd name="connsiteY4" fmla="*/ 2587 h 10734"/>
              <a:gd name="connsiteX5" fmla="*/ 8990 w 10000"/>
              <a:gd name="connsiteY5" fmla="*/ 2587 h 10734"/>
              <a:gd name="connsiteX6" fmla="*/ 8974 w 10000"/>
              <a:gd name="connsiteY6" fmla="*/ 2657 h 10734"/>
              <a:gd name="connsiteX7" fmla="*/ 8729 w 10000"/>
              <a:gd name="connsiteY7" fmla="*/ 3777 h 10734"/>
              <a:gd name="connsiteX8" fmla="*/ 8411 w 10000"/>
              <a:gd name="connsiteY8" fmla="*/ 5175 h 10734"/>
              <a:gd name="connsiteX9" fmla="*/ 8365 w 10000"/>
              <a:gd name="connsiteY9" fmla="*/ 5361 h 10734"/>
              <a:gd name="connsiteX10" fmla="*/ 8159 w 10000"/>
              <a:gd name="connsiteY10" fmla="*/ 6329 h 10734"/>
              <a:gd name="connsiteX11" fmla="*/ 2844 w 10000"/>
              <a:gd name="connsiteY11" fmla="*/ 9976 h 10734"/>
              <a:gd name="connsiteX12" fmla="*/ 2839 w 10000"/>
              <a:gd name="connsiteY12" fmla="*/ 10000 h 10734"/>
              <a:gd name="connsiteX13" fmla="*/ 0 w 10000"/>
              <a:gd name="connsiteY13" fmla="*/ 0 h 10734"/>
              <a:gd name="connsiteX0" fmla="*/ 7161 w 7161"/>
              <a:gd name="connsiteY0" fmla="*/ 1841 h 8147"/>
              <a:gd name="connsiteX1" fmla="*/ 7005 w 7161"/>
              <a:gd name="connsiteY1" fmla="*/ 1166 h 8147"/>
              <a:gd name="connsiteX2" fmla="*/ 6906 w 7161"/>
              <a:gd name="connsiteY2" fmla="*/ 700 h 8147"/>
              <a:gd name="connsiteX3" fmla="*/ 6776 w 7161"/>
              <a:gd name="connsiteY3" fmla="*/ 94 h 8147"/>
              <a:gd name="connsiteX4" fmla="*/ 6750 w 7161"/>
              <a:gd name="connsiteY4" fmla="*/ 0 h 8147"/>
              <a:gd name="connsiteX5" fmla="*/ 6151 w 7161"/>
              <a:gd name="connsiteY5" fmla="*/ 0 h 8147"/>
              <a:gd name="connsiteX6" fmla="*/ 6135 w 7161"/>
              <a:gd name="connsiteY6" fmla="*/ 70 h 8147"/>
              <a:gd name="connsiteX7" fmla="*/ 5890 w 7161"/>
              <a:gd name="connsiteY7" fmla="*/ 1190 h 8147"/>
              <a:gd name="connsiteX8" fmla="*/ 5572 w 7161"/>
              <a:gd name="connsiteY8" fmla="*/ 2588 h 8147"/>
              <a:gd name="connsiteX9" fmla="*/ 5526 w 7161"/>
              <a:gd name="connsiteY9" fmla="*/ 2774 h 8147"/>
              <a:gd name="connsiteX10" fmla="*/ 5320 w 7161"/>
              <a:gd name="connsiteY10" fmla="*/ 3742 h 8147"/>
              <a:gd name="connsiteX11" fmla="*/ 5 w 7161"/>
              <a:gd name="connsiteY11" fmla="*/ 7389 h 8147"/>
              <a:gd name="connsiteX12" fmla="*/ 0 w 7161"/>
              <a:gd name="connsiteY12" fmla="*/ 7413 h 8147"/>
              <a:gd name="connsiteX0" fmla="*/ 9993 w 9993"/>
              <a:gd name="connsiteY0" fmla="*/ 2260 h 9070"/>
              <a:gd name="connsiteX1" fmla="*/ 9775 w 9993"/>
              <a:gd name="connsiteY1" fmla="*/ 1431 h 9070"/>
              <a:gd name="connsiteX2" fmla="*/ 9637 w 9993"/>
              <a:gd name="connsiteY2" fmla="*/ 859 h 9070"/>
              <a:gd name="connsiteX3" fmla="*/ 9455 w 9993"/>
              <a:gd name="connsiteY3" fmla="*/ 115 h 9070"/>
              <a:gd name="connsiteX4" fmla="*/ 9419 w 9993"/>
              <a:gd name="connsiteY4" fmla="*/ 0 h 9070"/>
              <a:gd name="connsiteX5" fmla="*/ 8583 w 9993"/>
              <a:gd name="connsiteY5" fmla="*/ 0 h 9070"/>
              <a:gd name="connsiteX6" fmla="*/ 8560 w 9993"/>
              <a:gd name="connsiteY6" fmla="*/ 86 h 9070"/>
              <a:gd name="connsiteX7" fmla="*/ 8218 w 9993"/>
              <a:gd name="connsiteY7" fmla="*/ 1461 h 9070"/>
              <a:gd name="connsiteX8" fmla="*/ 7774 w 9993"/>
              <a:gd name="connsiteY8" fmla="*/ 3177 h 9070"/>
              <a:gd name="connsiteX9" fmla="*/ 7710 w 9993"/>
              <a:gd name="connsiteY9" fmla="*/ 3405 h 9070"/>
              <a:gd name="connsiteX10" fmla="*/ 7422 w 9993"/>
              <a:gd name="connsiteY10" fmla="*/ 4593 h 9070"/>
              <a:gd name="connsiteX11" fmla="*/ 0 w 9993"/>
              <a:gd name="connsiteY11" fmla="*/ 9070 h 9070"/>
              <a:gd name="connsiteX0" fmla="*/ 2573 w 2573"/>
              <a:gd name="connsiteY0" fmla="*/ 2492 h 5064"/>
              <a:gd name="connsiteX1" fmla="*/ 2355 w 2573"/>
              <a:gd name="connsiteY1" fmla="*/ 1578 h 5064"/>
              <a:gd name="connsiteX2" fmla="*/ 2217 w 2573"/>
              <a:gd name="connsiteY2" fmla="*/ 947 h 5064"/>
              <a:gd name="connsiteX3" fmla="*/ 2035 w 2573"/>
              <a:gd name="connsiteY3" fmla="*/ 127 h 5064"/>
              <a:gd name="connsiteX4" fmla="*/ 1999 w 2573"/>
              <a:gd name="connsiteY4" fmla="*/ 0 h 5064"/>
              <a:gd name="connsiteX5" fmla="*/ 1162 w 2573"/>
              <a:gd name="connsiteY5" fmla="*/ 0 h 5064"/>
              <a:gd name="connsiteX6" fmla="*/ 1139 w 2573"/>
              <a:gd name="connsiteY6" fmla="*/ 95 h 5064"/>
              <a:gd name="connsiteX7" fmla="*/ 797 w 2573"/>
              <a:gd name="connsiteY7" fmla="*/ 1611 h 5064"/>
              <a:gd name="connsiteX8" fmla="*/ 352 w 2573"/>
              <a:gd name="connsiteY8" fmla="*/ 3503 h 5064"/>
              <a:gd name="connsiteX9" fmla="*/ 288 w 2573"/>
              <a:gd name="connsiteY9" fmla="*/ 3754 h 5064"/>
              <a:gd name="connsiteX10" fmla="*/ 0 w 2573"/>
              <a:gd name="connsiteY10" fmla="*/ 5064 h 5064"/>
              <a:gd name="connsiteX0" fmla="*/ 9153 w 9153"/>
              <a:gd name="connsiteY0" fmla="*/ 3116 h 10000"/>
              <a:gd name="connsiteX1" fmla="*/ 8616 w 9153"/>
              <a:gd name="connsiteY1" fmla="*/ 1870 h 10000"/>
              <a:gd name="connsiteX2" fmla="*/ 7909 w 9153"/>
              <a:gd name="connsiteY2" fmla="*/ 251 h 10000"/>
              <a:gd name="connsiteX3" fmla="*/ 7769 w 9153"/>
              <a:gd name="connsiteY3" fmla="*/ 0 h 10000"/>
              <a:gd name="connsiteX4" fmla="*/ 4516 w 9153"/>
              <a:gd name="connsiteY4" fmla="*/ 0 h 10000"/>
              <a:gd name="connsiteX5" fmla="*/ 4427 w 9153"/>
              <a:gd name="connsiteY5" fmla="*/ 188 h 10000"/>
              <a:gd name="connsiteX6" fmla="*/ 3098 w 9153"/>
              <a:gd name="connsiteY6" fmla="*/ 3181 h 10000"/>
              <a:gd name="connsiteX7" fmla="*/ 1368 w 9153"/>
              <a:gd name="connsiteY7" fmla="*/ 6917 h 10000"/>
              <a:gd name="connsiteX8" fmla="*/ 1119 w 9153"/>
              <a:gd name="connsiteY8" fmla="*/ 7413 h 10000"/>
              <a:gd name="connsiteX9" fmla="*/ 0 w 9153"/>
              <a:gd name="connsiteY9"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53" h="10000">
                <a:moveTo>
                  <a:pt x="9153" y="3116"/>
                </a:moveTo>
                <a:lnTo>
                  <a:pt x="8616" y="1870"/>
                </a:lnTo>
                <a:cubicBezTo>
                  <a:pt x="8383" y="1331"/>
                  <a:pt x="8142" y="790"/>
                  <a:pt x="7909" y="251"/>
                </a:cubicBezTo>
                <a:cubicBezTo>
                  <a:pt x="7862" y="168"/>
                  <a:pt x="7820" y="83"/>
                  <a:pt x="7769" y="0"/>
                </a:cubicBezTo>
                <a:cubicBezTo>
                  <a:pt x="6860" y="-1994"/>
                  <a:pt x="5414" y="-1994"/>
                  <a:pt x="4516" y="0"/>
                </a:cubicBezTo>
                <a:cubicBezTo>
                  <a:pt x="4489" y="61"/>
                  <a:pt x="4454" y="126"/>
                  <a:pt x="4427" y="188"/>
                </a:cubicBezTo>
                <a:cubicBezTo>
                  <a:pt x="3984" y="1185"/>
                  <a:pt x="3545" y="2184"/>
                  <a:pt x="3098" y="3181"/>
                </a:cubicBezTo>
                <a:lnTo>
                  <a:pt x="1368" y="6917"/>
                </a:lnTo>
                <a:cubicBezTo>
                  <a:pt x="1286" y="7083"/>
                  <a:pt x="1201" y="7247"/>
                  <a:pt x="1119" y="7413"/>
                </a:cubicBezTo>
                <a:cubicBezTo>
                  <a:pt x="742" y="8276"/>
                  <a:pt x="373" y="9137"/>
                  <a:pt x="0" y="10000"/>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49" name="blueShorterLine"/>
          <p:cNvSpPr/>
          <p:nvPr userDrawn="1"/>
        </p:nvSpPr>
        <p:spPr bwMode="auto">
          <a:xfrm>
            <a:off x="4436177" y="2409882"/>
            <a:ext cx="3118231" cy="1050042"/>
          </a:xfrm>
          <a:custGeom>
            <a:avLst/>
            <a:gdLst>
              <a:gd name="connsiteX0" fmla="*/ 3118231 w 3118231"/>
              <a:gd name="connsiteY0" fmla="*/ 0 h 1050042"/>
              <a:gd name="connsiteX1" fmla="*/ 969180 w 3118231"/>
              <a:gd name="connsiteY1" fmla="*/ 1032387 h 1050042"/>
              <a:gd name="connsiteX2" fmla="*/ 0 w 3118231"/>
              <a:gd name="connsiteY2" fmla="*/ 678426 h 1050042"/>
            </a:gdLst>
            <a:ahLst/>
            <a:cxnLst>
              <a:cxn ang="0">
                <a:pos x="connsiteX0" y="connsiteY0"/>
              </a:cxn>
              <a:cxn ang="0">
                <a:pos x="connsiteX1" y="connsiteY1"/>
              </a:cxn>
              <a:cxn ang="0">
                <a:pos x="connsiteX2" y="connsiteY2"/>
              </a:cxn>
            </a:cxnLst>
            <a:rect l="l" t="t" r="r" b="b"/>
            <a:pathLst>
              <a:path w="3118231" h="1050042">
                <a:moveTo>
                  <a:pt x="3118231" y="0"/>
                </a:moveTo>
                <a:cubicBezTo>
                  <a:pt x="2303558" y="459658"/>
                  <a:pt x="1488885" y="919316"/>
                  <a:pt x="969180" y="1032387"/>
                </a:cubicBezTo>
                <a:cubicBezTo>
                  <a:pt x="449475" y="1145458"/>
                  <a:pt x="0" y="678426"/>
                  <a:pt x="0" y="678426"/>
                </a:cubicBezTo>
              </a:path>
            </a:pathLst>
          </a:custGeom>
          <a:noFill/>
          <a:ln w="9525" cap="flat">
            <a:solidFill>
              <a:srgbClr val="005287"/>
            </a:solidFill>
            <a:prstDash val="solid"/>
            <a:miter lim="800000"/>
            <a:headEnd/>
            <a:tailEnd/>
          </a:ln>
          <a:extLst>
            <a:ext uri="{909E8E84-426E-40dd-AFC4-6F175D3DCCD1}">
              <a14:hiddenFill xmlns:a14="http://schemas.microsoft.com/office/drawing/2010/main" xmlns="">
                <a:solidFill>
                  <a:srgbClr val="FFFFFF"/>
                </a:solidFill>
              </a14:hiddenFill>
            </a:ext>
          </a:extLst>
        </p:spPr>
        <p:txBody>
          <a:bodyPr vert="horz" wrap="square" lIns="68580" tIns="34290" rIns="68580" bIns="34290" numCol="1" anchor="t" anchorCtr="0" compatLnSpc="1">
            <a:prstTxWarp prst="textNoShape">
              <a:avLst/>
            </a:prstTxWarp>
          </a:bodyPr>
          <a:lstStyle/>
          <a:p>
            <a:pPr lvl="0"/>
            <a:endParaRPr lang="en-US" dirty="0"/>
          </a:p>
        </p:txBody>
      </p:sp>
      <p:sp>
        <p:nvSpPr>
          <p:cNvPr id="150" name="Freeform 149"/>
          <p:cNvSpPr/>
          <p:nvPr userDrawn="1"/>
        </p:nvSpPr>
        <p:spPr bwMode="auto">
          <a:xfrm>
            <a:off x="4222143" y="2258172"/>
            <a:ext cx="1598212" cy="684127"/>
          </a:xfrm>
          <a:custGeom>
            <a:avLst/>
            <a:gdLst>
              <a:gd name="connsiteX0" fmla="*/ 0 w 1598212"/>
              <a:gd name="connsiteY0" fmla="*/ 477079 h 684127"/>
              <a:gd name="connsiteX1" fmla="*/ 1224500 w 1598212"/>
              <a:gd name="connsiteY1" fmla="*/ 659959 h 684127"/>
              <a:gd name="connsiteX2" fmla="*/ 1598212 w 1598212"/>
              <a:gd name="connsiteY2" fmla="*/ 0 h 684127"/>
            </a:gdLst>
            <a:ahLst/>
            <a:cxnLst>
              <a:cxn ang="0">
                <a:pos x="connsiteX0" y="connsiteY0"/>
              </a:cxn>
              <a:cxn ang="0">
                <a:pos x="connsiteX1" y="connsiteY1"/>
              </a:cxn>
              <a:cxn ang="0">
                <a:pos x="connsiteX2" y="connsiteY2"/>
              </a:cxn>
            </a:cxnLst>
            <a:rect l="l" t="t" r="r" b="b"/>
            <a:pathLst>
              <a:path w="1598212" h="684127">
                <a:moveTo>
                  <a:pt x="0" y="477079"/>
                </a:moveTo>
                <a:cubicBezTo>
                  <a:pt x="479065" y="608275"/>
                  <a:pt x="958131" y="739472"/>
                  <a:pt x="1224500" y="659959"/>
                </a:cubicBezTo>
                <a:cubicBezTo>
                  <a:pt x="1490869" y="580446"/>
                  <a:pt x="1598212" y="151075"/>
                  <a:pt x="1598212" y="0"/>
                </a:cubicBezTo>
              </a:path>
            </a:pathLst>
          </a:custGeom>
          <a:noFill/>
          <a:ln w="9525" cap="sq" algn="ctr">
            <a:solidFill>
              <a:schemeClr val="accent4"/>
            </a:solidFill>
            <a:miter lim="800000"/>
            <a:headEnd/>
            <a:tailEnd/>
          </a:ln>
          <a:effectLst/>
        </p:spPr>
        <p:txBody>
          <a:bodyPr rtlCol="0" anchor="ctr"/>
          <a:lstStyle/>
          <a:p>
            <a:pPr algn="ctr"/>
            <a:endParaRPr lang="en-US" dirty="0"/>
          </a:p>
        </p:txBody>
      </p:sp>
      <p:sp>
        <p:nvSpPr>
          <p:cNvPr id="6" name="Shape 122"/>
          <p:cNvSpPr/>
          <p:nvPr userDrawn="1"/>
        </p:nvSpPr>
        <p:spPr>
          <a:xfrm>
            <a:off x="6376924" y="4479544"/>
            <a:ext cx="2779776" cy="676656"/>
          </a:xfrm>
          <a:prstGeom prst="triangle">
            <a:avLst>
              <a:gd name="adj" fmla="val 100000"/>
            </a:avLst>
          </a:prstGeom>
          <a:solidFill>
            <a:srgbClr val="00895F"/>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sp>
        <p:nvSpPr>
          <p:cNvPr id="7" name="Shape 123"/>
          <p:cNvSpPr/>
          <p:nvPr userDrawn="1"/>
        </p:nvSpPr>
        <p:spPr>
          <a:xfrm>
            <a:off x="6724396" y="4561840"/>
            <a:ext cx="2432304" cy="594360"/>
          </a:xfrm>
          <a:prstGeom prst="triangle">
            <a:avLst>
              <a:gd name="adj" fmla="val 100000"/>
            </a:avLst>
          </a:prstGeom>
          <a:solidFill>
            <a:srgbClr val="005287"/>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pic>
        <p:nvPicPr>
          <p:cNvPr id="8" name="Shape 124"/>
          <p:cNvPicPr preferRelativeResize="0"/>
          <p:nvPr userDrawn="1"/>
        </p:nvPicPr>
        <p:blipFill rotWithShape="1">
          <a:blip r:embed="rId5">
            <a:alphaModFix/>
          </a:blip>
          <a:srcRect/>
          <a:stretch/>
        </p:blipFill>
        <p:spPr>
          <a:xfrm>
            <a:off x="8119877" y="4892046"/>
            <a:ext cx="758783" cy="122883"/>
          </a:xfrm>
          <a:prstGeom prst="rect">
            <a:avLst/>
          </a:prstGeom>
          <a:noFill/>
          <a:ln>
            <a:noFill/>
          </a:ln>
        </p:spPr>
      </p:pic>
      <p:grpSp>
        <p:nvGrpSpPr>
          <p:cNvPr id="36" name="Group 35"/>
          <p:cNvGrpSpPr/>
          <p:nvPr userDrawn="1"/>
        </p:nvGrpSpPr>
        <p:grpSpPr>
          <a:xfrm>
            <a:off x="359937" y="1007720"/>
            <a:ext cx="4169819" cy="3758699"/>
            <a:chOff x="455185" y="1245492"/>
            <a:chExt cx="4169819" cy="3758699"/>
          </a:xfrm>
        </p:grpSpPr>
        <p:sp>
          <p:nvSpPr>
            <p:cNvPr id="37" name="Rectangle 6"/>
            <p:cNvSpPr>
              <a:spLocks noChangeArrowheads="1"/>
            </p:cNvSpPr>
            <p:nvPr/>
          </p:nvSpPr>
          <p:spPr bwMode="auto">
            <a:xfrm>
              <a:off x="455185" y="1580221"/>
              <a:ext cx="865615" cy="939459"/>
            </a:xfrm>
            <a:prstGeom prst="rect">
              <a:avLst/>
            </a:prstGeom>
            <a:noFill/>
            <a:ln w="9525">
              <a:noFill/>
              <a:miter lim="800000"/>
              <a:headEnd/>
              <a:tailEnd/>
            </a:ln>
          </p:spPr>
          <p:txBody>
            <a:bodyPr>
              <a:prstTxWarp prst="textNoShape">
                <a:avLst/>
              </a:prstTxWarp>
            </a:bodyPr>
            <a:lstStyle/>
            <a:p>
              <a:pPr algn="l"/>
              <a:r>
                <a:rPr lang="en-US" sz="825" b="1" dirty="0">
                  <a:solidFill>
                    <a:schemeClr val="tx2"/>
                  </a:solidFill>
                  <a:latin typeface="Arial" charset="0"/>
                  <a:ea typeface="Arial" charset="0"/>
                  <a:cs typeface="Arial" charset="0"/>
                </a:rPr>
                <a:t>China</a:t>
              </a:r>
            </a:p>
            <a:p>
              <a:pPr algn="l">
                <a:lnSpc>
                  <a:spcPct val="65000"/>
                </a:lnSpc>
              </a:pPr>
              <a:r>
                <a:rPr lang="en-US" sz="825" b="1" dirty="0">
                  <a:solidFill>
                    <a:schemeClr val="tx2"/>
                  </a:solidFill>
                  <a:latin typeface="Arial" charset="0"/>
                  <a:ea typeface="Arial" charset="0"/>
                  <a:cs typeface="Arial" charset="0"/>
                </a:rPr>
                <a:t>India</a:t>
              </a:r>
            </a:p>
            <a:p>
              <a:pPr algn="l">
                <a:lnSpc>
                  <a:spcPct val="65000"/>
                </a:lnSpc>
              </a:pPr>
              <a:r>
                <a:rPr lang="en-US" sz="825" b="1" dirty="0">
                  <a:solidFill>
                    <a:schemeClr val="tx2"/>
                  </a:solidFill>
                  <a:latin typeface="Arial" charset="0"/>
                  <a:ea typeface="Arial" charset="0"/>
                  <a:cs typeface="Arial" charset="0"/>
                </a:rPr>
                <a:t>Indonesia</a:t>
              </a:r>
            </a:p>
            <a:p>
              <a:pPr algn="l">
                <a:lnSpc>
                  <a:spcPct val="65000"/>
                </a:lnSpc>
              </a:pPr>
              <a:r>
                <a:rPr lang="en-US" sz="825" b="1" dirty="0">
                  <a:solidFill>
                    <a:schemeClr val="tx2"/>
                  </a:solidFill>
                  <a:latin typeface="Arial" charset="0"/>
                  <a:ea typeface="Arial" charset="0"/>
                  <a:cs typeface="Arial" charset="0"/>
                </a:rPr>
                <a:t>Israel</a:t>
              </a:r>
              <a:endParaRPr lang="en-US" sz="825" dirty="0">
                <a:solidFill>
                  <a:schemeClr val="tx2"/>
                </a:solidFill>
                <a:latin typeface="Arial" charset="0"/>
                <a:ea typeface="Arial" charset="0"/>
                <a:cs typeface="Arial" charset="0"/>
              </a:endParaRPr>
            </a:p>
            <a:p>
              <a:pPr algn="l">
                <a:spcBef>
                  <a:spcPct val="20000"/>
                </a:spcBef>
              </a:pPr>
              <a:r>
                <a:rPr lang="en-US" sz="825" b="1" dirty="0">
                  <a:solidFill>
                    <a:schemeClr val="tx2"/>
                  </a:solidFill>
                  <a:latin typeface="Arial" charset="0"/>
                  <a:ea typeface="Arial" charset="0"/>
                  <a:cs typeface="Arial" charset="0"/>
                </a:rPr>
                <a:t>Japan</a:t>
              </a:r>
            </a:p>
          </p:txBody>
        </p:sp>
        <p:sp>
          <p:nvSpPr>
            <p:cNvPr id="38" name="Rectangle 15"/>
            <p:cNvSpPr>
              <a:spLocks noChangeArrowheads="1"/>
            </p:cNvSpPr>
            <p:nvPr/>
          </p:nvSpPr>
          <p:spPr bwMode="auto">
            <a:xfrm>
              <a:off x="2865747" y="1429845"/>
              <a:ext cx="1759257" cy="1532954"/>
            </a:xfrm>
            <a:prstGeom prst="rect">
              <a:avLst/>
            </a:prstGeom>
            <a:noFill/>
            <a:ln w="9525">
              <a:noFill/>
              <a:miter lim="800000"/>
              <a:headEnd/>
              <a:tailEnd/>
            </a:ln>
          </p:spPr>
          <p:txBody>
            <a:bodyPr/>
            <a:lstStyle/>
            <a:p>
              <a:pPr>
                <a:spcBef>
                  <a:spcPct val="20000"/>
                </a:spcBef>
                <a:defRPr/>
              </a:pPr>
              <a:endParaRPr lang="en-US" sz="825" b="1" dirty="0">
                <a:solidFill>
                  <a:srgbClr val="005288"/>
                </a:solidFill>
                <a:latin typeface="Arial" pitchFamily="34" charset="0"/>
                <a:ea typeface="+mn-ea"/>
                <a:cs typeface="Arial" pitchFamily="34" charset="0"/>
              </a:endParaRPr>
            </a:p>
          </p:txBody>
        </p:sp>
        <p:sp>
          <p:nvSpPr>
            <p:cNvPr id="39" name="Line 19"/>
            <p:cNvSpPr>
              <a:spLocks noChangeShapeType="1"/>
            </p:cNvSpPr>
            <p:nvPr/>
          </p:nvSpPr>
          <p:spPr bwMode="auto">
            <a:xfrm>
              <a:off x="546217" y="1565144"/>
              <a:ext cx="2073157" cy="0"/>
            </a:xfrm>
            <a:prstGeom prst="line">
              <a:avLst/>
            </a:prstGeom>
            <a:noFill/>
            <a:ln w="9525">
              <a:solidFill>
                <a:schemeClr val="accent1"/>
              </a:solidFill>
              <a:round/>
              <a:headEnd/>
              <a:tailEnd/>
            </a:ln>
          </p:spPr>
          <p:txBody>
            <a:bodyPr>
              <a:prstTxWarp prst="textNoShape">
                <a:avLst/>
              </a:prstTxWarp>
            </a:bodyPr>
            <a:lstStyle/>
            <a:p>
              <a:endParaRPr lang="en-US" dirty="0"/>
            </a:p>
          </p:txBody>
        </p:sp>
        <p:sp>
          <p:nvSpPr>
            <p:cNvPr id="40" name="Rectangle 10"/>
            <p:cNvSpPr>
              <a:spLocks noChangeArrowheads="1"/>
            </p:cNvSpPr>
            <p:nvPr/>
          </p:nvSpPr>
          <p:spPr bwMode="auto">
            <a:xfrm>
              <a:off x="465345" y="1245492"/>
              <a:ext cx="3245836" cy="304130"/>
            </a:xfrm>
            <a:prstGeom prst="rect">
              <a:avLst/>
            </a:prstGeom>
            <a:noFill/>
            <a:ln w="9525">
              <a:noFill/>
              <a:miter lim="800000"/>
              <a:headEnd/>
              <a:tailEnd/>
            </a:ln>
          </p:spPr>
          <p:txBody>
            <a:bodyPr>
              <a:prstTxWarp prst="textNoShape">
                <a:avLst/>
              </a:prstTxWarp>
            </a:bodyPr>
            <a:lstStyle/>
            <a:p>
              <a:pPr algn="l">
                <a:spcBef>
                  <a:spcPct val="20000"/>
                </a:spcBef>
              </a:pPr>
              <a:r>
                <a:rPr lang="en-US" sz="1050" b="1" dirty="0">
                  <a:solidFill>
                    <a:schemeClr val="accent1"/>
                  </a:solidFill>
                  <a:latin typeface="Arial" charset="0"/>
                  <a:ea typeface="Arial" charset="0"/>
                  <a:cs typeface="Arial" charset="0"/>
                </a:rPr>
                <a:t>ASIA – </a:t>
              </a:r>
              <a:r>
                <a:rPr lang="en-US" sz="1050" dirty="0">
                  <a:solidFill>
                    <a:schemeClr val="accent1"/>
                  </a:solidFill>
                  <a:latin typeface="Arial" charset="0"/>
                  <a:ea typeface="Arial" charset="0"/>
                  <a:cs typeface="Arial" charset="0"/>
                </a:rPr>
                <a:t>27M Square Feet</a:t>
              </a:r>
            </a:p>
          </p:txBody>
        </p:sp>
        <p:sp>
          <p:nvSpPr>
            <p:cNvPr id="41" name="Rectangle 10"/>
            <p:cNvSpPr>
              <a:spLocks noChangeArrowheads="1"/>
            </p:cNvSpPr>
            <p:nvPr/>
          </p:nvSpPr>
          <p:spPr bwMode="auto">
            <a:xfrm>
              <a:off x="711608" y="3996767"/>
              <a:ext cx="762000" cy="230188"/>
            </a:xfrm>
            <a:prstGeom prst="rect">
              <a:avLst/>
            </a:prstGeom>
            <a:noFill/>
            <a:ln w="9525">
              <a:noFill/>
              <a:miter lim="800000"/>
              <a:headEnd/>
              <a:tailEnd/>
            </a:ln>
          </p:spPr>
          <p:txBody>
            <a:bodyPr>
              <a:prstTxWarp prst="textNoShape">
                <a:avLst/>
              </a:prstTxWarp>
            </a:bodyPr>
            <a:lstStyle/>
            <a:p>
              <a:pPr>
                <a:spcBef>
                  <a:spcPct val="20000"/>
                </a:spcBef>
              </a:pPr>
              <a:endParaRPr lang="en-US" sz="1050" b="1" dirty="0"/>
            </a:p>
          </p:txBody>
        </p:sp>
        <p:sp>
          <p:nvSpPr>
            <p:cNvPr id="42" name="Line 17"/>
            <p:cNvSpPr>
              <a:spLocks noChangeShapeType="1"/>
            </p:cNvSpPr>
            <p:nvPr/>
          </p:nvSpPr>
          <p:spPr bwMode="auto">
            <a:xfrm>
              <a:off x="538480" y="3000816"/>
              <a:ext cx="2608356" cy="0"/>
            </a:xfrm>
            <a:prstGeom prst="line">
              <a:avLst/>
            </a:prstGeom>
            <a:noFill/>
            <a:ln w="9525">
              <a:solidFill>
                <a:schemeClr val="accent1"/>
              </a:solidFill>
              <a:round/>
              <a:headEnd/>
              <a:tailEnd/>
            </a:ln>
          </p:spPr>
          <p:txBody>
            <a:bodyPr>
              <a:prstTxWarp prst="textNoShape">
                <a:avLst/>
              </a:prstTxWarp>
            </a:bodyPr>
            <a:lstStyle/>
            <a:p>
              <a:endParaRPr lang="en-US" dirty="0"/>
            </a:p>
          </p:txBody>
        </p:sp>
        <p:sp>
          <p:nvSpPr>
            <p:cNvPr id="43" name="Rectangle 9"/>
            <p:cNvSpPr>
              <a:spLocks noChangeArrowheads="1"/>
            </p:cNvSpPr>
            <p:nvPr/>
          </p:nvSpPr>
          <p:spPr bwMode="auto">
            <a:xfrm>
              <a:off x="462923" y="2693264"/>
              <a:ext cx="3227938" cy="348192"/>
            </a:xfrm>
            <a:prstGeom prst="rect">
              <a:avLst/>
            </a:prstGeom>
            <a:noFill/>
            <a:ln w="9525">
              <a:noFill/>
              <a:miter lim="800000"/>
              <a:headEnd/>
              <a:tailEnd/>
            </a:ln>
          </p:spPr>
          <p:txBody>
            <a:bodyPr>
              <a:prstTxWarp prst="textNoShape">
                <a:avLst/>
              </a:prstTxWarp>
            </a:bodyPr>
            <a:lstStyle/>
            <a:p>
              <a:pPr algn="l">
                <a:spcBef>
                  <a:spcPct val="20000"/>
                </a:spcBef>
              </a:pPr>
              <a:r>
                <a:rPr lang="en-US" sz="1050" b="1" dirty="0">
                  <a:solidFill>
                    <a:schemeClr val="accent1"/>
                  </a:solidFill>
                  <a:latin typeface="Arial" charset="0"/>
                  <a:ea typeface="Arial" charset="0"/>
                  <a:cs typeface="Arial" charset="0"/>
                </a:rPr>
                <a:t>AMERICAS – </a:t>
              </a:r>
              <a:r>
                <a:rPr lang="en-US" sz="1050" dirty="0">
                  <a:solidFill>
                    <a:schemeClr val="accent1"/>
                  </a:solidFill>
                  <a:latin typeface="Arial" charset="0"/>
                  <a:ea typeface="Arial" charset="0"/>
                  <a:cs typeface="Arial" charset="0"/>
                </a:rPr>
                <a:t>7M Square Feet</a:t>
              </a:r>
            </a:p>
          </p:txBody>
        </p:sp>
        <p:sp>
          <p:nvSpPr>
            <p:cNvPr id="44" name="Rectangle 7"/>
            <p:cNvSpPr>
              <a:spLocks noChangeArrowheads="1"/>
            </p:cNvSpPr>
            <p:nvPr/>
          </p:nvSpPr>
          <p:spPr bwMode="auto">
            <a:xfrm>
              <a:off x="467360" y="3027465"/>
              <a:ext cx="1467186" cy="402250"/>
            </a:xfrm>
            <a:prstGeom prst="rect">
              <a:avLst/>
            </a:prstGeom>
            <a:noFill/>
            <a:ln w="9525">
              <a:noFill/>
              <a:miter lim="800000"/>
              <a:headEnd/>
              <a:tailEnd/>
            </a:ln>
          </p:spPr>
          <p:txBody>
            <a:bodyPr/>
            <a:lstStyle/>
            <a:p>
              <a:pPr algn="l">
                <a:lnSpc>
                  <a:spcPct val="90000"/>
                </a:lnSpc>
                <a:spcBef>
                  <a:spcPct val="20000"/>
                </a:spcBef>
                <a:defRPr/>
              </a:pPr>
              <a:r>
                <a:rPr lang="en-US" sz="825" b="1" dirty="0">
                  <a:solidFill>
                    <a:schemeClr val="tx2"/>
                  </a:solidFill>
                  <a:latin typeface="Arial" pitchFamily="34" charset="0"/>
                  <a:ea typeface="+mn-ea"/>
                  <a:cs typeface="Arial" pitchFamily="34" charset="0"/>
                </a:rPr>
                <a:t>Canada</a:t>
              </a:r>
            </a:p>
            <a:p>
              <a:pPr algn="l">
                <a:lnSpc>
                  <a:spcPct val="90000"/>
                </a:lnSpc>
                <a:spcBef>
                  <a:spcPct val="20000"/>
                </a:spcBef>
                <a:defRPr/>
              </a:pPr>
              <a:r>
                <a:rPr lang="en-US" sz="825" b="1" dirty="0">
                  <a:solidFill>
                    <a:schemeClr val="tx2"/>
                  </a:solidFill>
                  <a:latin typeface="Arial" pitchFamily="34" charset="0"/>
                  <a:ea typeface="+mn-ea"/>
                  <a:cs typeface="Arial" pitchFamily="34" charset="0"/>
                </a:rPr>
                <a:t>Brazil</a:t>
              </a:r>
            </a:p>
          </p:txBody>
        </p:sp>
        <p:grpSp>
          <p:nvGrpSpPr>
            <p:cNvPr id="45" name="Group 44"/>
            <p:cNvGrpSpPr/>
            <p:nvPr/>
          </p:nvGrpSpPr>
          <p:grpSpPr>
            <a:xfrm>
              <a:off x="473083" y="3568480"/>
              <a:ext cx="3401150" cy="1435711"/>
              <a:chOff x="4570293" y="3575456"/>
              <a:chExt cx="3401150" cy="1316631"/>
            </a:xfrm>
          </p:grpSpPr>
          <p:sp>
            <p:nvSpPr>
              <p:cNvPr id="49" name="Rectangle 8"/>
              <p:cNvSpPr>
                <a:spLocks noChangeArrowheads="1"/>
              </p:cNvSpPr>
              <p:nvPr/>
            </p:nvSpPr>
            <p:spPr bwMode="auto">
              <a:xfrm>
                <a:off x="4570293" y="3575456"/>
                <a:ext cx="3401150" cy="218037"/>
              </a:xfrm>
              <a:prstGeom prst="rect">
                <a:avLst/>
              </a:prstGeom>
              <a:noFill/>
              <a:ln w="9525">
                <a:noFill/>
                <a:miter lim="800000"/>
                <a:headEnd/>
                <a:tailEnd/>
              </a:ln>
            </p:spPr>
            <p:txBody>
              <a:bodyPr wrap="square">
                <a:prstTxWarp prst="textNoShape">
                  <a:avLst/>
                </a:prstTxWarp>
                <a:spAutoFit/>
              </a:bodyPr>
              <a:lstStyle/>
              <a:p>
                <a:pPr algn="l">
                  <a:spcBef>
                    <a:spcPct val="20000"/>
                  </a:spcBef>
                </a:pPr>
                <a:r>
                  <a:rPr lang="en-US" sz="1050" b="1" dirty="0">
                    <a:solidFill>
                      <a:schemeClr val="accent1"/>
                    </a:solidFill>
                    <a:latin typeface="Arial" charset="0"/>
                    <a:ea typeface="Arial" charset="0"/>
                    <a:cs typeface="Arial" charset="0"/>
                  </a:rPr>
                  <a:t>EMEA – </a:t>
                </a:r>
                <a:r>
                  <a:rPr lang="en-US" sz="1050" dirty="0">
                    <a:solidFill>
                      <a:schemeClr val="accent1"/>
                    </a:solidFill>
                    <a:latin typeface="Arial" charset="0"/>
                    <a:ea typeface="Arial" charset="0"/>
                    <a:cs typeface="Arial" charset="0"/>
                  </a:rPr>
                  <a:t>3M Square Feet</a:t>
                </a:r>
              </a:p>
            </p:txBody>
          </p:sp>
          <p:sp>
            <p:nvSpPr>
              <p:cNvPr id="50" name="Rectangle 12"/>
              <p:cNvSpPr>
                <a:spLocks noChangeArrowheads="1"/>
              </p:cNvSpPr>
              <p:nvPr/>
            </p:nvSpPr>
            <p:spPr bwMode="auto">
              <a:xfrm>
                <a:off x="4590613" y="3899276"/>
                <a:ext cx="644728" cy="701741"/>
              </a:xfrm>
              <a:prstGeom prst="rect">
                <a:avLst/>
              </a:prstGeom>
              <a:noFill/>
              <a:ln w="9525">
                <a:noFill/>
                <a:miter lim="800000"/>
                <a:headEnd/>
                <a:tailEnd/>
              </a:ln>
            </p:spPr>
            <p:txBody>
              <a:bodyPr wrap="none">
                <a:prstTxWarp prst="textNoShape">
                  <a:avLst/>
                </a:prstTxWarp>
                <a:spAutoFit/>
              </a:bodyPr>
              <a:lstStyle/>
              <a:p>
                <a:pPr algn="l">
                  <a:spcBef>
                    <a:spcPct val="20000"/>
                  </a:spcBef>
                </a:pPr>
                <a:r>
                  <a:rPr lang="en-US" sz="825" b="1" dirty="0">
                    <a:solidFill>
                      <a:schemeClr val="tx2"/>
                    </a:solidFill>
                    <a:latin typeface="Arial" charset="0"/>
                    <a:ea typeface="Arial" charset="0"/>
                    <a:cs typeface="Arial" charset="0"/>
                  </a:rPr>
                  <a:t>Austria</a:t>
                </a:r>
              </a:p>
              <a:p>
                <a:pPr algn="l">
                  <a:spcBef>
                    <a:spcPct val="20000"/>
                  </a:spcBef>
                </a:pPr>
                <a:r>
                  <a:rPr lang="en-US" sz="825" b="1" dirty="0">
                    <a:solidFill>
                      <a:schemeClr val="tx2"/>
                    </a:solidFill>
                    <a:latin typeface="Arial" charset="0"/>
                    <a:ea typeface="Arial" charset="0"/>
                    <a:cs typeface="Arial" charset="0"/>
                  </a:rPr>
                  <a:t>Belgium</a:t>
                </a:r>
              </a:p>
              <a:p>
                <a:pPr algn="l">
                  <a:spcBef>
                    <a:spcPct val="20000"/>
                  </a:spcBef>
                </a:pPr>
                <a:r>
                  <a:rPr lang="en-US" sz="825" b="1" dirty="0">
                    <a:solidFill>
                      <a:schemeClr val="tx2"/>
                    </a:solidFill>
                    <a:latin typeface="Arial" charset="0"/>
                    <a:ea typeface="Arial" charset="0"/>
                    <a:cs typeface="Arial" charset="0"/>
                  </a:rPr>
                  <a:t>Finland</a:t>
                </a:r>
              </a:p>
              <a:p>
                <a:pPr algn="l">
                  <a:spcBef>
                    <a:spcPct val="20000"/>
                  </a:spcBef>
                </a:pPr>
                <a:r>
                  <a:rPr lang="en-US" sz="825" b="1" dirty="0">
                    <a:solidFill>
                      <a:schemeClr val="tx2"/>
                    </a:solidFill>
                    <a:latin typeface="Arial" charset="0"/>
                    <a:ea typeface="Arial" charset="0"/>
                    <a:cs typeface="Arial" charset="0"/>
                  </a:rPr>
                  <a:t>France</a:t>
                </a:r>
              </a:p>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Germany</a:t>
                </a:r>
              </a:p>
            </p:txBody>
          </p:sp>
          <p:sp>
            <p:nvSpPr>
              <p:cNvPr id="51" name="Rectangle 14"/>
              <p:cNvSpPr>
                <a:spLocks noChangeArrowheads="1"/>
              </p:cNvSpPr>
              <p:nvPr/>
            </p:nvSpPr>
            <p:spPr bwMode="auto">
              <a:xfrm>
                <a:off x="5526263" y="3899276"/>
                <a:ext cx="889346" cy="992811"/>
              </a:xfrm>
              <a:prstGeom prst="rect">
                <a:avLst/>
              </a:prstGeom>
              <a:noFill/>
              <a:ln w="9525">
                <a:noFill/>
                <a:miter lim="800000"/>
                <a:headEnd/>
                <a:tailEnd/>
              </a:ln>
            </p:spPr>
            <p:txBody>
              <a:bodyPr wrap="none" lIns="182880">
                <a:spAutoFit/>
              </a:bodyPr>
              <a:lstStyle/>
              <a:p>
                <a:pPr algn="l">
                  <a:spcBef>
                    <a:spcPct val="20000"/>
                  </a:spcBef>
                </a:pPr>
                <a:r>
                  <a:rPr lang="en-US" sz="825" b="1" dirty="0">
                    <a:solidFill>
                      <a:schemeClr val="tx2"/>
                    </a:solidFill>
                    <a:latin typeface="Arial" charset="0"/>
                    <a:ea typeface="Arial" charset="0"/>
                    <a:cs typeface="Arial" charset="0"/>
                  </a:rPr>
                  <a:t>Hungary</a:t>
                </a:r>
              </a:p>
              <a:p>
                <a:pPr algn="l">
                  <a:spcBef>
                    <a:spcPct val="20000"/>
                  </a:spcBef>
                </a:pPr>
                <a:r>
                  <a:rPr lang="en-US" sz="825" b="1" dirty="0">
                    <a:solidFill>
                      <a:schemeClr val="tx2"/>
                    </a:solidFill>
                    <a:latin typeface="Arial" charset="0"/>
                    <a:ea typeface="Arial" charset="0"/>
                    <a:cs typeface="Arial" charset="0"/>
                  </a:rPr>
                  <a:t>Italy</a:t>
                </a:r>
              </a:p>
              <a:p>
                <a:pPr algn="l">
                  <a:spcBef>
                    <a:spcPct val="20000"/>
                  </a:spcBef>
                </a:pPr>
                <a:r>
                  <a:rPr lang="en-US" sz="825" b="1" dirty="0">
                    <a:solidFill>
                      <a:schemeClr val="tx2"/>
                    </a:solidFill>
                    <a:latin typeface="Arial" charset="0"/>
                    <a:ea typeface="Arial" charset="0"/>
                    <a:cs typeface="Arial" charset="0"/>
                  </a:rPr>
                  <a:t>Ireland</a:t>
                </a:r>
              </a:p>
              <a:p>
                <a:pPr algn="l">
                  <a:spcBef>
                    <a:spcPct val="20000"/>
                  </a:spcBef>
                </a:pPr>
                <a:r>
                  <a:rPr lang="en-US" sz="825" b="1" dirty="0">
                    <a:solidFill>
                      <a:schemeClr val="tx2"/>
                    </a:solidFill>
                    <a:latin typeface="Arial" charset="0"/>
                    <a:ea typeface="Arial" charset="0"/>
                    <a:cs typeface="Arial" charset="0"/>
                  </a:rPr>
                  <a:t>Netherlands</a:t>
                </a:r>
              </a:p>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Poland</a:t>
                </a:r>
              </a:p>
              <a:p>
                <a:pPr algn="l"/>
                <a:endParaRPr lang="en-US" sz="825" b="1" dirty="0">
                  <a:solidFill>
                    <a:schemeClr val="tx2"/>
                  </a:solidFill>
                  <a:latin typeface="Arial"/>
                  <a:cs typeface="Arial"/>
                </a:endParaRPr>
              </a:p>
              <a:p>
                <a:pPr algn="l">
                  <a:spcBef>
                    <a:spcPct val="20000"/>
                  </a:spcBef>
                  <a:defRPr/>
                </a:pPr>
                <a:endParaRPr lang="en-US" sz="825" b="1" dirty="0">
                  <a:solidFill>
                    <a:schemeClr val="tx2"/>
                  </a:solidFill>
                  <a:latin typeface="Arial" pitchFamily="34" charset="0"/>
                  <a:ea typeface="+mn-ea"/>
                  <a:cs typeface="Arial" pitchFamily="34" charset="0"/>
                </a:endParaRPr>
              </a:p>
            </p:txBody>
          </p:sp>
          <p:sp>
            <p:nvSpPr>
              <p:cNvPr id="52" name="Rectangle 14"/>
              <p:cNvSpPr>
                <a:spLocks noChangeArrowheads="1"/>
              </p:cNvSpPr>
              <p:nvPr userDrawn="1"/>
            </p:nvSpPr>
            <p:spPr bwMode="auto">
              <a:xfrm>
                <a:off x="6644889" y="3899275"/>
                <a:ext cx="905376" cy="701741"/>
              </a:xfrm>
              <a:prstGeom prst="rect">
                <a:avLst/>
              </a:prstGeom>
              <a:noFill/>
              <a:ln w="9525">
                <a:noFill/>
                <a:miter lim="800000"/>
                <a:headEnd/>
                <a:tailEnd/>
              </a:ln>
            </p:spPr>
            <p:txBody>
              <a:bodyPr wrap="none" lIns="182880">
                <a:spAutoFit/>
              </a:bodyPr>
              <a:lstStyle/>
              <a:p>
                <a:pPr algn="l">
                  <a:spcBef>
                    <a:spcPct val="20000"/>
                  </a:spcBef>
                  <a:defRPr/>
                </a:pPr>
                <a:r>
                  <a:rPr lang="en-US" sz="825" b="1" dirty="0">
                    <a:solidFill>
                      <a:schemeClr val="tx2"/>
                    </a:solidFill>
                    <a:latin typeface="Arial" pitchFamily="34" charset="0"/>
                    <a:ea typeface="+mn-ea"/>
                    <a:cs typeface="Arial" pitchFamily="34" charset="0"/>
                  </a:rPr>
                  <a:t>Russia</a:t>
                </a:r>
              </a:p>
              <a:p>
                <a:pPr algn="l">
                  <a:spcBef>
                    <a:spcPct val="20000"/>
                  </a:spcBef>
                  <a:defRPr/>
                </a:pPr>
                <a:r>
                  <a:rPr lang="en-US" sz="825" b="1" dirty="0">
                    <a:solidFill>
                      <a:schemeClr val="tx2"/>
                    </a:solidFill>
                    <a:latin typeface="Arial" pitchFamily="34" charset="0"/>
                    <a:cs typeface="Arial" pitchFamily="34" charset="0"/>
                  </a:rPr>
                  <a:t>Scotland</a:t>
                </a:r>
              </a:p>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rgbClr val="005288"/>
                    </a:solidFill>
                    <a:latin typeface="Arial" pitchFamily="34" charset="0"/>
                    <a:cs typeface="Arial" pitchFamily="34" charset="0"/>
                  </a:rPr>
                  <a:t>South Africa</a:t>
                </a:r>
                <a:endParaRPr lang="en-US" sz="825" b="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Spain</a:t>
                </a:r>
              </a:p>
              <a:p>
                <a:pPr algn="l">
                  <a:spcBef>
                    <a:spcPct val="20000"/>
                  </a:spcBef>
                  <a:defRPr/>
                </a:pPr>
                <a:r>
                  <a:rPr lang="en-US" sz="825" b="1" dirty="0">
                    <a:solidFill>
                      <a:schemeClr val="tx2"/>
                    </a:solidFill>
                    <a:latin typeface="Arial"/>
                    <a:cs typeface="Arial"/>
                  </a:rPr>
                  <a:t>Ukraine</a:t>
                </a:r>
              </a:p>
            </p:txBody>
          </p:sp>
        </p:grpSp>
        <p:sp>
          <p:nvSpPr>
            <p:cNvPr id="46" name="Rectangle 6"/>
            <p:cNvSpPr>
              <a:spLocks noChangeArrowheads="1"/>
            </p:cNvSpPr>
            <p:nvPr/>
          </p:nvSpPr>
          <p:spPr bwMode="auto">
            <a:xfrm>
              <a:off x="1511825" y="1580221"/>
              <a:ext cx="1635011" cy="939459"/>
            </a:xfrm>
            <a:prstGeom prst="rect">
              <a:avLst/>
            </a:prstGeom>
            <a:noFill/>
            <a:ln w="9525">
              <a:noFill/>
              <a:miter lim="800000"/>
              <a:headEnd/>
              <a:tailEnd/>
            </a:ln>
          </p:spPr>
          <p:txBody>
            <a:bodyPr>
              <a:prstTxWarp prst="textNoShape">
                <a:avLst/>
              </a:prstTxWarp>
            </a:bodyPr>
            <a:lstStyle/>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charset="0"/>
                  <a:ea typeface="Arial" charset="0"/>
                  <a:cs typeface="Arial" charset="0"/>
                </a:rPr>
                <a:t>Malaysia</a:t>
              </a:r>
            </a:p>
            <a:p>
              <a:pPr algn="l">
                <a:spcBef>
                  <a:spcPct val="20000"/>
                </a:spcBef>
              </a:pPr>
              <a:r>
                <a:rPr lang="en-US" sz="825" b="1" dirty="0">
                  <a:solidFill>
                    <a:schemeClr val="tx2"/>
                  </a:solidFill>
                  <a:latin typeface="Arial" charset="0"/>
                  <a:ea typeface="Arial" charset="0"/>
                  <a:cs typeface="Arial" charset="0"/>
                </a:rPr>
                <a:t>Singapore</a:t>
              </a:r>
            </a:p>
            <a:p>
              <a:pPr algn="l">
                <a:spcBef>
                  <a:spcPct val="20000"/>
                </a:spcBef>
                <a:defRPr/>
              </a:pPr>
              <a:r>
                <a:rPr lang="en-US" sz="825" b="1" dirty="0">
                  <a:solidFill>
                    <a:schemeClr val="tx2"/>
                  </a:solidFill>
                  <a:latin typeface="Arial" pitchFamily="34" charset="0"/>
                  <a:cs typeface="Arial" pitchFamily="34" charset="0"/>
                </a:rPr>
                <a:t>Taiwan</a:t>
              </a:r>
              <a:endParaRPr lang="en-US" sz="825" i="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Vietnam</a:t>
              </a:r>
            </a:p>
            <a:p>
              <a:pPr algn="l">
                <a:spcBef>
                  <a:spcPct val="20000"/>
                </a:spcBef>
              </a:pPr>
              <a:endParaRPr lang="en-US" sz="825" b="1" dirty="0">
                <a:solidFill>
                  <a:schemeClr val="tx2"/>
                </a:solidFill>
                <a:latin typeface="Arial" charset="0"/>
                <a:ea typeface="Arial" charset="0"/>
                <a:cs typeface="Arial" charset="0"/>
              </a:endParaRPr>
            </a:p>
            <a:p>
              <a:pPr algn="l">
                <a:spcBef>
                  <a:spcPct val="20000"/>
                </a:spcBef>
              </a:pPr>
              <a:endParaRPr lang="en-US" sz="825" i="1" dirty="0">
                <a:solidFill>
                  <a:schemeClr val="tx2"/>
                </a:solidFill>
                <a:latin typeface="Arial" charset="0"/>
                <a:ea typeface="Arial" charset="0"/>
                <a:cs typeface="Arial" charset="0"/>
              </a:endParaRPr>
            </a:p>
          </p:txBody>
        </p:sp>
        <p:sp>
          <p:nvSpPr>
            <p:cNvPr id="47" name="Rectangle 7"/>
            <p:cNvSpPr>
              <a:spLocks noChangeArrowheads="1"/>
            </p:cNvSpPr>
            <p:nvPr/>
          </p:nvSpPr>
          <p:spPr bwMode="auto">
            <a:xfrm>
              <a:off x="1513840" y="3037625"/>
              <a:ext cx="1467186" cy="549719"/>
            </a:xfrm>
            <a:prstGeom prst="rect">
              <a:avLst/>
            </a:prstGeom>
            <a:noFill/>
            <a:ln w="9525">
              <a:noFill/>
              <a:miter lim="800000"/>
              <a:headEnd/>
              <a:tailEnd/>
            </a:ln>
          </p:spPr>
          <p:txBody>
            <a:bodyPr/>
            <a:lstStyle/>
            <a:p>
              <a:pPr marL="0" marR="0" indent="0" algn="l" defTabSz="685766" rtl="0" eaLnBrk="1" fontAlgn="base" latinLnBrk="0" hangingPunct="1">
                <a:lnSpc>
                  <a:spcPct val="90000"/>
                </a:lnSpc>
                <a:spcBef>
                  <a:spcPct val="20000"/>
                </a:spcBef>
                <a:spcAft>
                  <a:spcPct val="0"/>
                </a:spcAft>
                <a:buClrTx/>
                <a:buSzTx/>
                <a:buFontTx/>
                <a:buNone/>
                <a:tabLst/>
                <a:defRPr/>
              </a:pPr>
              <a:r>
                <a:rPr lang="en-US" sz="825" b="1" dirty="0">
                  <a:solidFill>
                    <a:schemeClr val="tx2"/>
                  </a:solidFill>
                  <a:latin typeface="Arial" pitchFamily="34" charset="0"/>
                  <a:ea typeface="+mn-ea"/>
                  <a:cs typeface="Arial" pitchFamily="34" charset="0"/>
                </a:rPr>
                <a:t>Mexico</a:t>
              </a:r>
              <a:endParaRPr lang="en-US" sz="825" b="1" dirty="0">
                <a:solidFill>
                  <a:schemeClr val="tx2"/>
                </a:solidFill>
                <a:latin typeface="Arial" pitchFamily="34" charset="0"/>
                <a:cs typeface="Arial" pitchFamily="34" charset="0"/>
              </a:endParaRPr>
            </a:p>
            <a:p>
              <a:pPr algn="l">
                <a:spcBef>
                  <a:spcPct val="20000"/>
                </a:spcBef>
                <a:defRPr/>
              </a:pPr>
              <a:r>
                <a:rPr lang="en-US" sz="825" b="1" dirty="0">
                  <a:solidFill>
                    <a:schemeClr val="tx2"/>
                  </a:solidFill>
                  <a:latin typeface="Arial" pitchFamily="34" charset="0"/>
                  <a:cs typeface="Arial" pitchFamily="34" charset="0"/>
                </a:rPr>
                <a:t>United States</a:t>
              </a:r>
              <a:endParaRPr lang="en-US" sz="825" dirty="0">
                <a:solidFill>
                  <a:schemeClr val="tx2"/>
                </a:solidFill>
                <a:latin typeface="Arial" pitchFamily="34" charset="0"/>
                <a:cs typeface="Arial" pitchFamily="34" charset="0"/>
              </a:endParaRPr>
            </a:p>
            <a:p>
              <a:pPr algn="l">
                <a:spcBef>
                  <a:spcPct val="20000"/>
                </a:spcBef>
                <a:defRPr/>
              </a:pPr>
              <a:endParaRPr lang="en-US" sz="825" b="1" dirty="0">
                <a:solidFill>
                  <a:schemeClr val="tx2"/>
                </a:solidFill>
                <a:latin typeface="Arial" pitchFamily="34" charset="0"/>
                <a:ea typeface="+mn-ea"/>
                <a:cs typeface="Arial" pitchFamily="34" charset="0"/>
              </a:endParaRPr>
            </a:p>
          </p:txBody>
        </p:sp>
        <p:sp>
          <p:nvSpPr>
            <p:cNvPr id="48" name="Line 17"/>
            <p:cNvSpPr>
              <a:spLocks noChangeShapeType="1"/>
            </p:cNvSpPr>
            <p:nvPr userDrawn="1"/>
          </p:nvSpPr>
          <p:spPr bwMode="auto">
            <a:xfrm>
              <a:off x="538480" y="3866157"/>
              <a:ext cx="2976880" cy="0"/>
            </a:xfrm>
            <a:prstGeom prst="line">
              <a:avLst/>
            </a:prstGeom>
            <a:noFill/>
            <a:ln w="9525">
              <a:solidFill>
                <a:schemeClr val="accent1"/>
              </a:solidFill>
              <a:round/>
              <a:headEnd/>
              <a:tailEnd/>
            </a:ln>
          </p:spPr>
          <p:txBody>
            <a:bodyPr>
              <a:prstTxWarp prst="textNoShape">
                <a:avLst/>
              </a:prstTxWarp>
            </a:bodyPr>
            <a:lstStyle/>
            <a:p>
              <a:endParaRPr lang="en-US" dirty="0"/>
            </a:p>
          </p:txBody>
        </p:sp>
      </p:grpSp>
      <p:sp>
        <p:nvSpPr>
          <p:cNvPr id="53" name="Title 4"/>
          <p:cNvSpPr>
            <a:spLocks noGrp="1"/>
          </p:cNvSpPr>
          <p:nvPr>
            <p:ph type="title"/>
          </p:nvPr>
        </p:nvSpPr>
        <p:spPr>
          <a:xfrm>
            <a:off x="359937" y="121931"/>
            <a:ext cx="7958139" cy="737700"/>
          </a:xfrm>
        </p:spPr>
        <p:txBody>
          <a:bodyPr/>
          <a:lstStyle/>
          <a:p>
            <a:r>
              <a:rPr lang="en-US" dirty="0"/>
              <a:t>Click to edit Master title style</a:t>
            </a:r>
          </a:p>
        </p:txBody>
      </p:sp>
      <p:sp>
        <p:nvSpPr>
          <p:cNvPr id="54" name="Rectangle 5"/>
          <p:cNvSpPr txBox="1">
            <a:spLocks noChangeArrowheads="1"/>
          </p:cNvSpPr>
          <p:nvPr userDrawn="1"/>
        </p:nvSpPr>
        <p:spPr bwMode="gray">
          <a:xfrm>
            <a:off x="132045" y="4804173"/>
            <a:ext cx="803275" cy="225028"/>
          </a:xfrm>
          <a:prstGeom prst="rect">
            <a:avLst/>
          </a:prstGeom>
          <a:noFill/>
          <a:ln w="9525">
            <a:noFill/>
            <a:miter lim="800000"/>
            <a:headEnd/>
            <a:tailEnd/>
          </a:ln>
          <a:effectLst/>
        </p:spPr>
        <p:txBody>
          <a:bodyPr vert="horz" wrap="none" lIns="68580" tIns="34290" rIns="68580" bIns="34290" numCol="1" anchor="t" anchorCtr="0" compatLnSpc="1">
            <a:prstTxWarp prst="textNoShape">
              <a:avLst/>
            </a:prstTxWarp>
          </a:bodyPr>
          <a:lstStyle>
            <a:lvl1pPr algn="r" eaLnBrk="0" hangingPunct="0">
              <a:lnSpc>
                <a:spcPct val="100000"/>
              </a:lnSpc>
              <a:spcBef>
                <a:spcPct val="0"/>
              </a:spcBef>
              <a:defRPr sz="1000">
                <a:solidFill>
                  <a:schemeClr val="tx2"/>
                </a:solidFill>
              </a:defRPr>
            </a:lvl1pPr>
          </a:lstStyle>
          <a:p>
            <a:pPr marL="0" marR="0" lvl="0" indent="0" algn="l" defTabSz="685766" rtl="0" eaLnBrk="0" fontAlgn="base" latinLnBrk="0" hangingPunct="0">
              <a:lnSpc>
                <a:spcPct val="100000"/>
              </a:lnSpc>
              <a:spcBef>
                <a:spcPct val="0"/>
              </a:spcBef>
              <a:spcAft>
                <a:spcPct val="0"/>
              </a:spcAft>
              <a:buClrTx/>
              <a:buSzTx/>
              <a:buFontTx/>
              <a:buNone/>
              <a:tabLst/>
              <a:defRPr/>
            </a:pPr>
            <a:fld id="{2C78AFB4-C6FC-46C2-866E-1D035D18C516}" type="slidenum">
              <a:rPr kumimoji="0" lang="en-US" sz="75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685766" rtl="0" eaLnBrk="0" fontAlgn="base" latinLnBrk="0" hangingPunct="0">
                <a:lnSpc>
                  <a:spcPct val="100000"/>
                </a:lnSpc>
                <a:spcBef>
                  <a:spcPct val="0"/>
                </a:spcBef>
                <a:spcAft>
                  <a:spcPct val="0"/>
                </a:spcAft>
                <a:buClrTx/>
                <a:buSzTx/>
                <a:buFontTx/>
                <a:buNone/>
                <a:tabLst/>
                <a:defRPr/>
              </a:pPr>
              <a:t>‹#›</a:t>
            </a:fld>
            <a:endParaRPr kumimoji="0" lang="en-US" sz="75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152" name="Group4-echo1"/>
          <p:cNvSpPr/>
          <p:nvPr userDrawn="1"/>
        </p:nvSpPr>
        <p:spPr bwMode="auto">
          <a:xfrm>
            <a:off x="5299800" y="2285435"/>
            <a:ext cx="182880" cy="182880"/>
          </a:xfrm>
          <a:prstGeom prst="ellipse">
            <a:avLst/>
          </a:prstGeom>
          <a:noFill/>
          <a:ln w="6350" cap="sq" algn="ctr">
            <a:solidFill>
              <a:schemeClr val="bg1">
                <a:lumMod val="75000"/>
              </a:schemeClr>
            </a:solid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53" name="Group3-connector"/>
          <p:cNvSpPr>
            <a:spLocks noChangeShapeType="1"/>
          </p:cNvSpPr>
          <p:nvPr userDrawn="1"/>
        </p:nvSpPr>
        <p:spPr bwMode="auto">
          <a:xfrm flipV="1">
            <a:off x="4429129" y="2375370"/>
            <a:ext cx="966023" cy="698030"/>
          </a:xfrm>
          <a:prstGeom prst="line">
            <a:avLst/>
          </a:prstGeom>
          <a:noFill/>
          <a:ln w="9525" cap="flat">
            <a:solidFill>
              <a:srgbClr val="F15D22"/>
            </a:solidFill>
            <a:prstDash val="solid"/>
            <a:miter lim="800000"/>
            <a:headEnd/>
            <a:tailEnd/>
          </a:ln>
          <a:extLst>
            <a:ext uri="{909E8E84-426E-40dd-AFC4-6F175D3DCCD1}">
              <a14:hiddenFill xmlns:a14="http://schemas.microsoft.com/office/drawing/2010/main" xmlns="">
                <a:noFill/>
              </a14:hiddenFill>
            </a:ext>
          </a:extLst>
        </p:spPr>
        <p:txBody>
          <a:bodyPr vert="horz" wrap="square" lIns="68580" tIns="34290" rIns="68580" bIns="34290" numCol="1" anchor="t" anchorCtr="0" compatLnSpc="1">
            <a:prstTxWarp prst="textNoShape">
              <a:avLst/>
            </a:prstTxWarp>
          </a:bodyPr>
          <a:lstStyle/>
          <a:p>
            <a:endParaRPr lang="en-US" dirty="0"/>
          </a:p>
        </p:txBody>
      </p:sp>
      <p:sp>
        <p:nvSpPr>
          <p:cNvPr id="154" name="Group3-oval1"/>
          <p:cNvSpPr/>
          <p:nvPr userDrawn="1"/>
        </p:nvSpPr>
        <p:spPr bwMode="auto">
          <a:xfrm>
            <a:off x="5369247" y="2350924"/>
            <a:ext cx="46495" cy="46495"/>
          </a:xfrm>
          <a:prstGeom prst="ellipse">
            <a:avLst/>
          </a:prstGeom>
          <a:solidFill>
            <a:srgbClr val="F15D22"/>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Tree>
    <p:extLst>
      <p:ext uri="{BB962C8B-B14F-4D97-AF65-F5344CB8AC3E}">
        <p14:creationId xmlns:p14="http://schemas.microsoft.com/office/powerpoint/2010/main" val="3005047391"/>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1000"/>
                                  </p:stCondLst>
                                  <p:childTnLst>
                                    <p:set>
                                      <p:cBhvr>
                                        <p:cTn id="6" dur="1" fill="hold">
                                          <p:stCondLst>
                                            <p:cond delay="0"/>
                                          </p:stCondLst>
                                        </p:cTn>
                                        <p:tgtEl>
                                          <p:spTgt spid="61"/>
                                        </p:tgtEl>
                                        <p:attrNameLst>
                                          <p:attrName>style.visibility</p:attrName>
                                        </p:attrNameLst>
                                      </p:cBhvr>
                                      <p:to>
                                        <p:strVal val="visible"/>
                                      </p:to>
                                    </p:set>
                                    <p:animEffect transition="in" filter="barn(outVertical)">
                                      <p:cBhvr>
                                        <p:cTn id="7" dur="1000"/>
                                        <p:tgtEl>
                                          <p:spTgt spid="61"/>
                                        </p:tgtEl>
                                      </p:cBhvr>
                                    </p:animEffect>
                                  </p:childTnLst>
                                </p:cTn>
                              </p:par>
                              <p:par>
                                <p:cTn id="8" presetID="2" presetClass="entr" presetSubtype="2" decel="10000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 calcmode="lin" valueType="num">
                                      <p:cBhvr additive="base">
                                        <p:cTn id="10" dur="1000" fill="hold"/>
                                        <p:tgtEl>
                                          <p:spTgt spid="62"/>
                                        </p:tgtEl>
                                        <p:attrNameLst>
                                          <p:attrName>ppt_x</p:attrName>
                                        </p:attrNameLst>
                                      </p:cBhvr>
                                      <p:tavLst>
                                        <p:tav tm="0">
                                          <p:val>
                                            <p:strVal val="1+#ppt_w/2"/>
                                          </p:val>
                                        </p:tav>
                                        <p:tav tm="100000">
                                          <p:val>
                                            <p:strVal val="#ppt_x"/>
                                          </p:val>
                                        </p:tav>
                                      </p:tavLst>
                                    </p:anim>
                                    <p:anim calcmode="lin" valueType="num">
                                      <p:cBhvr additive="base">
                                        <p:cTn id="11" dur="1000" fill="hold"/>
                                        <p:tgtEl>
                                          <p:spTgt spid="62"/>
                                        </p:tgtEl>
                                        <p:attrNameLst>
                                          <p:attrName>ppt_y</p:attrName>
                                        </p:attrNameLst>
                                      </p:cBhvr>
                                      <p:tavLst>
                                        <p:tav tm="0">
                                          <p:val>
                                            <p:strVal val="#ppt_y"/>
                                          </p:val>
                                        </p:tav>
                                        <p:tav tm="100000">
                                          <p:val>
                                            <p:strVal val="#ppt_y"/>
                                          </p:val>
                                        </p:tav>
                                      </p:tavLst>
                                    </p:anim>
                                  </p:childTnLst>
                                </p:cTn>
                              </p:par>
                              <p:par>
                                <p:cTn id="12" presetID="20" presetClass="entr" presetSubtype="0" fill="hold" nodeType="withEffect">
                                  <p:stCondLst>
                                    <p:cond delay="0"/>
                                  </p:stCondLst>
                                  <p:childTnLst>
                                    <p:set>
                                      <p:cBhvr>
                                        <p:cTn id="13" dur="1" fill="hold">
                                          <p:stCondLst>
                                            <p:cond delay="0"/>
                                          </p:stCondLst>
                                        </p:cTn>
                                        <p:tgtEl>
                                          <p:spTgt spid="62"/>
                                        </p:tgtEl>
                                        <p:attrNameLst>
                                          <p:attrName>style.visibility</p:attrName>
                                        </p:attrNameLst>
                                      </p:cBhvr>
                                      <p:to>
                                        <p:strVal val="visible"/>
                                      </p:to>
                                    </p:set>
                                    <p:animEffect transition="in" filter="wedge">
                                      <p:cBhvr>
                                        <p:cTn id="14" dur="1000"/>
                                        <p:tgtEl>
                                          <p:spTgt spid="62"/>
                                        </p:tgtEl>
                                      </p:cBhvr>
                                    </p:animEffect>
                                  </p:childTnLst>
                                </p:cTn>
                              </p:par>
                              <p:par>
                                <p:cTn id="15" presetID="2" presetClass="entr" presetSubtype="2" decel="10000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additive="base">
                                        <p:cTn id="17" dur="750" fill="hold"/>
                                        <p:tgtEl>
                                          <p:spTgt spid="60"/>
                                        </p:tgtEl>
                                        <p:attrNameLst>
                                          <p:attrName>ppt_x</p:attrName>
                                        </p:attrNameLst>
                                      </p:cBhvr>
                                      <p:tavLst>
                                        <p:tav tm="0">
                                          <p:val>
                                            <p:strVal val="1+#ppt_w/2"/>
                                          </p:val>
                                        </p:tav>
                                        <p:tav tm="100000">
                                          <p:val>
                                            <p:strVal val="#ppt_x"/>
                                          </p:val>
                                        </p:tav>
                                      </p:tavLst>
                                    </p:anim>
                                    <p:anim calcmode="lin" valueType="num">
                                      <p:cBhvr additive="base">
                                        <p:cTn id="18" dur="750" fill="hold"/>
                                        <p:tgtEl>
                                          <p:spTgt spid="60"/>
                                        </p:tgtEl>
                                        <p:attrNameLst>
                                          <p:attrName>ppt_y</p:attrName>
                                        </p:attrNameLst>
                                      </p:cBhvr>
                                      <p:tavLst>
                                        <p:tav tm="0">
                                          <p:val>
                                            <p:strVal val="#ppt_y"/>
                                          </p:val>
                                        </p:tav>
                                        <p:tav tm="100000">
                                          <p:val>
                                            <p:strVal val="#ppt_y"/>
                                          </p:val>
                                        </p:tav>
                                      </p:tavLst>
                                    </p:anim>
                                  </p:childTnLst>
                                </p:cTn>
                              </p:par>
                              <p:par>
                                <p:cTn id="19" presetID="10" presetClass="entr" presetSubtype="0" fill="hold" grpId="0" nodeType="withEffect">
                                  <p:stCondLst>
                                    <p:cond delay="150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119"/>
                                        </p:tgtEl>
                                        <p:attrNameLst>
                                          <p:attrName>style.visibility</p:attrName>
                                        </p:attrNameLst>
                                      </p:cBhvr>
                                      <p:to>
                                        <p:strVal val="visible"/>
                                      </p:to>
                                    </p:set>
                                    <p:animEffect transition="in" filter="wipe(right)">
                                      <p:cBhvr>
                                        <p:cTn id="25" dur="500"/>
                                        <p:tgtEl>
                                          <p:spTgt spid="11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4"/>
                                        </p:tgtEl>
                                        <p:attrNameLst>
                                          <p:attrName>style.visibility</p:attrName>
                                        </p:attrNameLst>
                                      </p:cBhvr>
                                      <p:to>
                                        <p:strVal val="visible"/>
                                      </p:to>
                                    </p:set>
                                    <p:animEffect transition="in" filter="fade">
                                      <p:cBhvr>
                                        <p:cTn id="28" dur="500"/>
                                        <p:tgtEl>
                                          <p:spTgt spid="64"/>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97"/>
                                        </p:tgtEl>
                                        <p:attrNameLst>
                                          <p:attrName>style.visibility</p:attrName>
                                        </p:attrNameLst>
                                      </p:cBhvr>
                                      <p:to>
                                        <p:strVal val="visible"/>
                                      </p:to>
                                    </p:set>
                                    <p:anim calcmode="lin" valueType="num">
                                      <p:cBhvr>
                                        <p:cTn id="31" dur="750" fill="hold"/>
                                        <p:tgtEl>
                                          <p:spTgt spid="97"/>
                                        </p:tgtEl>
                                        <p:attrNameLst>
                                          <p:attrName>ppt_w</p:attrName>
                                        </p:attrNameLst>
                                      </p:cBhvr>
                                      <p:tavLst>
                                        <p:tav tm="0">
                                          <p:val>
                                            <p:fltVal val="0"/>
                                          </p:val>
                                        </p:tav>
                                        <p:tav tm="100000">
                                          <p:val>
                                            <p:strVal val="#ppt_w"/>
                                          </p:val>
                                        </p:tav>
                                      </p:tavLst>
                                    </p:anim>
                                    <p:anim calcmode="lin" valueType="num">
                                      <p:cBhvr>
                                        <p:cTn id="32" dur="750" fill="hold"/>
                                        <p:tgtEl>
                                          <p:spTgt spid="97"/>
                                        </p:tgtEl>
                                        <p:attrNameLst>
                                          <p:attrName>ppt_h</p:attrName>
                                        </p:attrNameLst>
                                      </p:cBhvr>
                                      <p:tavLst>
                                        <p:tav tm="0">
                                          <p:val>
                                            <p:fltVal val="0"/>
                                          </p:val>
                                        </p:tav>
                                        <p:tav tm="100000">
                                          <p:val>
                                            <p:strVal val="#ppt_h"/>
                                          </p:val>
                                        </p:tav>
                                      </p:tavLst>
                                    </p:anim>
                                    <p:animEffect transition="in" filter="fade">
                                      <p:cBhvr>
                                        <p:cTn id="33" dur="750"/>
                                        <p:tgtEl>
                                          <p:spTgt spid="97"/>
                                        </p:tgtEl>
                                      </p:cBhvr>
                                    </p:animEffect>
                                  </p:childTnLst>
                                </p:cTn>
                              </p:par>
                              <p:par>
                                <p:cTn id="34" presetID="10" presetClass="exit" presetSubtype="0" fill="hold" grpId="1" nodeType="withEffect">
                                  <p:stCondLst>
                                    <p:cond delay="500"/>
                                  </p:stCondLst>
                                  <p:childTnLst>
                                    <p:animEffect transition="out" filter="fade">
                                      <p:cBhvr>
                                        <p:cTn id="35" dur="500"/>
                                        <p:tgtEl>
                                          <p:spTgt spid="97"/>
                                        </p:tgtEl>
                                      </p:cBhvr>
                                    </p:animEffect>
                                    <p:set>
                                      <p:cBhvr>
                                        <p:cTn id="36" dur="1" fill="hold">
                                          <p:stCondLst>
                                            <p:cond delay="499"/>
                                          </p:stCondLst>
                                        </p:cTn>
                                        <p:tgtEl>
                                          <p:spTgt spid="97"/>
                                        </p:tgtEl>
                                        <p:attrNameLst>
                                          <p:attrName>style.visibility</p:attrName>
                                        </p:attrNameLst>
                                      </p:cBhvr>
                                      <p:to>
                                        <p:strVal val="hidden"/>
                                      </p:to>
                                    </p:set>
                                  </p:childTnLst>
                                </p:cTn>
                              </p:par>
                              <p:par>
                                <p:cTn id="37" presetID="10" presetClass="entr" presetSubtype="0" fill="hold" grpId="0" nodeType="withEffect">
                                  <p:stCondLst>
                                    <p:cond delay="500"/>
                                  </p:stCondLst>
                                  <p:childTnLst>
                                    <p:set>
                                      <p:cBhvr>
                                        <p:cTn id="38" dur="1" fill="hold">
                                          <p:stCondLst>
                                            <p:cond delay="0"/>
                                          </p:stCondLst>
                                        </p:cTn>
                                        <p:tgtEl>
                                          <p:spTgt spid="122"/>
                                        </p:tgtEl>
                                        <p:attrNameLst>
                                          <p:attrName>style.visibility</p:attrName>
                                        </p:attrNameLst>
                                      </p:cBhvr>
                                      <p:to>
                                        <p:strVal val="visible"/>
                                      </p:to>
                                    </p:set>
                                    <p:animEffect transition="in" filter="fade">
                                      <p:cBhvr>
                                        <p:cTn id="39" dur="500"/>
                                        <p:tgtEl>
                                          <p:spTgt spid="12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99"/>
                                        </p:tgtEl>
                                        <p:attrNameLst>
                                          <p:attrName>style.visibility</p:attrName>
                                        </p:attrNameLst>
                                      </p:cBhvr>
                                      <p:to>
                                        <p:strVal val="visible"/>
                                      </p:to>
                                    </p:set>
                                    <p:anim calcmode="lin" valueType="num">
                                      <p:cBhvr>
                                        <p:cTn id="42" dur="750" fill="hold"/>
                                        <p:tgtEl>
                                          <p:spTgt spid="99"/>
                                        </p:tgtEl>
                                        <p:attrNameLst>
                                          <p:attrName>ppt_w</p:attrName>
                                        </p:attrNameLst>
                                      </p:cBhvr>
                                      <p:tavLst>
                                        <p:tav tm="0">
                                          <p:val>
                                            <p:fltVal val="0"/>
                                          </p:val>
                                        </p:tav>
                                        <p:tav tm="100000">
                                          <p:val>
                                            <p:strVal val="#ppt_w"/>
                                          </p:val>
                                        </p:tav>
                                      </p:tavLst>
                                    </p:anim>
                                    <p:anim calcmode="lin" valueType="num">
                                      <p:cBhvr>
                                        <p:cTn id="43" dur="750" fill="hold"/>
                                        <p:tgtEl>
                                          <p:spTgt spid="99"/>
                                        </p:tgtEl>
                                        <p:attrNameLst>
                                          <p:attrName>ppt_h</p:attrName>
                                        </p:attrNameLst>
                                      </p:cBhvr>
                                      <p:tavLst>
                                        <p:tav tm="0">
                                          <p:val>
                                            <p:fltVal val="0"/>
                                          </p:val>
                                        </p:tav>
                                        <p:tav tm="100000">
                                          <p:val>
                                            <p:strVal val="#ppt_h"/>
                                          </p:val>
                                        </p:tav>
                                      </p:tavLst>
                                    </p:anim>
                                    <p:animEffect transition="in" filter="fade">
                                      <p:cBhvr>
                                        <p:cTn id="44" dur="750"/>
                                        <p:tgtEl>
                                          <p:spTgt spid="99"/>
                                        </p:tgtEl>
                                      </p:cBhvr>
                                    </p:animEffect>
                                  </p:childTnLst>
                                </p:cTn>
                              </p:par>
                              <p:par>
                                <p:cTn id="45" presetID="10" presetClass="exit" presetSubtype="0" fill="hold" grpId="1" nodeType="withEffect">
                                  <p:stCondLst>
                                    <p:cond delay="1000"/>
                                  </p:stCondLst>
                                  <p:childTnLst>
                                    <p:animEffect transition="out" filter="fade">
                                      <p:cBhvr>
                                        <p:cTn id="46" dur="500"/>
                                        <p:tgtEl>
                                          <p:spTgt spid="99"/>
                                        </p:tgtEl>
                                      </p:cBhvr>
                                    </p:animEffect>
                                    <p:set>
                                      <p:cBhvr>
                                        <p:cTn id="47" dur="1" fill="hold">
                                          <p:stCondLst>
                                            <p:cond delay="499"/>
                                          </p:stCondLst>
                                        </p:cTn>
                                        <p:tgtEl>
                                          <p:spTgt spid="99"/>
                                        </p:tgtEl>
                                        <p:attrNameLst>
                                          <p:attrName>style.visibility</p:attrName>
                                        </p:attrNameLst>
                                      </p:cBhvr>
                                      <p:to>
                                        <p:strVal val="hidden"/>
                                      </p:to>
                                    </p:set>
                                  </p:childTnLst>
                                </p:cTn>
                              </p:par>
                              <p:par>
                                <p:cTn id="48" presetID="10" presetClass="exit" presetSubtype="0" fill="hold" grpId="1" nodeType="withEffect">
                                  <p:stCondLst>
                                    <p:cond delay="750"/>
                                  </p:stCondLst>
                                  <p:childTnLst>
                                    <p:animEffect transition="out" filter="fade">
                                      <p:cBhvr>
                                        <p:cTn id="49" dur="500"/>
                                        <p:tgtEl>
                                          <p:spTgt spid="119"/>
                                        </p:tgtEl>
                                      </p:cBhvr>
                                    </p:animEffect>
                                    <p:set>
                                      <p:cBhvr>
                                        <p:cTn id="50" dur="1" fill="hold">
                                          <p:stCondLst>
                                            <p:cond delay="499"/>
                                          </p:stCondLst>
                                        </p:cTn>
                                        <p:tgtEl>
                                          <p:spTgt spid="119"/>
                                        </p:tgtEl>
                                        <p:attrNameLst>
                                          <p:attrName>style.visibility</p:attrName>
                                        </p:attrNameLst>
                                      </p:cBhvr>
                                      <p:to>
                                        <p:strVal val="hidden"/>
                                      </p:to>
                                    </p:set>
                                  </p:childTnLst>
                                </p:cTn>
                              </p:par>
                              <p:par>
                                <p:cTn id="51" presetID="22" presetClass="entr" presetSubtype="2" fill="hold" grpId="0" nodeType="withEffect">
                                  <p:stCondLst>
                                    <p:cond delay="250"/>
                                  </p:stCondLst>
                                  <p:childTnLst>
                                    <p:set>
                                      <p:cBhvr>
                                        <p:cTn id="52" dur="1" fill="hold">
                                          <p:stCondLst>
                                            <p:cond delay="0"/>
                                          </p:stCondLst>
                                        </p:cTn>
                                        <p:tgtEl>
                                          <p:spTgt spid="129"/>
                                        </p:tgtEl>
                                        <p:attrNameLst>
                                          <p:attrName>style.visibility</p:attrName>
                                        </p:attrNameLst>
                                      </p:cBhvr>
                                      <p:to>
                                        <p:strVal val="visible"/>
                                      </p:to>
                                    </p:set>
                                    <p:animEffect transition="in" filter="wipe(right)">
                                      <p:cBhvr>
                                        <p:cTn id="53" dur="1000"/>
                                        <p:tgtEl>
                                          <p:spTgt spid="129"/>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79"/>
                                        </p:tgtEl>
                                        <p:attrNameLst>
                                          <p:attrName>style.visibility</p:attrName>
                                        </p:attrNameLst>
                                      </p:cBhvr>
                                      <p:to>
                                        <p:strVal val="visible"/>
                                      </p:to>
                                    </p:set>
                                    <p:animEffect transition="in" filter="fade">
                                      <p:cBhvr>
                                        <p:cTn id="56" dur="500"/>
                                        <p:tgtEl>
                                          <p:spTgt spid="79"/>
                                        </p:tgtEl>
                                      </p:cBhvr>
                                    </p:animEffect>
                                  </p:childTnLst>
                                </p:cTn>
                              </p:par>
                              <p:par>
                                <p:cTn id="57" presetID="53" presetClass="entr" presetSubtype="16" fill="hold" grpId="0" nodeType="withEffect">
                                  <p:stCondLst>
                                    <p:cond delay="250"/>
                                  </p:stCondLst>
                                  <p:childTnLst>
                                    <p:set>
                                      <p:cBhvr>
                                        <p:cTn id="58" dur="1" fill="hold">
                                          <p:stCondLst>
                                            <p:cond delay="0"/>
                                          </p:stCondLst>
                                        </p:cTn>
                                        <p:tgtEl>
                                          <p:spTgt spid="95"/>
                                        </p:tgtEl>
                                        <p:attrNameLst>
                                          <p:attrName>style.visibility</p:attrName>
                                        </p:attrNameLst>
                                      </p:cBhvr>
                                      <p:to>
                                        <p:strVal val="visible"/>
                                      </p:to>
                                    </p:set>
                                    <p:anim calcmode="lin" valueType="num">
                                      <p:cBhvr>
                                        <p:cTn id="59" dur="750" fill="hold"/>
                                        <p:tgtEl>
                                          <p:spTgt spid="95"/>
                                        </p:tgtEl>
                                        <p:attrNameLst>
                                          <p:attrName>ppt_w</p:attrName>
                                        </p:attrNameLst>
                                      </p:cBhvr>
                                      <p:tavLst>
                                        <p:tav tm="0">
                                          <p:val>
                                            <p:fltVal val="0"/>
                                          </p:val>
                                        </p:tav>
                                        <p:tav tm="100000">
                                          <p:val>
                                            <p:strVal val="#ppt_w"/>
                                          </p:val>
                                        </p:tav>
                                      </p:tavLst>
                                    </p:anim>
                                    <p:anim calcmode="lin" valueType="num">
                                      <p:cBhvr>
                                        <p:cTn id="60" dur="750" fill="hold"/>
                                        <p:tgtEl>
                                          <p:spTgt spid="95"/>
                                        </p:tgtEl>
                                        <p:attrNameLst>
                                          <p:attrName>ppt_h</p:attrName>
                                        </p:attrNameLst>
                                      </p:cBhvr>
                                      <p:tavLst>
                                        <p:tav tm="0">
                                          <p:val>
                                            <p:fltVal val="0"/>
                                          </p:val>
                                        </p:tav>
                                        <p:tav tm="100000">
                                          <p:val>
                                            <p:strVal val="#ppt_h"/>
                                          </p:val>
                                        </p:tav>
                                      </p:tavLst>
                                    </p:anim>
                                    <p:animEffect transition="in" filter="fade">
                                      <p:cBhvr>
                                        <p:cTn id="61" dur="750"/>
                                        <p:tgtEl>
                                          <p:spTgt spid="95"/>
                                        </p:tgtEl>
                                      </p:cBhvr>
                                    </p:animEffect>
                                  </p:childTnLst>
                                </p:cTn>
                              </p:par>
                              <p:par>
                                <p:cTn id="62" presetID="10" presetClass="exit" presetSubtype="0" fill="hold" grpId="1" nodeType="withEffect">
                                  <p:stCondLst>
                                    <p:cond delay="750"/>
                                  </p:stCondLst>
                                  <p:childTnLst>
                                    <p:animEffect transition="out" filter="fade">
                                      <p:cBhvr>
                                        <p:cTn id="63" dur="500"/>
                                        <p:tgtEl>
                                          <p:spTgt spid="95"/>
                                        </p:tgtEl>
                                      </p:cBhvr>
                                    </p:animEffect>
                                    <p:set>
                                      <p:cBhvr>
                                        <p:cTn id="64" dur="1" fill="hold">
                                          <p:stCondLst>
                                            <p:cond delay="499"/>
                                          </p:stCondLst>
                                        </p:cTn>
                                        <p:tgtEl>
                                          <p:spTgt spid="95"/>
                                        </p:tgtEl>
                                        <p:attrNameLst>
                                          <p:attrName>style.visibility</p:attrName>
                                        </p:attrNameLst>
                                      </p:cBhvr>
                                      <p:to>
                                        <p:strVal val="hidden"/>
                                      </p:to>
                                    </p:set>
                                  </p:childTnLst>
                                </p:cTn>
                              </p:par>
                              <p:par>
                                <p:cTn id="65" presetID="10" presetClass="entr" presetSubtype="0" fill="hold" grpId="0" nodeType="withEffect">
                                  <p:stCondLst>
                                    <p:cond delay="75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53" presetClass="entr" presetSubtype="16" fill="hold" grpId="0" nodeType="withEffect">
                                  <p:stCondLst>
                                    <p:cond delay="750"/>
                                  </p:stCondLst>
                                  <p:childTnLst>
                                    <p:set>
                                      <p:cBhvr>
                                        <p:cTn id="69" dur="1" fill="hold">
                                          <p:stCondLst>
                                            <p:cond delay="0"/>
                                          </p:stCondLst>
                                        </p:cTn>
                                        <p:tgtEl>
                                          <p:spTgt spid="89"/>
                                        </p:tgtEl>
                                        <p:attrNameLst>
                                          <p:attrName>style.visibility</p:attrName>
                                        </p:attrNameLst>
                                      </p:cBhvr>
                                      <p:to>
                                        <p:strVal val="visible"/>
                                      </p:to>
                                    </p:set>
                                    <p:anim calcmode="lin" valueType="num">
                                      <p:cBhvr>
                                        <p:cTn id="70" dur="750" fill="hold"/>
                                        <p:tgtEl>
                                          <p:spTgt spid="89"/>
                                        </p:tgtEl>
                                        <p:attrNameLst>
                                          <p:attrName>ppt_w</p:attrName>
                                        </p:attrNameLst>
                                      </p:cBhvr>
                                      <p:tavLst>
                                        <p:tav tm="0">
                                          <p:val>
                                            <p:fltVal val="0"/>
                                          </p:val>
                                        </p:tav>
                                        <p:tav tm="100000">
                                          <p:val>
                                            <p:strVal val="#ppt_w"/>
                                          </p:val>
                                        </p:tav>
                                      </p:tavLst>
                                    </p:anim>
                                    <p:anim calcmode="lin" valueType="num">
                                      <p:cBhvr>
                                        <p:cTn id="71" dur="750" fill="hold"/>
                                        <p:tgtEl>
                                          <p:spTgt spid="89"/>
                                        </p:tgtEl>
                                        <p:attrNameLst>
                                          <p:attrName>ppt_h</p:attrName>
                                        </p:attrNameLst>
                                      </p:cBhvr>
                                      <p:tavLst>
                                        <p:tav tm="0">
                                          <p:val>
                                            <p:fltVal val="0"/>
                                          </p:val>
                                        </p:tav>
                                        <p:tav tm="100000">
                                          <p:val>
                                            <p:strVal val="#ppt_h"/>
                                          </p:val>
                                        </p:tav>
                                      </p:tavLst>
                                    </p:anim>
                                    <p:animEffect transition="in" filter="fade">
                                      <p:cBhvr>
                                        <p:cTn id="72" dur="750"/>
                                        <p:tgtEl>
                                          <p:spTgt spid="89"/>
                                        </p:tgtEl>
                                      </p:cBhvr>
                                    </p:animEffect>
                                  </p:childTnLst>
                                </p:cTn>
                              </p:par>
                              <p:par>
                                <p:cTn id="73" presetID="10" presetClass="exit" presetSubtype="0" fill="hold" grpId="1" nodeType="withEffect">
                                  <p:stCondLst>
                                    <p:cond delay="1250"/>
                                  </p:stCondLst>
                                  <p:childTnLst>
                                    <p:animEffect transition="out" filter="fade">
                                      <p:cBhvr>
                                        <p:cTn id="74" dur="500"/>
                                        <p:tgtEl>
                                          <p:spTgt spid="89"/>
                                        </p:tgtEl>
                                      </p:cBhvr>
                                    </p:animEffect>
                                    <p:set>
                                      <p:cBhvr>
                                        <p:cTn id="75" dur="1" fill="hold">
                                          <p:stCondLst>
                                            <p:cond delay="499"/>
                                          </p:stCondLst>
                                        </p:cTn>
                                        <p:tgtEl>
                                          <p:spTgt spid="89"/>
                                        </p:tgtEl>
                                        <p:attrNameLst>
                                          <p:attrName>style.visibility</p:attrName>
                                        </p:attrNameLst>
                                      </p:cBhvr>
                                      <p:to>
                                        <p:strVal val="hidden"/>
                                      </p:to>
                                    </p:set>
                                  </p:childTnLst>
                                </p:cTn>
                              </p:par>
                              <p:par>
                                <p:cTn id="76" presetID="10" presetClass="exit" presetSubtype="0" fill="hold" grpId="1" nodeType="withEffect">
                                  <p:stCondLst>
                                    <p:cond delay="1000"/>
                                  </p:stCondLst>
                                  <p:childTnLst>
                                    <p:animEffect transition="out" filter="fade">
                                      <p:cBhvr>
                                        <p:cTn id="77" dur="500"/>
                                        <p:tgtEl>
                                          <p:spTgt spid="129"/>
                                        </p:tgtEl>
                                      </p:cBhvr>
                                    </p:animEffect>
                                    <p:set>
                                      <p:cBhvr>
                                        <p:cTn id="78" dur="1" fill="hold">
                                          <p:stCondLst>
                                            <p:cond delay="499"/>
                                          </p:stCondLst>
                                        </p:cTn>
                                        <p:tgtEl>
                                          <p:spTgt spid="129"/>
                                        </p:tgtEl>
                                        <p:attrNameLst>
                                          <p:attrName>style.visibility</p:attrName>
                                        </p:attrNameLst>
                                      </p:cBhvr>
                                      <p:to>
                                        <p:strVal val="hidden"/>
                                      </p:to>
                                    </p:set>
                                  </p:childTnLst>
                                </p:cTn>
                              </p:par>
                              <p:par>
                                <p:cTn id="79" presetID="22" presetClass="entr" presetSubtype="4" fill="hold" grpId="0" nodeType="withEffect">
                                  <p:stCondLst>
                                    <p:cond delay="500"/>
                                  </p:stCondLst>
                                  <p:childTnLst>
                                    <p:set>
                                      <p:cBhvr>
                                        <p:cTn id="80" dur="1" fill="hold">
                                          <p:stCondLst>
                                            <p:cond delay="0"/>
                                          </p:stCondLst>
                                        </p:cTn>
                                        <p:tgtEl>
                                          <p:spTgt spid="96"/>
                                        </p:tgtEl>
                                        <p:attrNameLst>
                                          <p:attrName>style.visibility</p:attrName>
                                        </p:attrNameLst>
                                      </p:cBhvr>
                                      <p:to>
                                        <p:strVal val="visible"/>
                                      </p:to>
                                    </p:set>
                                    <p:animEffect transition="in" filter="wipe(down)">
                                      <p:cBhvr>
                                        <p:cTn id="81" dur="500"/>
                                        <p:tgtEl>
                                          <p:spTgt spid="96"/>
                                        </p:tgtEl>
                                      </p:cBhvr>
                                    </p:animEffect>
                                  </p:childTnLst>
                                </p:cTn>
                              </p:par>
                              <p:par>
                                <p:cTn id="82" presetID="10" presetClass="entr" presetSubtype="0" fill="hold" grpId="0" nodeType="withEffect">
                                  <p:stCondLst>
                                    <p:cond delay="500"/>
                                  </p:stCondLst>
                                  <p:childTnLst>
                                    <p:set>
                                      <p:cBhvr>
                                        <p:cTn id="83" dur="1" fill="hold">
                                          <p:stCondLst>
                                            <p:cond delay="0"/>
                                          </p:stCondLst>
                                        </p:cTn>
                                        <p:tgtEl>
                                          <p:spTgt spid="83"/>
                                        </p:tgtEl>
                                        <p:attrNameLst>
                                          <p:attrName>style.visibility</p:attrName>
                                        </p:attrNameLst>
                                      </p:cBhvr>
                                      <p:to>
                                        <p:strVal val="visible"/>
                                      </p:to>
                                    </p:set>
                                    <p:animEffect transition="in" filter="fade">
                                      <p:cBhvr>
                                        <p:cTn id="84" dur="500"/>
                                        <p:tgtEl>
                                          <p:spTgt spid="83"/>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88"/>
                                        </p:tgtEl>
                                        <p:attrNameLst>
                                          <p:attrName>style.visibility</p:attrName>
                                        </p:attrNameLst>
                                      </p:cBhvr>
                                      <p:to>
                                        <p:strVal val="visible"/>
                                      </p:to>
                                    </p:set>
                                    <p:anim calcmode="lin" valueType="num">
                                      <p:cBhvr>
                                        <p:cTn id="87" dur="750" fill="hold"/>
                                        <p:tgtEl>
                                          <p:spTgt spid="88"/>
                                        </p:tgtEl>
                                        <p:attrNameLst>
                                          <p:attrName>ppt_w</p:attrName>
                                        </p:attrNameLst>
                                      </p:cBhvr>
                                      <p:tavLst>
                                        <p:tav tm="0">
                                          <p:val>
                                            <p:fltVal val="0"/>
                                          </p:val>
                                        </p:tav>
                                        <p:tav tm="100000">
                                          <p:val>
                                            <p:strVal val="#ppt_w"/>
                                          </p:val>
                                        </p:tav>
                                      </p:tavLst>
                                    </p:anim>
                                    <p:anim calcmode="lin" valueType="num">
                                      <p:cBhvr>
                                        <p:cTn id="88" dur="750" fill="hold"/>
                                        <p:tgtEl>
                                          <p:spTgt spid="88"/>
                                        </p:tgtEl>
                                        <p:attrNameLst>
                                          <p:attrName>ppt_h</p:attrName>
                                        </p:attrNameLst>
                                      </p:cBhvr>
                                      <p:tavLst>
                                        <p:tav tm="0">
                                          <p:val>
                                            <p:fltVal val="0"/>
                                          </p:val>
                                        </p:tav>
                                        <p:tav tm="100000">
                                          <p:val>
                                            <p:strVal val="#ppt_h"/>
                                          </p:val>
                                        </p:tav>
                                      </p:tavLst>
                                    </p:anim>
                                    <p:animEffect transition="in" filter="fade">
                                      <p:cBhvr>
                                        <p:cTn id="89" dur="750"/>
                                        <p:tgtEl>
                                          <p:spTgt spid="88"/>
                                        </p:tgtEl>
                                      </p:cBhvr>
                                    </p:animEffect>
                                  </p:childTnLst>
                                </p:cTn>
                              </p:par>
                              <p:par>
                                <p:cTn id="90" presetID="10" presetClass="exit" presetSubtype="0" fill="hold" grpId="1" nodeType="withEffect">
                                  <p:stCondLst>
                                    <p:cond delay="1000"/>
                                  </p:stCondLst>
                                  <p:childTnLst>
                                    <p:animEffect transition="out" filter="fade">
                                      <p:cBhvr>
                                        <p:cTn id="91" dur="500"/>
                                        <p:tgtEl>
                                          <p:spTgt spid="88"/>
                                        </p:tgtEl>
                                      </p:cBhvr>
                                    </p:animEffect>
                                    <p:set>
                                      <p:cBhvr>
                                        <p:cTn id="92" dur="1" fill="hold">
                                          <p:stCondLst>
                                            <p:cond delay="499"/>
                                          </p:stCondLst>
                                        </p:cTn>
                                        <p:tgtEl>
                                          <p:spTgt spid="88"/>
                                        </p:tgtEl>
                                        <p:attrNameLst>
                                          <p:attrName>style.visibility</p:attrName>
                                        </p:attrNameLst>
                                      </p:cBhvr>
                                      <p:to>
                                        <p:strVal val="hidden"/>
                                      </p:to>
                                    </p:set>
                                  </p:childTnLst>
                                </p:cTn>
                              </p:par>
                              <p:par>
                                <p:cTn id="93" presetID="10" presetClass="entr" presetSubtype="0" fill="hold" grpId="0" nodeType="withEffect">
                                  <p:stCondLst>
                                    <p:cond delay="1000"/>
                                  </p:stCondLst>
                                  <p:childTnLst>
                                    <p:set>
                                      <p:cBhvr>
                                        <p:cTn id="94" dur="1" fill="hold">
                                          <p:stCondLst>
                                            <p:cond delay="0"/>
                                          </p:stCondLst>
                                        </p:cTn>
                                        <p:tgtEl>
                                          <p:spTgt spid="84"/>
                                        </p:tgtEl>
                                        <p:attrNameLst>
                                          <p:attrName>style.visibility</p:attrName>
                                        </p:attrNameLst>
                                      </p:cBhvr>
                                      <p:to>
                                        <p:strVal val="visible"/>
                                      </p:to>
                                    </p:set>
                                    <p:animEffect transition="in" filter="fade">
                                      <p:cBhvr>
                                        <p:cTn id="95" dur="500"/>
                                        <p:tgtEl>
                                          <p:spTgt spid="84"/>
                                        </p:tgtEl>
                                      </p:cBhvr>
                                    </p:animEffect>
                                  </p:childTnLst>
                                </p:cTn>
                              </p:par>
                              <p:par>
                                <p:cTn id="96" presetID="53" presetClass="entr" presetSubtype="16" fill="hold" grpId="0" nodeType="withEffect">
                                  <p:stCondLst>
                                    <p:cond delay="1000"/>
                                  </p:stCondLst>
                                  <p:childTnLst>
                                    <p:set>
                                      <p:cBhvr>
                                        <p:cTn id="97" dur="1" fill="hold">
                                          <p:stCondLst>
                                            <p:cond delay="0"/>
                                          </p:stCondLst>
                                        </p:cTn>
                                        <p:tgtEl>
                                          <p:spTgt spid="109"/>
                                        </p:tgtEl>
                                        <p:attrNameLst>
                                          <p:attrName>style.visibility</p:attrName>
                                        </p:attrNameLst>
                                      </p:cBhvr>
                                      <p:to>
                                        <p:strVal val="visible"/>
                                      </p:to>
                                    </p:set>
                                    <p:anim calcmode="lin" valueType="num">
                                      <p:cBhvr>
                                        <p:cTn id="98" dur="750" fill="hold"/>
                                        <p:tgtEl>
                                          <p:spTgt spid="109"/>
                                        </p:tgtEl>
                                        <p:attrNameLst>
                                          <p:attrName>ppt_w</p:attrName>
                                        </p:attrNameLst>
                                      </p:cBhvr>
                                      <p:tavLst>
                                        <p:tav tm="0">
                                          <p:val>
                                            <p:fltVal val="0"/>
                                          </p:val>
                                        </p:tav>
                                        <p:tav tm="100000">
                                          <p:val>
                                            <p:strVal val="#ppt_w"/>
                                          </p:val>
                                        </p:tav>
                                      </p:tavLst>
                                    </p:anim>
                                    <p:anim calcmode="lin" valueType="num">
                                      <p:cBhvr>
                                        <p:cTn id="99" dur="750" fill="hold"/>
                                        <p:tgtEl>
                                          <p:spTgt spid="109"/>
                                        </p:tgtEl>
                                        <p:attrNameLst>
                                          <p:attrName>ppt_h</p:attrName>
                                        </p:attrNameLst>
                                      </p:cBhvr>
                                      <p:tavLst>
                                        <p:tav tm="0">
                                          <p:val>
                                            <p:fltVal val="0"/>
                                          </p:val>
                                        </p:tav>
                                        <p:tav tm="100000">
                                          <p:val>
                                            <p:strVal val="#ppt_h"/>
                                          </p:val>
                                        </p:tav>
                                      </p:tavLst>
                                    </p:anim>
                                    <p:animEffect transition="in" filter="fade">
                                      <p:cBhvr>
                                        <p:cTn id="100" dur="750"/>
                                        <p:tgtEl>
                                          <p:spTgt spid="109"/>
                                        </p:tgtEl>
                                      </p:cBhvr>
                                    </p:animEffect>
                                  </p:childTnLst>
                                </p:cTn>
                              </p:par>
                              <p:par>
                                <p:cTn id="101" presetID="10" presetClass="exit" presetSubtype="0" fill="hold" grpId="1" nodeType="withEffect">
                                  <p:stCondLst>
                                    <p:cond delay="1500"/>
                                  </p:stCondLst>
                                  <p:childTnLst>
                                    <p:animEffect transition="out" filter="fade">
                                      <p:cBhvr>
                                        <p:cTn id="102" dur="500"/>
                                        <p:tgtEl>
                                          <p:spTgt spid="109"/>
                                        </p:tgtEl>
                                      </p:cBhvr>
                                    </p:animEffect>
                                    <p:set>
                                      <p:cBhvr>
                                        <p:cTn id="103" dur="1" fill="hold">
                                          <p:stCondLst>
                                            <p:cond delay="499"/>
                                          </p:stCondLst>
                                        </p:cTn>
                                        <p:tgtEl>
                                          <p:spTgt spid="109"/>
                                        </p:tgtEl>
                                        <p:attrNameLst>
                                          <p:attrName>style.visibility</p:attrName>
                                        </p:attrNameLst>
                                      </p:cBhvr>
                                      <p:to>
                                        <p:strVal val="hidden"/>
                                      </p:to>
                                    </p:set>
                                  </p:childTnLst>
                                </p:cTn>
                              </p:par>
                              <p:par>
                                <p:cTn id="104" presetID="10" presetClass="exit" presetSubtype="0" fill="hold" grpId="1" nodeType="withEffect">
                                  <p:stCondLst>
                                    <p:cond delay="1250"/>
                                  </p:stCondLst>
                                  <p:childTnLst>
                                    <p:animEffect transition="out" filter="fade">
                                      <p:cBhvr>
                                        <p:cTn id="105" dur="500"/>
                                        <p:tgtEl>
                                          <p:spTgt spid="96"/>
                                        </p:tgtEl>
                                      </p:cBhvr>
                                    </p:animEffect>
                                    <p:set>
                                      <p:cBhvr>
                                        <p:cTn id="106" dur="1" fill="hold">
                                          <p:stCondLst>
                                            <p:cond delay="499"/>
                                          </p:stCondLst>
                                        </p:cTn>
                                        <p:tgtEl>
                                          <p:spTgt spid="96"/>
                                        </p:tgtEl>
                                        <p:attrNameLst>
                                          <p:attrName>style.visibility</p:attrName>
                                        </p:attrNameLst>
                                      </p:cBhvr>
                                      <p:to>
                                        <p:strVal val="hidden"/>
                                      </p:to>
                                    </p:set>
                                  </p:childTnLst>
                                </p:cTn>
                              </p:par>
                              <p:par>
                                <p:cTn id="107" presetID="22" presetClass="entr" presetSubtype="4" fill="hold" grpId="0" nodeType="withEffect">
                                  <p:stCondLst>
                                    <p:cond delay="750"/>
                                  </p:stCondLst>
                                  <p:childTnLst>
                                    <p:set>
                                      <p:cBhvr>
                                        <p:cTn id="108" dur="1" fill="hold">
                                          <p:stCondLst>
                                            <p:cond delay="0"/>
                                          </p:stCondLst>
                                        </p:cTn>
                                        <p:tgtEl>
                                          <p:spTgt spid="113"/>
                                        </p:tgtEl>
                                        <p:attrNameLst>
                                          <p:attrName>style.visibility</p:attrName>
                                        </p:attrNameLst>
                                      </p:cBhvr>
                                      <p:to>
                                        <p:strVal val="visible"/>
                                      </p:to>
                                    </p:set>
                                    <p:animEffect transition="in" filter="wipe(down)">
                                      <p:cBhvr>
                                        <p:cTn id="109" dur="500"/>
                                        <p:tgtEl>
                                          <p:spTgt spid="113"/>
                                        </p:tgtEl>
                                      </p:cBhvr>
                                    </p:animEffect>
                                  </p:childTnLst>
                                </p:cTn>
                              </p:par>
                              <p:par>
                                <p:cTn id="110" presetID="10" presetClass="entr" presetSubtype="0" fill="hold" grpId="0" nodeType="withEffect">
                                  <p:stCondLst>
                                    <p:cond delay="750"/>
                                  </p:stCondLst>
                                  <p:childTnLst>
                                    <p:set>
                                      <p:cBhvr>
                                        <p:cTn id="111" dur="1" fill="hold">
                                          <p:stCondLst>
                                            <p:cond delay="0"/>
                                          </p:stCondLst>
                                        </p:cTn>
                                        <p:tgtEl>
                                          <p:spTgt spid="68"/>
                                        </p:tgtEl>
                                        <p:attrNameLst>
                                          <p:attrName>style.visibility</p:attrName>
                                        </p:attrNameLst>
                                      </p:cBhvr>
                                      <p:to>
                                        <p:strVal val="visible"/>
                                      </p:to>
                                    </p:set>
                                    <p:animEffect transition="in" filter="fade">
                                      <p:cBhvr>
                                        <p:cTn id="112" dur="500"/>
                                        <p:tgtEl>
                                          <p:spTgt spid="68"/>
                                        </p:tgtEl>
                                      </p:cBhvr>
                                    </p:animEffect>
                                  </p:childTnLst>
                                </p:cTn>
                              </p:par>
                              <p:par>
                                <p:cTn id="113" presetID="10" presetClass="entr" presetSubtype="0" fill="hold" grpId="0" nodeType="withEffect">
                                  <p:stCondLst>
                                    <p:cond delay="75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par>
                                <p:cTn id="116" presetID="53" presetClass="entr" presetSubtype="16" fill="hold" grpId="0" nodeType="withEffect">
                                  <p:stCondLst>
                                    <p:cond delay="1250"/>
                                  </p:stCondLst>
                                  <p:childTnLst>
                                    <p:set>
                                      <p:cBhvr>
                                        <p:cTn id="117" dur="1" fill="hold">
                                          <p:stCondLst>
                                            <p:cond delay="0"/>
                                          </p:stCondLst>
                                        </p:cTn>
                                        <p:tgtEl>
                                          <p:spTgt spid="98"/>
                                        </p:tgtEl>
                                        <p:attrNameLst>
                                          <p:attrName>style.visibility</p:attrName>
                                        </p:attrNameLst>
                                      </p:cBhvr>
                                      <p:to>
                                        <p:strVal val="visible"/>
                                      </p:to>
                                    </p:set>
                                    <p:anim calcmode="lin" valueType="num">
                                      <p:cBhvr>
                                        <p:cTn id="118" dur="750" fill="hold"/>
                                        <p:tgtEl>
                                          <p:spTgt spid="98"/>
                                        </p:tgtEl>
                                        <p:attrNameLst>
                                          <p:attrName>ppt_w</p:attrName>
                                        </p:attrNameLst>
                                      </p:cBhvr>
                                      <p:tavLst>
                                        <p:tav tm="0">
                                          <p:val>
                                            <p:fltVal val="0"/>
                                          </p:val>
                                        </p:tav>
                                        <p:tav tm="100000">
                                          <p:val>
                                            <p:strVal val="#ppt_w"/>
                                          </p:val>
                                        </p:tav>
                                      </p:tavLst>
                                    </p:anim>
                                    <p:anim calcmode="lin" valueType="num">
                                      <p:cBhvr>
                                        <p:cTn id="119" dur="750" fill="hold"/>
                                        <p:tgtEl>
                                          <p:spTgt spid="98"/>
                                        </p:tgtEl>
                                        <p:attrNameLst>
                                          <p:attrName>ppt_h</p:attrName>
                                        </p:attrNameLst>
                                      </p:cBhvr>
                                      <p:tavLst>
                                        <p:tav tm="0">
                                          <p:val>
                                            <p:fltVal val="0"/>
                                          </p:val>
                                        </p:tav>
                                        <p:tav tm="100000">
                                          <p:val>
                                            <p:strVal val="#ppt_h"/>
                                          </p:val>
                                        </p:tav>
                                      </p:tavLst>
                                    </p:anim>
                                    <p:animEffect transition="in" filter="fade">
                                      <p:cBhvr>
                                        <p:cTn id="120" dur="750"/>
                                        <p:tgtEl>
                                          <p:spTgt spid="98"/>
                                        </p:tgtEl>
                                      </p:cBhvr>
                                    </p:animEffect>
                                  </p:childTnLst>
                                </p:cTn>
                              </p:par>
                              <p:par>
                                <p:cTn id="121" presetID="10" presetClass="exit" presetSubtype="0" fill="hold" grpId="1" nodeType="withEffect">
                                  <p:stCondLst>
                                    <p:cond delay="1250"/>
                                  </p:stCondLst>
                                  <p:childTnLst>
                                    <p:animEffect transition="out" filter="fade">
                                      <p:cBhvr>
                                        <p:cTn id="122" dur="500"/>
                                        <p:tgtEl>
                                          <p:spTgt spid="98"/>
                                        </p:tgtEl>
                                      </p:cBhvr>
                                    </p:animEffect>
                                    <p:set>
                                      <p:cBhvr>
                                        <p:cTn id="123" dur="1" fill="hold">
                                          <p:stCondLst>
                                            <p:cond delay="499"/>
                                          </p:stCondLst>
                                        </p:cTn>
                                        <p:tgtEl>
                                          <p:spTgt spid="98"/>
                                        </p:tgtEl>
                                        <p:attrNameLst>
                                          <p:attrName>style.visibility</p:attrName>
                                        </p:attrNameLst>
                                      </p:cBhvr>
                                      <p:to>
                                        <p:strVal val="hidden"/>
                                      </p:to>
                                    </p:set>
                                  </p:childTnLst>
                                </p:cTn>
                              </p:par>
                              <p:par>
                                <p:cTn id="124" presetID="53" presetClass="entr" presetSubtype="16" fill="hold" grpId="0" nodeType="withEffect">
                                  <p:stCondLst>
                                    <p:cond delay="1250"/>
                                  </p:stCondLst>
                                  <p:childTnLst>
                                    <p:set>
                                      <p:cBhvr>
                                        <p:cTn id="125" dur="1" fill="hold">
                                          <p:stCondLst>
                                            <p:cond delay="0"/>
                                          </p:stCondLst>
                                        </p:cTn>
                                        <p:tgtEl>
                                          <p:spTgt spid="87"/>
                                        </p:tgtEl>
                                        <p:attrNameLst>
                                          <p:attrName>style.visibility</p:attrName>
                                        </p:attrNameLst>
                                      </p:cBhvr>
                                      <p:to>
                                        <p:strVal val="visible"/>
                                      </p:to>
                                    </p:set>
                                    <p:anim calcmode="lin" valueType="num">
                                      <p:cBhvr>
                                        <p:cTn id="126" dur="750" fill="hold"/>
                                        <p:tgtEl>
                                          <p:spTgt spid="87"/>
                                        </p:tgtEl>
                                        <p:attrNameLst>
                                          <p:attrName>ppt_w</p:attrName>
                                        </p:attrNameLst>
                                      </p:cBhvr>
                                      <p:tavLst>
                                        <p:tav tm="0">
                                          <p:val>
                                            <p:fltVal val="0"/>
                                          </p:val>
                                        </p:tav>
                                        <p:tav tm="100000">
                                          <p:val>
                                            <p:strVal val="#ppt_w"/>
                                          </p:val>
                                        </p:tav>
                                      </p:tavLst>
                                    </p:anim>
                                    <p:anim calcmode="lin" valueType="num">
                                      <p:cBhvr>
                                        <p:cTn id="127" dur="750" fill="hold"/>
                                        <p:tgtEl>
                                          <p:spTgt spid="87"/>
                                        </p:tgtEl>
                                        <p:attrNameLst>
                                          <p:attrName>ppt_h</p:attrName>
                                        </p:attrNameLst>
                                      </p:cBhvr>
                                      <p:tavLst>
                                        <p:tav tm="0">
                                          <p:val>
                                            <p:fltVal val="0"/>
                                          </p:val>
                                        </p:tav>
                                        <p:tav tm="100000">
                                          <p:val>
                                            <p:strVal val="#ppt_h"/>
                                          </p:val>
                                        </p:tav>
                                      </p:tavLst>
                                    </p:anim>
                                    <p:animEffect transition="in" filter="fade">
                                      <p:cBhvr>
                                        <p:cTn id="128" dur="750"/>
                                        <p:tgtEl>
                                          <p:spTgt spid="87"/>
                                        </p:tgtEl>
                                      </p:cBhvr>
                                    </p:animEffect>
                                  </p:childTnLst>
                                </p:cTn>
                              </p:par>
                              <p:par>
                                <p:cTn id="129" presetID="10" presetClass="exit" presetSubtype="0" fill="hold" grpId="1" nodeType="withEffect">
                                  <p:stCondLst>
                                    <p:cond delay="1750"/>
                                  </p:stCondLst>
                                  <p:childTnLst>
                                    <p:animEffect transition="out" filter="fade">
                                      <p:cBhvr>
                                        <p:cTn id="130" dur="500"/>
                                        <p:tgtEl>
                                          <p:spTgt spid="87"/>
                                        </p:tgtEl>
                                      </p:cBhvr>
                                    </p:animEffect>
                                    <p:set>
                                      <p:cBhvr>
                                        <p:cTn id="131" dur="1" fill="hold">
                                          <p:stCondLst>
                                            <p:cond delay="499"/>
                                          </p:stCondLst>
                                        </p:cTn>
                                        <p:tgtEl>
                                          <p:spTgt spid="87"/>
                                        </p:tgtEl>
                                        <p:attrNameLst>
                                          <p:attrName>style.visibility</p:attrName>
                                        </p:attrNameLst>
                                      </p:cBhvr>
                                      <p:to>
                                        <p:strVal val="hidden"/>
                                      </p:to>
                                    </p:set>
                                  </p:childTnLst>
                                </p:cTn>
                              </p:par>
                              <p:par>
                                <p:cTn id="132" presetID="10" presetClass="exit" presetSubtype="0" fill="hold" grpId="1" nodeType="withEffect">
                                  <p:stCondLst>
                                    <p:cond delay="1500"/>
                                  </p:stCondLst>
                                  <p:childTnLst>
                                    <p:animEffect transition="out" filter="fade">
                                      <p:cBhvr>
                                        <p:cTn id="133" dur="500"/>
                                        <p:tgtEl>
                                          <p:spTgt spid="113"/>
                                        </p:tgtEl>
                                      </p:cBhvr>
                                    </p:animEffect>
                                    <p:set>
                                      <p:cBhvr>
                                        <p:cTn id="134" dur="1" fill="hold">
                                          <p:stCondLst>
                                            <p:cond delay="499"/>
                                          </p:stCondLst>
                                        </p:cTn>
                                        <p:tgtEl>
                                          <p:spTgt spid="113"/>
                                        </p:tgtEl>
                                        <p:attrNameLst>
                                          <p:attrName>style.visibility</p:attrName>
                                        </p:attrNameLst>
                                      </p:cBhvr>
                                      <p:to>
                                        <p:strVal val="hidden"/>
                                      </p:to>
                                    </p:set>
                                  </p:childTnLst>
                                </p:cTn>
                              </p:par>
                              <p:par>
                                <p:cTn id="135" presetID="22" presetClass="entr" presetSubtype="2" fill="hold" grpId="0" nodeType="withEffect">
                                  <p:stCondLst>
                                    <p:cond delay="1000"/>
                                  </p:stCondLst>
                                  <p:childTnLst>
                                    <p:set>
                                      <p:cBhvr>
                                        <p:cTn id="136" dur="1" fill="hold">
                                          <p:stCondLst>
                                            <p:cond delay="0"/>
                                          </p:stCondLst>
                                        </p:cTn>
                                        <p:tgtEl>
                                          <p:spTgt spid="120"/>
                                        </p:tgtEl>
                                        <p:attrNameLst>
                                          <p:attrName>style.visibility</p:attrName>
                                        </p:attrNameLst>
                                      </p:cBhvr>
                                      <p:to>
                                        <p:strVal val="visible"/>
                                      </p:to>
                                    </p:set>
                                    <p:animEffect transition="in" filter="wipe(right)">
                                      <p:cBhvr>
                                        <p:cTn id="137" dur="500"/>
                                        <p:tgtEl>
                                          <p:spTgt spid="120"/>
                                        </p:tgtEl>
                                      </p:cBhvr>
                                    </p:animEffect>
                                  </p:childTnLst>
                                </p:cTn>
                              </p:par>
                              <p:par>
                                <p:cTn id="138" presetID="10" presetClass="entr" presetSubtype="0" fill="hold" grpId="0" nodeType="withEffect">
                                  <p:stCondLst>
                                    <p:cond delay="1000"/>
                                  </p:stCondLst>
                                  <p:childTnLst>
                                    <p:set>
                                      <p:cBhvr>
                                        <p:cTn id="139" dur="1" fill="hold">
                                          <p:stCondLst>
                                            <p:cond delay="0"/>
                                          </p:stCondLst>
                                        </p:cTn>
                                        <p:tgtEl>
                                          <p:spTgt spid="72"/>
                                        </p:tgtEl>
                                        <p:attrNameLst>
                                          <p:attrName>style.visibility</p:attrName>
                                        </p:attrNameLst>
                                      </p:cBhvr>
                                      <p:to>
                                        <p:strVal val="visible"/>
                                      </p:to>
                                    </p:set>
                                    <p:animEffect transition="in" filter="fade">
                                      <p:cBhvr>
                                        <p:cTn id="140" dur="500"/>
                                        <p:tgtEl>
                                          <p:spTgt spid="72"/>
                                        </p:tgtEl>
                                      </p:cBhvr>
                                    </p:animEffect>
                                  </p:childTnLst>
                                </p:cTn>
                              </p:par>
                              <p:par>
                                <p:cTn id="141" presetID="53" presetClass="entr" presetSubtype="16" fill="hold" grpId="0" nodeType="withEffect">
                                  <p:stCondLst>
                                    <p:cond delay="1000"/>
                                  </p:stCondLst>
                                  <p:childTnLst>
                                    <p:set>
                                      <p:cBhvr>
                                        <p:cTn id="142" dur="1" fill="hold">
                                          <p:stCondLst>
                                            <p:cond delay="0"/>
                                          </p:stCondLst>
                                        </p:cTn>
                                        <p:tgtEl>
                                          <p:spTgt spid="105"/>
                                        </p:tgtEl>
                                        <p:attrNameLst>
                                          <p:attrName>style.visibility</p:attrName>
                                        </p:attrNameLst>
                                      </p:cBhvr>
                                      <p:to>
                                        <p:strVal val="visible"/>
                                      </p:to>
                                    </p:set>
                                    <p:anim calcmode="lin" valueType="num">
                                      <p:cBhvr>
                                        <p:cTn id="143" dur="750" fill="hold"/>
                                        <p:tgtEl>
                                          <p:spTgt spid="105"/>
                                        </p:tgtEl>
                                        <p:attrNameLst>
                                          <p:attrName>ppt_w</p:attrName>
                                        </p:attrNameLst>
                                      </p:cBhvr>
                                      <p:tavLst>
                                        <p:tav tm="0">
                                          <p:val>
                                            <p:fltVal val="0"/>
                                          </p:val>
                                        </p:tav>
                                        <p:tav tm="100000">
                                          <p:val>
                                            <p:strVal val="#ppt_w"/>
                                          </p:val>
                                        </p:tav>
                                      </p:tavLst>
                                    </p:anim>
                                    <p:anim calcmode="lin" valueType="num">
                                      <p:cBhvr>
                                        <p:cTn id="144" dur="750" fill="hold"/>
                                        <p:tgtEl>
                                          <p:spTgt spid="105"/>
                                        </p:tgtEl>
                                        <p:attrNameLst>
                                          <p:attrName>ppt_h</p:attrName>
                                        </p:attrNameLst>
                                      </p:cBhvr>
                                      <p:tavLst>
                                        <p:tav tm="0">
                                          <p:val>
                                            <p:fltVal val="0"/>
                                          </p:val>
                                        </p:tav>
                                        <p:tav tm="100000">
                                          <p:val>
                                            <p:strVal val="#ppt_h"/>
                                          </p:val>
                                        </p:tav>
                                      </p:tavLst>
                                    </p:anim>
                                    <p:animEffect transition="in" filter="fade">
                                      <p:cBhvr>
                                        <p:cTn id="145" dur="750"/>
                                        <p:tgtEl>
                                          <p:spTgt spid="105"/>
                                        </p:tgtEl>
                                      </p:cBhvr>
                                    </p:animEffect>
                                  </p:childTnLst>
                                </p:cTn>
                              </p:par>
                              <p:par>
                                <p:cTn id="146" presetID="10" presetClass="exit" presetSubtype="0" fill="hold" grpId="1" nodeType="withEffect">
                                  <p:stCondLst>
                                    <p:cond delay="1500"/>
                                  </p:stCondLst>
                                  <p:childTnLst>
                                    <p:animEffect transition="out" filter="fade">
                                      <p:cBhvr>
                                        <p:cTn id="147" dur="500"/>
                                        <p:tgtEl>
                                          <p:spTgt spid="105"/>
                                        </p:tgtEl>
                                      </p:cBhvr>
                                    </p:animEffect>
                                    <p:set>
                                      <p:cBhvr>
                                        <p:cTn id="148" dur="1" fill="hold">
                                          <p:stCondLst>
                                            <p:cond delay="499"/>
                                          </p:stCondLst>
                                        </p:cTn>
                                        <p:tgtEl>
                                          <p:spTgt spid="105"/>
                                        </p:tgtEl>
                                        <p:attrNameLst>
                                          <p:attrName>style.visibility</p:attrName>
                                        </p:attrNameLst>
                                      </p:cBhvr>
                                      <p:to>
                                        <p:strVal val="hidden"/>
                                      </p:to>
                                    </p:set>
                                  </p:childTnLst>
                                </p:cTn>
                              </p:par>
                              <p:par>
                                <p:cTn id="149" presetID="10" presetClass="entr" presetSubtype="0" fill="hold" grpId="0" nodeType="withEffect">
                                  <p:stCondLst>
                                    <p:cond delay="1250"/>
                                  </p:stCondLst>
                                  <p:childTnLst>
                                    <p:set>
                                      <p:cBhvr>
                                        <p:cTn id="150" dur="1" fill="hold">
                                          <p:stCondLst>
                                            <p:cond delay="0"/>
                                          </p:stCondLst>
                                        </p:cTn>
                                        <p:tgtEl>
                                          <p:spTgt spid="76"/>
                                        </p:tgtEl>
                                        <p:attrNameLst>
                                          <p:attrName>style.visibility</p:attrName>
                                        </p:attrNameLst>
                                      </p:cBhvr>
                                      <p:to>
                                        <p:strVal val="visible"/>
                                      </p:to>
                                    </p:set>
                                    <p:animEffect transition="in" filter="fade">
                                      <p:cBhvr>
                                        <p:cTn id="151" dur="500"/>
                                        <p:tgtEl>
                                          <p:spTgt spid="76"/>
                                        </p:tgtEl>
                                      </p:cBhvr>
                                    </p:animEffect>
                                  </p:childTnLst>
                                </p:cTn>
                              </p:par>
                              <p:par>
                                <p:cTn id="152" presetID="53" presetClass="entr" presetSubtype="16" fill="hold" grpId="0" nodeType="withEffect">
                                  <p:stCondLst>
                                    <p:cond delay="1250"/>
                                  </p:stCondLst>
                                  <p:childTnLst>
                                    <p:set>
                                      <p:cBhvr>
                                        <p:cTn id="153" dur="1" fill="hold">
                                          <p:stCondLst>
                                            <p:cond delay="0"/>
                                          </p:stCondLst>
                                        </p:cTn>
                                        <p:tgtEl>
                                          <p:spTgt spid="112"/>
                                        </p:tgtEl>
                                        <p:attrNameLst>
                                          <p:attrName>style.visibility</p:attrName>
                                        </p:attrNameLst>
                                      </p:cBhvr>
                                      <p:to>
                                        <p:strVal val="visible"/>
                                      </p:to>
                                    </p:set>
                                    <p:anim calcmode="lin" valueType="num">
                                      <p:cBhvr>
                                        <p:cTn id="154" dur="750" fill="hold"/>
                                        <p:tgtEl>
                                          <p:spTgt spid="112"/>
                                        </p:tgtEl>
                                        <p:attrNameLst>
                                          <p:attrName>ppt_w</p:attrName>
                                        </p:attrNameLst>
                                      </p:cBhvr>
                                      <p:tavLst>
                                        <p:tav tm="0">
                                          <p:val>
                                            <p:fltVal val="0"/>
                                          </p:val>
                                        </p:tav>
                                        <p:tav tm="100000">
                                          <p:val>
                                            <p:strVal val="#ppt_w"/>
                                          </p:val>
                                        </p:tav>
                                      </p:tavLst>
                                    </p:anim>
                                    <p:anim calcmode="lin" valueType="num">
                                      <p:cBhvr>
                                        <p:cTn id="155" dur="750" fill="hold"/>
                                        <p:tgtEl>
                                          <p:spTgt spid="112"/>
                                        </p:tgtEl>
                                        <p:attrNameLst>
                                          <p:attrName>ppt_h</p:attrName>
                                        </p:attrNameLst>
                                      </p:cBhvr>
                                      <p:tavLst>
                                        <p:tav tm="0">
                                          <p:val>
                                            <p:fltVal val="0"/>
                                          </p:val>
                                        </p:tav>
                                        <p:tav tm="100000">
                                          <p:val>
                                            <p:strVal val="#ppt_h"/>
                                          </p:val>
                                        </p:tav>
                                      </p:tavLst>
                                    </p:anim>
                                    <p:animEffect transition="in" filter="fade">
                                      <p:cBhvr>
                                        <p:cTn id="156" dur="750"/>
                                        <p:tgtEl>
                                          <p:spTgt spid="112"/>
                                        </p:tgtEl>
                                      </p:cBhvr>
                                    </p:animEffect>
                                  </p:childTnLst>
                                </p:cTn>
                              </p:par>
                              <p:par>
                                <p:cTn id="157" presetID="10" presetClass="exit" presetSubtype="0" fill="hold" grpId="1" nodeType="withEffect">
                                  <p:stCondLst>
                                    <p:cond delay="1750"/>
                                  </p:stCondLst>
                                  <p:childTnLst>
                                    <p:animEffect transition="out" filter="fade">
                                      <p:cBhvr>
                                        <p:cTn id="158" dur="500"/>
                                        <p:tgtEl>
                                          <p:spTgt spid="112"/>
                                        </p:tgtEl>
                                      </p:cBhvr>
                                    </p:animEffect>
                                    <p:set>
                                      <p:cBhvr>
                                        <p:cTn id="159" dur="1" fill="hold">
                                          <p:stCondLst>
                                            <p:cond delay="499"/>
                                          </p:stCondLst>
                                        </p:cTn>
                                        <p:tgtEl>
                                          <p:spTgt spid="112"/>
                                        </p:tgtEl>
                                        <p:attrNameLst>
                                          <p:attrName>style.visibility</p:attrName>
                                        </p:attrNameLst>
                                      </p:cBhvr>
                                      <p:to>
                                        <p:strVal val="hidden"/>
                                      </p:to>
                                    </p:set>
                                  </p:childTnLst>
                                </p:cTn>
                              </p:par>
                              <p:par>
                                <p:cTn id="160" presetID="10" presetClass="entr" presetSubtype="0" fill="hold" grpId="0" nodeType="withEffect">
                                  <p:stCondLst>
                                    <p:cond delay="1500"/>
                                  </p:stCondLst>
                                  <p:childTnLst>
                                    <p:set>
                                      <p:cBhvr>
                                        <p:cTn id="161" dur="1" fill="hold">
                                          <p:stCondLst>
                                            <p:cond delay="0"/>
                                          </p:stCondLst>
                                        </p:cTn>
                                        <p:tgtEl>
                                          <p:spTgt spid="67"/>
                                        </p:tgtEl>
                                        <p:attrNameLst>
                                          <p:attrName>style.visibility</p:attrName>
                                        </p:attrNameLst>
                                      </p:cBhvr>
                                      <p:to>
                                        <p:strVal val="visible"/>
                                      </p:to>
                                    </p:set>
                                    <p:animEffect transition="in" filter="fade">
                                      <p:cBhvr>
                                        <p:cTn id="162" dur="500"/>
                                        <p:tgtEl>
                                          <p:spTgt spid="67"/>
                                        </p:tgtEl>
                                      </p:cBhvr>
                                    </p:animEffect>
                                  </p:childTnLst>
                                </p:cTn>
                              </p:par>
                              <p:par>
                                <p:cTn id="163" presetID="53" presetClass="entr" presetSubtype="16" fill="hold" grpId="0" nodeType="withEffect">
                                  <p:stCondLst>
                                    <p:cond delay="1500"/>
                                  </p:stCondLst>
                                  <p:childTnLst>
                                    <p:set>
                                      <p:cBhvr>
                                        <p:cTn id="164" dur="1" fill="hold">
                                          <p:stCondLst>
                                            <p:cond delay="0"/>
                                          </p:stCondLst>
                                        </p:cTn>
                                        <p:tgtEl>
                                          <p:spTgt spid="90"/>
                                        </p:tgtEl>
                                        <p:attrNameLst>
                                          <p:attrName>style.visibility</p:attrName>
                                        </p:attrNameLst>
                                      </p:cBhvr>
                                      <p:to>
                                        <p:strVal val="visible"/>
                                      </p:to>
                                    </p:set>
                                    <p:anim calcmode="lin" valueType="num">
                                      <p:cBhvr>
                                        <p:cTn id="165" dur="750" fill="hold"/>
                                        <p:tgtEl>
                                          <p:spTgt spid="90"/>
                                        </p:tgtEl>
                                        <p:attrNameLst>
                                          <p:attrName>ppt_w</p:attrName>
                                        </p:attrNameLst>
                                      </p:cBhvr>
                                      <p:tavLst>
                                        <p:tav tm="0">
                                          <p:val>
                                            <p:fltVal val="0"/>
                                          </p:val>
                                        </p:tav>
                                        <p:tav tm="100000">
                                          <p:val>
                                            <p:strVal val="#ppt_w"/>
                                          </p:val>
                                        </p:tav>
                                      </p:tavLst>
                                    </p:anim>
                                    <p:anim calcmode="lin" valueType="num">
                                      <p:cBhvr>
                                        <p:cTn id="166" dur="750" fill="hold"/>
                                        <p:tgtEl>
                                          <p:spTgt spid="90"/>
                                        </p:tgtEl>
                                        <p:attrNameLst>
                                          <p:attrName>ppt_h</p:attrName>
                                        </p:attrNameLst>
                                      </p:cBhvr>
                                      <p:tavLst>
                                        <p:tav tm="0">
                                          <p:val>
                                            <p:fltVal val="0"/>
                                          </p:val>
                                        </p:tav>
                                        <p:tav tm="100000">
                                          <p:val>
                                            <p:strVal val="#ppt_h"/>
                                          </p:val>
                                        </p:tav>
                                      </p:tavLst>
                                    </p:anim>
                                    <p:animEffect transition="in" filter="fade">
                                      <p:cBhvr>
                                        <p:cTn id="167" dur="750"/>
                                        <p:tgtEl>
                                          <p:spTgt spid="90"/>
                                        </p:tgtEl>
                                      </p:cBhvr>
                                    </p:animEffect>
                                  </p:childTnLst>
                                </p:cTn>
                              </p:par>
                              <p:par>
                                <p:cTn id="168" presetID="10" presetClass="exit" presetSubtype="0" fill="hold" grpId="1" nodeType="withEffect">
                                  <p:stCondLst>
                                    <p:cond delay="2000"/>
                                  </p:stCondLst>
                                  <p:childTnLst>
                                    <p:animEffect transition="out" filter="fade">
                                      <p:cBhvr>
                                        <p:cTn id="169" dur="500"/>
                                        <p:tgtEl>
                                          <p:spTgt spid="90"/>
                                        </p:tgtEl>
                                      </p:cBhvr>
                                    </p:animEffect>
                                    <p:set>
                                      <p:cBhvr>
                                        <p:cTn id="170" dur="1" fill="hold">
                                          <p:stCondLst>
                                            <p:cond delay="499"/>
                                          </p:stCondLst>
                                        </p:cTn>
                                        <p:tgtEl>
                                          <p:spTgt spid="90"/>
                                        </p:tgtEl>
                                        <p:attrNameLst>
                                          <p:attrName>style.visibility</p:attrName>
                                        </p:attrNameLst>
                                      </p:cBhvr>
                                      <p:to>
                                        <p:strVal val="hidden"/>
                                      </p:to>
                                    </p:set>
                                  </p:childTnLst>
                                </p:cTn>
                              </p:par>
                              <p:par>
                                <p:cTn id="171" presetID="10" presetClass="exit" presetSubtype="0" fill="hold" grpId="1" nodeType="withEffect">
                                  <p:stCondLst>
                                    <p:cond delay="1750"/>
                                  </p:stCondLst>
                                  <p:childTnLst>
                                    <p:animEffect transition="out" filter="fade">
                                      <p:cBhvr>
                                        <p:cTn id="172" dur="500"/>
                                        <p:tgtEl>
                                          <p:spTgt spid="120"/>
                                        </p:tgtEl>
                                      </p:cBhvr>
                                    </p:animEffect>
                                    <p:set>
                                      <p:cBhvr>
                                        <p:cTn id="173" dur="1" fill="hold">
                                          <p:stCondLst>
                                            <p:cond delay="499"/>
                                          </p:stCondLst>
                                        </p:cTn>
                                        <p:tgtEl>
                                          <p:spTgt spid="120"/>
                                        </p:tgtEl>
                                        <p:attrNameLst>
                                          <p:attrName>style.visibility</p:attrName>
                                        </p:attrNameLst>
                                      </p:cBhvr>
                                      <p:to>
                                        <p:strVal val="hidden"/>
                                      </p:to>
                                    </p:set>
                                  </p:childTnLst>
                                </p:cTn>
                              </p:par>
                              <p:par>
                                <p:cTn id="174" presetID="22" presetClass="entr" presetSubtype="4" fill="hold" grpId="0" nodeType="withEffect">
                                  <p:stCondLst>
                                    <p:cond delay="1250"/>
                                  </p:stCondLst>
                                  <p:childTnLst>
                                    <p:set>
                                      <p:cBhvr>
                                        <p:cTn id="175" dur="1" fill="hold">
                                          <p:stCondLst>
                                            <p:cond delay="0"/>
                                          </p:stCondLst>
                                        </p:cTn>
                                        <p:tgtEl>
                                          <p:spTgt spid="74"/>
                                        </p:tgtEl>
                                        <p:attrNameLst>
                                          <p:attrName>style.visibility</p:attrName>
                                        </p:attrNameLst>
                                      </p:cBhvr>
                                      <p:to>
                                        <p:strVal val="visible"/>
                                      </p:to>
                                    </p:set>
                                    <p:animEffect transition="in" filter="wipe(down)">
                                      <p:cBhvr>
                                        <p:cTn id="176" dur="500"/>
                                        <p:tgtEl>
                                          <p:spTgt spid="74"/>
                                        </p:tgtEl>
                                      </p:cBhvr>
                                    </p:animEffect>
                                  </p:childTnLst>
                                </p:cTn>
                              </p:par>
                              <p:par>
                                <p:cTn id="177" presetID="10" presetClass="entr" presetSubtype="0" fill="hold" grpId="0" nodeType="withEffect">
                                  <p:stCondLst>
                                    <p:cond delay="1250"/>
                                  </p:stCondLst>
                                  <p:childTnLst>
                                    <p:set>
                                      <p:cBhvr>
                                        <p:cTn id="178" dur="1" fill="hold">
                                          <p:stCondLst>
                                            <p:cond delay="0"/>
                                          </p:stCondLst>
                                        </p:cTn>
                                        <p:tgtEl>
                                          <p:spTgt spid="78"/>
                                        </p:tgtEl>
                                        <p:attrNameLst>
                                          <p:attrName>style.visibility</p:attrName>
                                        </p:attrNameLst>
                                      </p:cBhvr>
                                      <p:to>
                                        <p:strVal val="visible"/>
                                      </p:to>
                                    </p:set>
                                    <p:animEffect transition="in" filter="fade">
                                      <p:cBhvr>
                                        <p:cTn id="179" dur="500"/>
                                        <p:tgtEl>
                                          <p:spTgt spid="78"/>
                                        </p:tgtEl>
                                      </p:cBhvr>
                                    </p:animEffect>
                                  </p:childTnLst>
                                </p:cTn>
                              </p:par>
                              <p:par>
                                <p:cTn id="180" presetID="53" presetClass="entr" presetSubtype="16" fill="hold" grpId="0" nodeType="withEffect">
                                  <p:stCondLst>
                                    <p:cond delay="1250"/>
                                  </p:stCondLst>
                                  <p:childTnLst>
                                    <p:set>
                                      <p:cBhvr>
                                        <p:cTn id="181" dur="1" fill="hold">
                                          <p:stCondLst>
                                            <p:cond delay="0"/>
                                          </p:stCondLst>
                                        </p:cTn>
                                        <p:tgtEl>
                                          <p:spTgt spid="107"/>
                                        </p:tgtEl>
                                        <p:attrNameLst>
                                          <p:attrName>style.visibility</p:attrName>
                                        </p:attrNameLst>
                                      </p:cBhvr>
                                      <p:to>
                                        <p:strVal val="visible"/>
                                      </p:to>
                                    </p:set>
                                    <p:anim calcmode="lin" valueType="num">
                                      <p:cBhvr>
                                        <p:cTn id="182" dur="750" fill="hold"/>
                                        <p:tgtEl>
                                          <p:spTgt spid="107"/>
                                        </p:tgtEl>
                                        <p:attrNameLst>
                                          <p:attrName>ppt_w</p:attrName>
                                        </p:attrNameLst>
                                      </p:cBhvr>
                                      <p:tavLst>
                                        <p:tav tm="0">
                                          <p:val>
                                            <p:fltVal val="0"/>
                                          </p:val>
                                        </p:tav>
                                        <p:tav tm="100000">
                                          <p:val>
                                            <p:strVal val="#ppt_w"/>
                                          </p:val>
                                        </p:tav>
                                      </p:tavLst>
                                    </p:anim>
                                    <p:anim calcmode="lin" valueType="num">
                                      <p:cBhvr>
                                        <p:cTn id="183" dur="750" fill="hold"/>
                                        <p:tgtEl>
                                          <p:spTgt spid="107"/>
                                        </p:tgtEl>
                                        <p:attrNameLst>
                                          <p:attrName>ppt_h</p:attrName>
                                        </p:attrNameLst>
                                      </p:cBhvr>
                                      <p:tavLst>
                                        <p:tav tm="0">
                                          <p:val>
                                            <p:fltVal val="0"/>
                                          </p:val>
                                        </p:tav>
                                        <p:tav tm="100000">
                                          <p:val>
                                            <p:strVal val="#ppt_h"/>
                                          </p:val>
                                        </p:tav>
                                      </p:tavLst>
                                    </p:anim>
                                    <p:animEffect transition="in" filter="fade">
                                      <p:cBhvr>
                                        <p:cTn id="184" dur="750"/>
                                        <p:tgtEl>
                                          <p:spTgt spid="107"/>
                                        </p:tgtEl>
                                      </p:cBhvr>
                                    </p:animEffect>
                                  </p:childTnLst>
                                </p:cTn>
                              </p:par>
                              <p:par>
                                <p:cTn id="185" presetID="10" presetClass="exit" presetSubtype="0" fill="hold" grpId="1" nodeType="withEffect">
                                  <p:stCondLst>
                                    <p:cond delay="1750"/>
                                  </p:stCondLst>
                                  <p:childTnLst>
                                    <p:animEffect transition="out" filter="fade">
                                      <p:cBhvr>
                                        <p:cTn id="186" dur="500"/>
                                        <p:tgtEl>
                                          <p:spTgt spid="107"/>
                                        </p:tgtEl>
                                      </p:cBhvr>
                                    </p:animEffect>
                                    <p:set>
                                      <p:cBhvr>
                                        <p:cTn id="187" dur="1" fill="hold">
                                          <p:stCondLst>
                                            <p:cond delay="499"/>
                                          </p:stCondLst>
                                        </p:cTn>
                                        <p:tgtEl>
                                          <p:spTgt spid="107"/>
                                        </p:tgtEl>
                                        <p:attrNameLst>
                                          <p:attrName>style.visibility</p:attrName>
                                        </p:attrNameLst>
                                      </p:cBhvr>
                                      <p:to>
                                        <p:strVal val="hidden"/>
                                      </p:to>
                                    </p:set>
                                  </p:childTnLst>
                                </p:cTn>
                              </p:par>
                              <p:par>
                                <p:cTn id="188" presetID="10" presetClass="entr" presetSubtype="0" fill="hold" grpId="0" nodeType="withEffect">
                                  <p:stCondLst>
                                    <p:cond delay="1750"/>
                                  </p:stCondLst>
                                  <p:childTnLst>
                                    <p:set>
                                      <p:cBhvr>
                                        <p:cTn id="189" dur="1" fill="hold">
                                          <p:stCondLst>
                                            <p:cond delay="0"/>
                                          </p:stCondLst>
                                        </p:cTn>
                                        <p:tgtEl>
                                          <p:spTgt spid="81"/>
                                        </p:tgtEl>
                                        <p:attrNameLst>
                                          <p:attrName>style.visibility</p:attrName>
                                        </p:attrNameLst>
                                      </p:cBhvr>
                                      <p:to>
                                        <p:strVal val="visible"/>
                                      </p:to>
                                    </p:set>
                                    <p:animEffect transition="in" filter="fade">
                                      <p:cBhvr>
                                        <p:cTn id="190" dur="500"/>
                                        <p:tgtEl>
                                          <p:spTgt spid="81"/>
                                        </p:tgtEl>
                                      </p:cBhvr>
                                    </p:animEffect>
                                  </p:childTnLst>
                                </p:cTn>
                              </p:par>
                              <p:par>
                                <p:cTn id="191" presetID="53" presetClass="entr" presetSubtype="16" fill="hold" grpId="0" nodeType="withEffect">
                                  <p:stCondLst>
                                    <p:cond delay="1750"/>
                                  </p:stCondLst>
                                  <p:childTnLst>
                                    <p:set>
                                      <p:cBhvr>
                                        <p:cTn id="192" dur="1" fill="hold">
                                          <p:stCondLst>
                                            <p:cond delay="0"/>
                                          </p:stCondLst>
                                        </p:cTn>
                                        <p:tgtEl>
                                          <p:spTgt spid="108"/>
                                        </p:tgtEl>
                                        <p:attrNameLst>
                                          <p:attrName>style.visibility</p:attrName>
                                        </p:attrNameLst>
                                      </p:cBhvr>
                                      <p:to>
                                        <p:strVal val="visible"/>
                                      </p:to>
                                    </p:set>
                                    <p:anim calcmode="lin" valueType="num">
                                      <p:cBhvr>
                                        <p:cTn id="193" dur="750" fill="hold"/>
                                        <p:tgtEl>
                                          <p:spTgt spid="108"/>
                                        </p:tgtEl>
                                        <p:attrNameLst>
                                          <p:attrName>ppt_w</p:attrName>
                                        </p:attrNameLst>
                                      </p:cBhvr>
                                      <p:tavLst>
                                        <p:tav tm="0">
                                          <p:val>
                                            <p:fltVal val="0"/>
                                          </p:val>
                                        </p:tav>
                                        <p:tav tm="100000">
                                          <p:val>
                                            <p:strVal val="#ppt_w"/>
                                          </p:val>
                                        </p:tav>
                                      </p:tavLst>
                                    </p:anim>
                                    <p:anim calcmode="lin" valueType="num">
                                      <p:cBhvr>
                                        <p:cTn id="194" dur="750" fill="hold"/>
                                        <p:tgtEl>
                                          <p:spTgt spid="108"/>
                                        </p:tgtEl>
                                        <p:attrNameLst>
                                          <p:attrName>ppt_h</p:attrName>
                                        </p:attrNameLst>
                                      </p:cBhvr>
                                      <p:tavLst>
                                        <p:tav tm="0">
                                          <p:val>
                                            <p:fltVal val="0"/>
                                          </p:val>
                                        </p:tav>
                                        <p:tav tm="100000">
                                          <p:val>
                                            <p:strVal val="#ppt_h"/>
                                          </p:val>
                                        </p:tav>
                                      </p:tavLst>
                                    </p:anim>
                                    <p:animEffect transition="in" filter="fade">
                                      <p:cBhvr>
                                        <p:cTn id="195" dur="750"/>
                                        <p:tgtEl>
                                          <p:spTgt spid="108"/>
                                        </p:tgtEl>
                                      </p:cBhvr>
                                    </p:animEffect>
                                  </p:childTnLst>
                                </p:cTn>
                              </p:par>
                              <p:par>
                                <p:cTn id="196" presetID="10" presetClass="exit" presetSubtype="0" fill="hold" grpId="1" nodeType="withEffect">
                                  <p:stCondLst>
                                    <p:cond delay="2250"/>
                                  </p:stCondLst>
                                  <p:childTnLst>
                                    <p:animEffect transition="out" filter="fade">
                                      <p:cBhvr>
                                        <p:cTn id="197" dur="500"/>
                                        <p:tgtEl>
                                          <p:spTgt spid="108"/>
                                        </p:tgtEl>
                                      </p:cBhvr>
                                    </p:animEffect>
                                    <p:set>
                                      <p:cBhvr>
                                        <p:cTn id="198" dur="1" fill="hold">
                                          <p:stCondLst>
                                            <p:cond delay="499"/>
                                          </p:stCondLst>
                                        </p:cTn>
                                        <p:tgtEl>
                                          <p:spTgt spid="108"/>
                                        </p:tgtEl>
                                        <p:attrNameLst>
                                          <p:attrName>style.visibility</p:attrName>
                                        </p:attrNameLst>
                                      </p:cBhvr>
                                      <p:to>
                                        <p:strVal val="hidden"/>
                                      </p:to>
                                    </p:set>
                                  </p:childTnLst>
                                </p:cTn>
                              </p:par>
                              <p:par>
                                <p:cTn id="199" presetID="10" presetClass="exit" presetSubtype="0" fill="hold" grpId="1" nodeType="withEffect">
                                  <p:stCondLst>
                                    <p:cond delay="2000"/>
                                  </p:stCondLst>
                                  <p:childTnLst>
                                    <p:animEffect transition="out" filter="fade">
                                      <p:cBhvr>
                                        <p:cTn id="200" dur="500"/>
                                        <p:tgtEl>
                                          <p:spTgt spid="74"/>
                                        </p:tgtEl>
                                      </p:cBhvr>
                                    </p:animEffect>
                                    <p:set>
                                      <p:cBhvr>
                                        <p:cTn id="201" dur="1" fill="hold">
                                          <p:stCondLst>
                                            <p:cond delay="499"/>
                                          </p:stCondLst>
                                        </p:cTn>
                                        <p:tgtEl>
                                          <p:spTgt spid="74"/>
                                        </p:tgtEl>
                                        <p:attrNameLst>
                                          <p:attrName>style.visibility</p:attrName>
                                        </p:attrNameLst>
                                      </p:cBhvr>
                                      <p:to>
                                        <p:strVal val="hidden"/>
                                      </p:to>
                                    </p:set>
                                  </p:childTnLst>
                                </p:cTn>
                              </p:par>
                              <p:par>
                                <p:cTn id="202" presetID="22" presetClass="entr" presetSubtype="8" fill="hold" grpId="0" nodeType="withEffect">
                                  <p:stCondLst>
                                    <p:cond delay="1500"/>
                                  </p:stCondLst>
                                  <p:childTnLst>
                                    <p:set>
                                      <p:cBhvr>
                                        <p:cTn id="203" dur="1" fill="hold">
                                          <p:stCondLst>
                                            <p:cond delay="0"/>
                                          </p:stCondLst>
                                        </p:cTn>
                                        <p:tgtEl>
                                          <p:spTgt spid="128"/>
                                        </p:tgtEl>
                                        <p:attrNameLst>
                                          <p:attrName>style.visibility</p:attrName>
                                        </p:attrNameLst>
                                      </p:cBhvr>
                                      <p:to>
                                        <p:strVal val="visible"/>
                                      </p:to>
                                    </p:set>
                                    <p:animEffect transition="in" filter="wipe(left)">
                                      <p:cBhvr>
                                        <p:cTn id="204" dur="500"/>
                                        <p:tgtEl>
                                          <p:spTgt spid="128"/>
                                        </p:tgtEl>
                                      </p:cBhvr>
                                    </p:animEffect>
                                  </p:childTnLst>
                                </p:cTn>
                              </p:par>
                              <p:par>
                                <p:cTn id="205" presetID="10" presetClass="entr" presetSubtype="0" fill="hold" grpId="0" nodeType="withEffect">
                                  <p:stCondLst>
                                    <p:cond delay="1500"/>
                                  </p:stCondLst>
                                  <p:childTnLst>
                                    <p:set>
                                      <p:cBhvr>
                                        <p:cTn id="206" dur="1" fill="hold">
                                          <p:stCondLst>
                                            <p:cond delay="0"/>
                                          </p:stCondLst>
                                        </p:cTn>
                                        <p:tgtEl>
                                          <p:spTgt spid="82"/>
                                        </p:tgtEl>
                                        <p:attrNameLst>
                                          <p:attrName>style.visibility</p:attrName>
                                        </p:attrNameLst>
                                      </p:cBhvr>
                                      <p:to>
                                        <p:strVal val="visible"/>
                                      </p:to>
                                    </p:set>
                                    <p:animEffect transition="in" filter="fade">
                                      <p:cBhvr>
                                        <p:cTn id="207" dur="500"/>
                                        <p:tgtEl>
                                          <p:spTgt spid="82"/>
                                        </p:tgtEl>
                                      </p:cBhvr>
                                    </p:animEffect>
                                  </p:childTnLst>
                                </p:cTn>
                              </p:par>
                              <p:par>
                                <p:cTn id="208" presetID="53" presetClass="entr" presetSubtype="16" fill="hold" grpId="0" nodeType="withEffect">
                                  <p:stCondLst>
                                    <p:cond delay="1500"/>
                                  </p:stCondLst>
                                  <p:childTnLst>
                                    <p:set>
                                      <p:cBhvr>
                                        <p:cTn id="209" dur="1" fill="hold">
                                          <p:stCondLst>
                                            <p:cond delay="0"/>
                                          </p:stCondLst>
                                        </p:cTn>
                                        <p:tgtEl>
                                          <p:spTgt spid="103"/>
                                        </p:tgtEl>
                                        <p:attrNameLst>
                                          <p:attrName>style.visibility</p:attrName>
                                        </p:attrNameLst>
                                      </p:cBhvr>
                                      <p:to>
                                        <p:strVal val="visible"/>
                                      </p:to>
                                    </p:set>
                                    <p:anim calcmode="lin" valueType="num">
                                      <p:cBhvr>
                                        <p:cTn id="210" dur="750" fill="hold"/>
                                        <p:tgtEl>
                                          <p:spTgt spid="103"/>
                                        </p:tgtEl>
                                        <p:attrNameLst>
                                          <p:attrName>ppt_w</p:attrName>
                                        </p:attrNameLst>
                                      </p:cBhvr>
                                      <p:tavLst>
                                        <p:tav tm="0">
                                          <p:val>
                                            <p:fltVal val="0"/>
                                          </p:val>
                                        </p:tav>
                                        <p:tav tm="100000">
                                          <p:val>
                                            <p:strVal val="#ppt_w"/>
                                          </p:val>
                                        </p:tav>
                                      </p:tavLst>
                                    </p:anim>
                                    <p:anim calcmode="lin" valueType="num">
                                      <p:cBhvr>
                                        <p:cTn id="211" dur="750" fill="hold"/>
                                        <p:tgtEl>
                                          <p:spTgt spid="103"/>
                                        </p:tgtEl>
                                        <p:attrNameLst>
                                          <p:attrName>ppt_h</p:attrName>
                                        </p:attrNameLst>
                                      </p:cBhvr>
                                      <p:tavLst>
                                        <p:tav tm="0">
                                          <p:val>
                                            <p:fltVal val="0"/>
                                          </p:val>
                                        </p:tav>
                                        <p:tav tm="100000">
                                          <p:val>
                                            <p:strVal val="#ppt_h"/>
                                          </p:val>
                                        </p:tav>
                                      </p:tavLst>
                                    </p:anim>
                                    <p:animEffect transition="in" filter="fade">
                                      <p:cBhvr>
                                        <p:cTn id="212" dur="750"/>
                                        <p:tgtEl>
                                          <p:spTgt spid="103"/>
                                        </p:tgtEl>
                                      </p:cBhvr>
                                    </p:animEffect>
                                  </p:childTnLst>
                                </p:cTn>
                              </p:par>
                              <p:par>
                                <p:cTn id="213" presetID="10" presetClass="exit" presetSubtype="0" fill="hold" grpId="1" nodeType="withEffect">
                                  <p:stCondLst>
                                    <p:cond delay="2000"/>
                                  </p:stCondLst>
                                  <p:childTnLst>
                                    <p:animEffect transition="out" filter="fade">
                                      <p:cBhvr>
                                        <p:cTn id="214" dur="500"/>
                                        <p:tgtEl>
                                          <p:spTgt spid="103"/>
                                        </p:tgtEl>
                                      </p:cBhvr>
                                    </p:animEffect>
                                    <p:set>
                                      <p:cBhvr>
                                        <p:cTn id="215" dur="1" fill="hold">
                                          <p:stCondLst>
                                            <p:cond delay="499"/>
                                          </p:stCondLst>
                                        </p:cTn>
                                        <p:tgtEl>
                                          <p:spTgt spid="103"/>
                                        </p:tgtEl>
                                        <p:attrNameLst>
                                          <p:attrName>style.visibility</p:attrName>
                                        </p:attrNameLst>
                                      </p:cBhvr>
                                      <p:to>
                                        <p:strVal val="hidden"/>
                                      </p:to>
                                    </p:set>
                                  </p:childTnLst>
                                </p:cTn>
                              </p:par>
                              <p:par>
                                <p:cTn id="216" presetID="10" presetClass="entr" presetSubtype="0" fill="hold" grpId="0" nodeType="withEffect">
                                  <p:stCondLst>
                                    <p:cond delay="2000"/>
                                  </p:stCondLst>
                                  <p:childTnLst>
                                    <p:set>
                                      <p:cBhvr>
                                        <p:cTn id="217" dur="1" fill="hold">
                                          <p:stCondLst>
                                            <p:cond delay="0"/>
                                          </p:stCondLst>
                                        </p:cTn>
                                        <p:tgtEl>
                                          <p:spTgt spid="85"/>
                                        </p:tgtEl>
                                        <p:attrNameLst>
                                          <p:attrName>style.visibility</p:attrName>
                                        </p:attrNameLst>
                                      </p:cBhvr>
                                      <p:to>
                                        <p:strVal val="visible"/>
                                      </p:to>
                                    </p:set>
                                    <p:animEffect transition="in" filter="fade">
                                      <p:cBhvr>
                                        <p:cTn id="218" dur="500"/>
                                        <p:tgtEl>
                                          <p:spTgt spid="85"/>
                                        </p:tgtEl>
                                      </p:cBhvr>
                                    </p:animEffect>
                                  </p:childTnLst>
                                </p:cTn>
                              </p:par>
                              <p:par>
                                <p:cTn id="219" presetID="53" presetClass="entr" presetSubtype="16" fill="hold" grpId="0" nodeType="withEffect">
                                  <p:stCondLst>
                                    <p:cond delay="2000"/>
                                  </p:stCondLst>
                                  <p:childTnLst>
                                    <p:set>
                                      <p:cBhvr>
                                        <p:cTn id="220" dur="1" fill="hold">
                                          <p:stCondLst>
                                            <p:cond delay="0"/>
                                          </p:stCondLst>
                                        </p:cTn>
                                        <p:tgtEl>
                                          <p:spTgt spid="102"/>
                                        </p:tgtEl>
                                        <p:attrNameLst>
                                          <p:attrName>style.visibility</p:attrName>
                                        </p:attrNameLst>
                                      </p:cBhvr>
                                      <p:to>
                                        <p:strVal val="visible"/>
                                      </p:to>
                                    </p:set>
                                    <p:anim calcmode="lin" valueType="num">
                                      <p:cBhvr>
                                        <p:cTn id="221" dur="750" fill="hold"/>
                                        <p:tgtEl>
                                          <p:spTgt spid="102"/>
                                        </p:tgtEl>
                                        <p:attrNameLst>
                                          <p:attrName>ppt_w</p:attrName>
                                        </p:attrNameLst>
                                      </p:cBhvr>
                                      <p:tavLst>
                                        <p:tav tm="0">
                                          <p:val>
                                            <p:fltVal val="0"/>
                                          </p:val>
                                        </p:tav>
                                        <p:tav tm="100000">
                                          <p:val>
                                            <p:strVal val="#ppt_w"/>
                                          </p:val>
                                        </p:tav>
                                      </p:tavLst>
                                    </p:anim>
                                    <p:anim calcmode="lin" valueType="num">
                                      <p:cBhvr>
                                        <p:cTn id="222" dur="750" fill="hold"/>
                                        <p:tgtEl>
                                          <p:spTgt spid="102"/>
                                        </p:tgtEl>
                                        <p:attrNameLst>
                                          <p:attrName>ppt_h</p:attrName>
                                        </p:attrNameLst>
                                      </p:cBhvr>
                                      <p:tavLst>
                                        <p:tav tm="0">
                                          <p:val>
                                            <p:fltVal val="0"/>
                                          </p:val>
                                        </p:tav>
                                        <p:tav tm="100000">
                                          <p:val>
                                            <p:strVal val="#ppt_h"/>
                                          </p:val>
                                        </p:tav>
                                      </p:tavLst>
                                    </p:anim>
                                    <p:animEffect transition="in" filter="fade">
                                      <p:cBhvr>
                                        <p:cTn id="223" dur="750"/>
                                        <p:tgtEl>
                                          <p:spTgt spid="102"/>
                                        </p:tgtEl>
                                      </p:cBhvr>
                                    </p:animEffect>
                                  </p:childTnLst>
                                </p:cTn>
                              </p:par>
                              <p:par>
                                <p:cTn id="224" presetID="10" presetClass="exit" presetSubtype="0" fill="hold" grpId="1" nodeType="withEffect">
                                  <p:stCondLst>
                                    <p:cond delay="2500"/>
                                  </p:stCondLst>
                                  <p:childTnLst>
                                    <p:animEffect transition="out" filter="fade">
                                      <p:cBhvr>
                                        <p:cTn id="225" dur="500"/>
                                        <p:tgtEl>
                                          <p:spTgt spid="102"/>
                                        </p:tgtEl>
                                      </p:cBhvr>
                                    </p:animEffect>
                                    <p:set>
                                      <p:cBhvr>
                                        <p:cTn id="226" dur="1" fill="hold">
                                          <p:stCondLst>
                                            <p:cond delay="499"/>
                                          </p:stCondLst>
                                        </p:cTn>
                                        <p:tgtEl>
                                          <p:spTgt spid="102"/>
                                        </p:tgtEl>
                                        <p:attrNameLst>
                                          <p:attrName>style.visibility</p:attrName>
                                        </p:attrNameLst>
                                      </p:cBhvr>
                                      <p:to>
                                        <p:strVal val="hidden"/>
                                      </p:to>
                                    </p:set>
                                  </p:childTnLst>
                                </p:cTn>
                              </p:par>
                              <p:par>
                                <p:cTn id="227" presetID="10" presetClass="exit" presetSubtype="0" fill="hold" grpId="1" nodeType="withEffect">
                                  <p:stCondLst>
                                    <p:cond delay="2000"/>
                                  </p:stCondLst>
                                  <p:childTnLst>
                                    <p:animEffect transition="out" filter="fade">
                                      <p:cBhvr>
                                        <p:cTn id="228" dur="500"/>
                                        <p:tgtEl>
                                          <p:spTgt spid="128"/>
                                        </p:tgtEl>
                                      </p:cBhvr>
                                    </p:animEffect>
                                    <p:set>
                                      <p:cBhvr>
                                        <p:cTn id="229" dur="1" fill="hold">
                                          <p:stCondLst>
                                            <p:cond delay="499"/>
                                          </p:stCondLst>
                                        </p:cTn>
                                        <p:tgtEl>
                                          <p:spTgt spid="128"/>
                                        </p:tgtEl>
                                        <p:attrNameLst>
                                          <p:attrName>style.visibility</p:attrName>
                                        </p:attrNameLst>
                                      </p:cBhvr>
                                      <p:to>
                                        <p:strVal val="hidden"/>
                                      </p:to>
                                    </p:set>
                                  </p:childTnLst>
                                </p:cTn>
                              </p:par>
                              <p:par>
                                <p:cTn id="230" presetID="22" presetClass="entr" presetSubtype="4" fill="hold" grpId="0" nodeType="withEffect">
                                  <p:stCondLst>
                                    <p:cond delay="1750"/>
                                  </p:stCondLst>
                                  <p:childTnLst>
                                    <p:set>
                                      <p:cBhvr>
                                        <p:cTn id="231" dur="1" fill="hold">
                                          <p:stCondLst>
                                            <p:cond delay="0"/>
                                          </p:stCondLst>
                                        </p:cTn>
                                        <p:tgtEl>
                                          <p:spTgt spid="114"/>
                                        </p:tgtEl>
                                        <p:attrNameLst>
                                          <p:attrName>style.visibility</p:attrName>
                                        </p:attrNameLst>
                                      </p:cBhvr>
                                      <p:to>
                                        <p:strVal val="visible"/>
                                      </p:to>
                                    </p:set>
                                    <p:animEffect transition="in" filter="wipe(down)">
                                      <p:cBhvr>
                                        <p:cTn id="232" dur="500"/>
                                        <p:tgtEl>
                                          <p:spTgt spid="114"/>
                                        </p:tgtEl>
                                      </p:cBhvr>
                                    </p:animEffect>
                                  </p:childTnLst>
                                </p:cTn>
                              </p:par>
                              <p:par>
                                <p:cTn id="233" presetID="10" presetClass="entr" presetSubtype="0" fill="hold" grpId="0" nodeType="withEffect">
                                  <p:stCondLst>
                                    <p:cond delay="1750"/>
                                  </p:stCondLst>
                                  <p:childTnLst>
                                    <p:set>
                                      <p:cBhvr>
                                        <p:cTn id="234" dur="1" fill="hold">
                                          <p:stCondLst>
                                            <p:cond delay="0"/>
                                          </p:stCondLst>
                                        </p:cTn>
                                        <p:tgtEl>
                                          <p:spTgt spid="69"/>
                                        </p:tgtEl>
                                        <p:attrNameLst>
                                          <p:attrName>style.visibility</p:attrName>
                                        </p:attrNameLst>
                                      </p:cBhvr>
                                      <p:to>
                                        <p:strVal val="visible"/>
                                      </p:to>
                                    </p:set>
                                    <p:animEffect transition="in" filter="fade">
                                      <p:cBhvr>
                                        <p:cTn id="235" dur="500"/>
                                        <p:tgtEl>
                                          <p:spTgt spid="69"/>
                                        </p:tgtEl>
                                      </p:cBhvr>
                                    </p:animEffect>
                                  </p:childTnLst>
                                </p:cTn>
                              </p:par>
                              <p:par>
                                <p:cTn id="236" presetID="53" presetClass="entr" presetSubtype="16" fill="hold" grpId="0" nodeType="withEffect">
                                  <p:stCondLst>
                                    <p:cond delay="1750"/>
                                  </p:stCondLst>
                                  <p:childTnLst>
                                    <p:set>
                                      <p:cBhvr>
                                        <p:cTn id="237" dur="1" fill="hold">
                                          <p:stCondLst>
                                            <p:cond delay="0"/>
                                          </p:stCondLst>
                                        </p:cTn>
                                        <p:tgtEl>
                                          <p:spTgt spid="93"/>
                                        </p:tgtEl>
                                        <p:attrNameLst>
                                          <p:attrName>style.visibility</p:attrName>
                                        </p:attrNameLst>
                                      </p:cBhvr>
                                      <p:to>
                                        <p:strVal val="visible"/>
                                      </p:to>
                                    </p:set>
                                    <p:anim calcmode="lin" valueType="num">
                                      <p:cBhvr>
                                        <p:cTn id="238" dur="750" fill="hold"/>
                                        <p:tgtEl>
                                          <p:spTgt spid="93"/>
                                        </p:tgtEl>
                                        <p:attrNameLst>
                                          <p:attrName>ppt_w</p:attrName>
                                        </p:attrNameLst>
                                      </p:cBhvr>
                                      <p:tavLst>
                                        <p:tav tm="0">
                                          <p:val>
                                            <p:fltVal val="0"/>
                                          </p:val>
                                        </p:tav>
                                        <p:tav tm="100000">
                                          <p:val>
                                            <p:strVal val="#ppt_w"/>
                                          </p:val>
                                        </p:tav>
                                      </p:tavLst>
                                    </p:anim>
                                    <p:anim calcmode="lin" valueType="num">
                                      <p:cBhvr>
                                        <p:cTn id="239" dur="750" fill="hold"/>
                                        <p:tgtEl>
                                          <p:spTgt spid="93"/>
                                        </p:tgtEl>
                                        <p:attrNameLst>
                                          <p:attrName>ppt_h</p:attrName>
                                        </p:attrNameLst>
                                      </p:cBhvr>
                                      <p:tavLst>
                                        <p:tav tm="0">
                                          <p:val>
                                            <p:fltVal val="0"/>
                                          </p:val>
                                        </p:tav>
                                        <p:tav tm="100000">
                                          <p:val>
                                            <p:strVal val="#ppt_h"/>
                                          </p:val>
                                        </p:tav>
                                      </p:tavLst>
                                    </p:anim>
                                    <p:animEffect transition="in" filter="fade">
                                      <p:cBhvr>
                                        <p:cTn id="240" dur="750"/>
                                        <p:tgtEl>
                                          <p:spTgt spid="93"/>
                                        </p:tgtEl>
                                      </p:cBhvr>
                                    </p:animEffect>
                                  </p:childTnLst>
                                </p:cTn>
                              </p:par>
                              <p:par>
                                <p:cTn id="241" presetID="10" presetClass="exit" presetSubtype="0" fill="hold" grpId="1" nodeType="withEffect">
                                  <p:stCondLst>
                                    <p:cond delay="2250"/>
                                  </p:stCondLst>
                                  <p:childTnLst>
                                    <p:animEffect transition="out" filter="fade">
                                      <p:cBhvr>
                                        <p:cTn id="242" dur="500"/>
                                        <p:tgtEl>
                                          <p:spTgt spid="93"/>
                                        </p:tgtEl>
                                      </p:cBhvr>
                                    </p:animEffect>
                                    <p:set>
                                      <p:cBhvr>
                                        <p:cTn id="243" dur="1" fill="hold">
                                          <p:stCondLst>
                                            <p:cond delay="499"/>
                                          </p:stCondLst>
                                        </p:cTn>
                                        <p:tgtEl>
                                          <p:spTgt spid="93"/>
                                        </p:tgtEl>
                                        <p:attrNameLst>
                                          <p:attrName>style.visibility</p:attrName>
                                        </p:attrNameLst>
                                      </p:cBhvr>
                                      <p:to>
                                        <p:strVal val="hidden"/>
                                      </p:to>
                                    </p:set>
                                  </p:childTnLst>
                                </p:cTn>
                              </p:par>
                              <p:par>
                                <p:cTn id="244" presetID="10" presetClass="entr" presetSubtype="0" fill="hold" grpId="0" nodeType="withEffect">
                                  <p:stCondLst>
                                    <p:cond delay="2250"/>
                                  </p:stCondLst>
                                  <p:childTnLst>
                                    <p:set>
                                      <p:cBhvr>
                                        <p:cTn id="245" dur="1" fill="hold">
                                          <p:stCondLst>
                                            <p:cond delay="0"/>
                                          </p:stCondLst>
                                        </p:cTn>
                                        <p:tgtEl>
                                          <p:spTgt spid="70"/>
                                        </p:tgtEl>
                                        <p:attrNameLst>
                                          <p:attrName>style.visibility</p:attrName>
                                        </p:attrNameLst>
                                      </p:cBhvr>
                                      <p:to>
                                        <p:strVal val="visible"/>
                                      </p:to>
                                    </p:set>
                                    <p:animEffect transition="in" filter="fade">
                                      <p:cBhvr>
                                        <p:cTn id="246" dur="500"/>
                                        <p:tgtEl>
                                          <p:spTgt spid="70"/>
                                        </p:tgtEl>
                                      </p:cBhvr>
                                    </p:animEffect>
                                  </p:childTnLst>
                                </p:cTn>
                              </p:par>
                              <p:par>
                                <p:cTn id="247" presetID="53" presetClass="entr" presetSubtype="16" fill="hold" grpId="0" nodeType="withEffect">
                                  <p:stCondLst>
                                    <p:cond delay="2250"/>
                                  </p:stCondLst>
                                  <p:childTnLst>
                                    <p:set>
                                      <p:cBhvr>
                                        <p:cTn id="248" dur="1" fill="hold">
                                          <p:stCondLst>
                                            <p:cond delay="0"/>
                                          </p:stCondLst>
                                        </p:cTn>
                                        <p:tgtEl>
                                          <p:spTgt spid="111"/>
                                        </p:tgtEl>
                                        <p:attrNameLst>
                                          <p:attrName>style.visibility</p:attrName>
                                        </p:attrNameLst>
                                      </p:cBhvr>
                                      <p:to>
                                        <p:strVal val="visible"/>
                                      </p:to>
                                    </p:set>
                                    <p:anim calcmode="lin" valueType="num">
                                      <p:cBhvr>
                                        <p:cTn id="249" dur="750" fill="hold"/>
                                        <p:tgtEl>
                                          <p:spTgt spid="111"/>
                                        </p:tgtEl>
                                        <p:attrNameLst>
                                          <p:attrName>ppt_w</p:attrName>
                                        </p:attrNameLst>
                                      </p:cBhvr>
                                      <p:tavLst>
                                        <p:tav tm="0">
                                          <p:val>
                                            <p:fltVal val="0"/>
                                          </p:val>
                                        </p:tav>
                                        <p:tav tm="100000">
                                          <p:val>
                                            <p:strVal val="#ppt_w"/>
                                          </p:val>
                                        </p:tav>
                                      </p:tavLst>
                                    </p:anim>
                                    <p:anim calcmode="lin" valueType="num">
                                      <p:cBhvr>
                                        <p:cTn id="250" dur="750" fill="hold"/>
                                        <p:tgtEl>
                                          <p:spTgt spid="111"/>
                                        </p:tgtEl>
                                        <p:attrNameLst>
                                          <p:attrName>ppt_h</p:attrName>
                                        </p:attrNameLst>
                                      </p:cBhvr>
                                      <p:tavLst>
                                        <p:tav tm="0">
                                          <p:val>
                                            <p:fltVal val="0"/>
                                          </p:val>
                                        </p:tav>
                                        <p:tav tm="100000">
                                          <p:val>
                                            <p:strVal val="#ppt_h"/>
                                          </p:val>
                                        </p:tav>
                                      </p:tavLst>
                                    </p:anim>
                                    <p:animEffect transition="in" filter="fade">
                                      <p:cBhvr>
                                        <p:cTn id="251" dur="750"/>
                                        <p:tgtEl>
                                          <p:spTgt spid="111"/>
                                        </p:tgtEl>
                                      </p:cBhvr>
                                    </p:animEffect>
                                  </p:childTnLst>
                                </p:cTn>
                              </p:par>
                              <p:par>
                                <p:cTn id="252" presetID="10" presetClass="exit" presetSubtype="0" fill="hold" grpId="1" nodeType="withEffect">
                                  <p:stCondLst>
                                    <p:cond delay="2750"/>
                                  </p:stCondLst>
                                  <p:childTnLst>
                                    <p:animEffect transition="out" filter="fade">
                                      <p:cBhvr>
                                        <p:cTn id="253" dur="500"/>
                                        <p:tgtEl>
                                          <p:spTgt spid="111"/>
                                        </p:tgtEl>
                                      </p:cBhvr>
                                    </p:animEffect>
                                    <p:set>
                                      <p:cBhvr>
                                        <p:cTn id="254" dur="1" fill="hold">
                                          <p:stCondLst>
                                            <p:cond delay="499"/>
                                          </p:stCondLst>
                                        </p:cTn>
                                        <p:tgtEl>
                                          <p:spTgt spid="111"/>
                                        </p:tgtEl>
                                        <p:attrNameLst>
                                          <p:attrName>style.visibility</p:attrName>
                                        </p:attrNameLst>
                                      </p:cBhvr>
                                      <p:to>
                                        <p:strVal val="hidden"/>
                                      </p:to>
                                    </p:set>
                                  </p:childTnLst>
                                </p:cTn>
                              </p:par>
                              <p:par>
                                <p:cTn id="255" presetID="10" presetClass="exit" presetSubtype="0" fill="hold" grpId="1" nodeType="withEffect">
                                  <p:stCondLst>
                                    <p:cond delay="2500"/>
                                  </p:stCondLst>
                                  <p:childTnLst>
                                    <p:animEffect transition="out" filter="fade">
                                      <p:cBhvr>
                                        <p:cTn id="256" dur="500"/>
                                        <p:tgtEl>
                                          <p:spTgt spid="114"/>
                                        </p:tgtEl>
                                      </p:cBhvr>
                                    </p:animEffect>
                                    <p:set>
                                      <p:cBhvr>
                                        <p:cTn id="257" dur="1" fill="hold">
                                          <p:stCondLst>
                                            <p:cond delay="499"/>
                                          </p:stCondLst>
                                        </p:cTn>
                                        <p:tgtEl>
                                          <p:spTgt spid="114"/>
                                        </p:tgtEl>
                                        <p:attrNameLst>
                                          <p:attrName>style.visibility</p:attrName>
                                        </p:attrNameLst>
                                      </p:cBhvr>
                                      <p:to>
                                        <p:strVal val="hidden"/>
                                      </p:to>
                                    </p:set>
                                  </p:childTnLst>
                                </p:cTn>
                              </p:par>
                              <p:par>
                                <p:cTn id="258" presetID="22" presetClass="entr" presetSubtype="4" fill="hold" grpId="0" nodeType="withEffect">
                                  <p:stCondLst>
                                    <p:cond delay="2000"/>
                                  </p:stCondLst>
                                  <p:childTnLst>
                                    <p:set>
                                      <p:cBhvr>
                                        <p:cTn id="259" dur="1" fill="hold">
                                          <p:stCondLst>
                                            <p:cond delay="0"/>
                                          </p:stCondLst>
                                        </p:cTn>
                                        <p:tgtEl>
                                          <p:spTgt spid="125"/>
                                        </p:tgtEl>
                                        <p:attrNameLst>
                                          <p:attrName>style.visibility</p:attrName>
                                        </p:attrNameLst>
                                      </p:cBhvr>
                                      <p:to>
                                        <p:strVal val="visible"/>
                                      </p:to>
                                    </p:set>
                                    <p:animEffect transition="in" filter="wipe(down)">
                                      <p:cBhvr>
                                        <p:cTn id="260" dur="500"/>
                                        <p:tgtEl>
                                          <p:spTgt spid="125"/>
                                        </p:tgtEl>
                                      </p:cBhvr>
                                    </p:animEffect>
                                  </p:childTnLst>
                                </p:cTn>
                              </p:par>
                              <p:par>
                                <p:cTn id="261" presetID="10" presetClass="entr" presetSubtype="0" fill="hold" grpId="0" nodeType="withEffect">
                                  <p:stCondLst>
                                    <p:cond delay="2000"/>
                                  </p:stCondLst>
                                  <p:childTnLst>
                                    <p:set>
                                      <p:cBhvr>
                                        <p:cTn id="262" dur="1" fill="hold">
                                          <p:stCondLst>
                                            <p:cond delay="0"/>
                                          </p:stCondLst>
                                        </p:cTn>
                                        <p:tgtEl>
                                          <p:spTgt spid="118"/>
                                        </p:tgtEl>
                                        <p:attrNameLst>
                                          <p:attrName>style.visibility</p:attrName>
                                        </p:attrNameLst>
                                      </p:cBhvr>
                                      <p:to>
                                        <p:strVal val="visible"/>
                                      </p:to>
                                    </p:set>
                                    <p:animEffect transition="in" filter="fade">
                                      <p:cBhvr>
                                        <p:cTn id="263" dur="500"/>
                                        <p:tgtEl>
                                          <p:spTgt spid="118"/>
                                        </p:tgtEl>
                                      </p:cBhvr>
                                    </p:animEffect>
                                  </p:childTnLst>
                                </p:cTn>
                              </p:par>
                              <p:par>
                                <p:cTn id="264" presetID="53" presetClass="entr" presetSubtype="16" fill="hold" grpId="0" nodeType="withEffect">
                                  <p:stCondLst>
                                    <p:cond delay="2000"/>
                                  </p:stCondLst>
                                  <p:childTnLst>
                                    <p:set>
                                      <p:cBhvr>
                                        <p:cTn id="265" dur="1" fill="hold">
                                          <p:stCondLst>
                                            <p:cond delay="0"/>
                                          </p:stCondLst>
                                        </p:cTn>
                                        <p:tgtEl>
                                          <p:spTgt spid="126"/>
                                        </p:tgtEl>
                                        <p:attrNameLst>
                                          <p:attrName>style.visibility</p:attrName>
                                        </p:attrNameLst>
                                      </p:cBhvr>
                                      <p:to>
                                        <p:strVal val="visible"/>
                                      </p:to>
                                    </p:set>
                                    <p:anim calcmode="lin" valueType="num">
                                      <p:cBhvr>
                                        <p:cTn id="266" dur="750" fill="hold"/>
                                        <p:tgtEl>
                                          <p:spTgt spid="126"/>
                                        </p:tgtEl>
                                        <p:attrNameLst>
                                          <p:attrName>ppt_w</p:attrName>
                                        </p:attrNameLst>
                                      </p:cBhvr>
                                      <p:tavLst>
                                        <p:tav tm="0">
                                          <p:val>
                                            <p:fltVal val="0"/>
                                          </p:val>
                                        </p:tav>
                                        <p:tav tm="100000">
                                          <p:val>
                                            <p:strVal val="#ppt_w"/>
                                          </p:val>
                                        </p:tav>
                                      </p:tavLst>
                                    </p:anim>
                                    <p:anim calcmode="lin" valueType="num">
                                      <p:cBhvr>
                                        <p:cTn id="267" dur="750" fill="hold"/>
                                        <p:tgtEl>
                                          <p:spTgt spid="126"/>
                                        </p:tgtEl>
                                        <p:attrNameLst>
                                          <p:attrName>ppt_h</p:attrName>
                                        </p:attrNameLst>
                                      </p:cBhvr>
                                      <p:tavLst>
                                        <p:tav tm="0">
                                          <p:val>
                                            <p:fltVal val="0"/>
                                          </p:val>
                                        </p:tav>
                                        <p:tav tm="100000">
                                          <p:val>
                                            <p:strVal val="#ppt_h"/>
                                          </p:val>
                                        </p:tav>
                                      </p:tavLst>
                                    </p:anim>
                                    <p:animEffect transition="in" filter="fade">
                                      <p:cBhvr>
                                        <p:cTn id="268" dur="750"/>
                                        <p:tgtEl>
                                          <p:spTgt spid="126"/>
                                        </p:tgtEl>
                                      </p:cBhvr>
                                    </p:animEffect>
                                  </p:childTnLst>
                                </p:cTn>
                              </p:par>
                              <p:par>
                                <p:cTn id="269" presetID="10" presetClass="exit" presetSubtype="0" fill="hold" grpId="1" nodeType="withEffect">
                                  <p:stCondLst>
                                    <p:cond delay="2500"/>
                                  </p:stCondLst>
                                  <p:childTnLst>
                                    <p:animEffect transition="out" filter="fade">
                                      <p:cBhvr>
                                        <p:cTn id="270" dur="500"/>
                                        <p:tgtEl>
                                          <p:spTgt spid="126"/>
                                        </p:tgtEl>
                                      </p:cBhvr>
                                    </p:animEffect>
                                    <p:set>
                                      <p:cBhvr>
                                        <p:cTn id="271" dur="1" fill="hold">
                                          <p:stCondLst>
                                            <p:cond delay="499"/>
                                          </p:stCondLst>
                                        </p:cTn>
                                        <p:tgtEl>
                                          <p:spTgt spid="126"/>
                                        </p:tgtEl>
                                        <p:attrNameLst>
                                          <p:attrName>style.visibility</p:attrName>
                                        </p:attrNameLst>
                                      </p:cBhvr>
                                      <p:to>
                                        <p:strVal val="hidden"/>
                                      </p:to>
                                    </p:set>
                                  </p:childTnLst>
                                </p:cTn>
                              </p:par>
                              <p:par>
                                <p:cTn id="272" presetID="10" presetClass="entr" presetSubtype="0" fill="hold" grpId="0" nodeType="withEffect">
                                  <p:stCondLst>
                                    <p:cond delay="2500"/>
                                  </p:stCondLst>
                                  <p:childTnLst>
                                    <p:set>
                                      <p:cBhvr>
                                        <p:cTn id="273" dur="1" fill="hold">
                                          <p:stCondLst>
                                            <p:cond delay="0"/>
                                          </p:stCondLst>
                                        </p:cTn>
                                        <p:tgtEl>
                                          <p:spTgt spid="86"/>
                                        </p:tgtEl>
                                        <p:attrNameLst>
                                          <p:attrName>style.visibility</p:attrName>
                                        </p:attrNameLst>
                                      </p:cBhvr>
                                      <p:to>
                                        <p:strVal val="visible"/>
                                      </p:to>
                                    </p:set>
                                    <p:animEffect transition="in" filter="fade">
                                      <p:cBhvr>
                                        <p:cTn id="274" dur="500"/>
                                        <p:tgtEl>
                                          <p:spTgt spid="86"/>
                                        </p:tgtEl>
                                      </p:cBhvr>
                                    </p:animEffect>
                                  </p:childTnLst>
                                </p:cTn>
                              </p:par>
                              <p:par>
                                <p:cTn id="275" presetID="53" presetClass="entr" presetSubtype="16" fill="hold" grpId="0" nodeType="withEffect">
                                  <p:stCondLst>
                                    <p:cond delay="2500"/>
                                  </p:stCondLst>
                                  <p:childTnLst>
                                    <p:set>
                                      <p:cBhvr>
                                        <p:cTn id="276" dur="1" fill="hold">
                                          <p:stCondLst>
                                            <p:cond delay="0"/>
                                          </p:stCondLst>
                                        </p:cTn>
                                        <p:tgtEl>
                                          <p:spTgt spid="106"/>
                                        </p:tgtEl>
                                        <p:attrNameLst>
                                          <p:attrName>style.visibility</p:attrName>
                                        </p:attrNameLst>
                                      </p:cBhvr>
                                      <p:to>
                                        <p:strVal val="visible"/>
                                      </p:to>
                                    </p:set>
                                    <p:anim calcmode="lin" valueType="num">
                                      <p:cBhvr>
                                        <p:cTn id="277" dur="750" fill="hold"/>
                                        <p:tgtEl>
                                          <p:spTgt spid="106"/>
                                        </p:tgtEl>
                                        <p:attrNameLst>
                                          <p:attrName>ppt_w</p:attrName>
                                        </p:attrNameLst>
                                      </p:cBhvr>
                                      <p:tavLst>
                                        <p:tav tm="0">
                                          <p:val>
                                            <p:fltVal val="0"/>
                                          </p:val>
                                        </p:tav>
                                        <p:tav tm="100000">
                                          <p:val>
                                            <p:strVal val="#ppt_w"/>
                                          </p:val>
                                        </p:tav>
                                      </p:tavLst>
                                    </p:anim>
                                    <p:anim calcmode="lin" valueType="num">
                                      <p:cBhvr>
                                        <p:cTn id="278" dur="750" fill="hold"/>
                                        <p:tgtEl>
                                          <p:spTgt spid="106"/>
                                        </p:tgtEl>
                                        <p:attrNameLst>
                                          <p:attrName>ppt_h</p:attrName>
                                        </p:attrNameLst>
                                      </p:cBhvr>
                                      <p:tavLst>
                                        <p:tav tm="0">
                                          <p:val>
                                            <p:fltVal val="0"/>
                                          </p:val>
                                        </p:tav>
                                        <p:tav tm="100000">
                                          <p:val>
                                            <p:strVal val="#ppt_h"/>
                                          </p:val>
                                        </p:tav>
                                      </p:tavLst>
                                    </p:anim>
                                    <p:animEffect transition="in" filter="fade">
                                      <p:cBhvr>
                                        <p:cTn id="279" dur="750"/>
                                        <p:tgtEl>
                                          <p:spTgt spid="106"/>
                                        </p:tgtEl>
                                      </p:cBhvr>
                                    </p:animEffect>
                                  </p:childTnLst>
                                </p:cTn>
                              </p:par>
                              <p:par>
                                <p:cTn id="280" presetID="10" presetClass="exit" presetSubtype="0" fill="hold" grpId="1" nodeType="withEffect">
                                  <p:stCondLst>
                                    <p:cond delay="3000"/>
                                  </p:stCondLst>
                                  <p:childTnLst>
                                    <p:animEffect transition="out" filter="fade">
                                      <p:cBhvr>
                                        <p:cTn id="281" dur="500"/>
                                        <p:tgtEl>
                                          <p:spTgt spid="106"/>
                                        </p:tgtEl>
                                      </p:cBhvr>
                                    </p:animEffect>
                                    <p:set>
                                      <p:cBhvr>
                                        <p:cTn id="282" dur="1" fill="hold">
                                          <p:stCondLst>
                                            <p:cond delay="499"/>
                                          </p:stCondLst>
                                        </p:cTn>
                                        <p:tgtEl>
                                          <p:spTgt spid="106"/>
                                        </p:tgtEl>
                                        <p:attrNameLst>
                                          <p:attrName>style.visibility</p:attrName>
                                        </p:attrNameLst>
                                      </p:cBhvr>
                                      <p:to>
                                        <p:strVal val="hidden"/>
                                      </p:to>
                                    </p:set>
                                  </p:childTnLst>
                                </p:cTn>
                              </p:par>
                              <p:par>
                                <p:cTn id="283" presetID="10" presetClass="exit" presetSubtype="0" fill="hold" grpId="1" nodeType="withEffect">
                                  <p:stCondLst>
                                    <p:cond delay="2750"/>
                                  </p:stCondLst>
                                  <p:childTnLst>
                                    <p:animEffect transition="out" filter="fade">
                                      <p:cBhvr>
                                        <p:cTn id="284" dur="500"/>
                                        <p:tgtEl>
                                          <p:spTgt spid="125"/>
                                        </p:tgtEl>
                                      </p:cBhvr>
                                    </p:animEffect>
                                    <p:set>
                                      <p:cBhvr>
                                        <p:cTn id="285" dur="1" fill="hold">
                                          <p:stCondLst>
                                            <p:cond delay="499"/>
                                          </p:stCondLst>
                                        </p:cTn>
                                        <p:tgtEl>
                                          <p:spTgt spid="125"/>
                                        </p:tgtEl>
                                        <p:attrNameLst>
                                          <p:attrName>style.visibility</p:attrName>
                                        </p:attrNameLst>
                                      </p:cBhvr>
                                      <p:to>
                                        <p:strVal val="hidden"/>
                                      </p:to>
                                    </p:set>
                                  </p:childTnLst>
                                </p:cTn>
                              </p:par>
                              <p:par>
                                <p:cTn id="286" presetID="22" presetClass="entr" presetSubtype="4" fill="hold" grpId="0" nodeType="withEffect">
                                  <p:stCondLst>
                                    <p:cond delay="2250"/>
                                  </p:stCondLst>
                                  <p:childTnLst>
                                    <p:set>
                                      <p:cBhvr>
                                        <p:cTn id="287" dur="1" fill="hold">
                                          <p:stCondLst>
                                            <p:cond delay="0"/>
                                          </p:stCondLst>
                                        </p:cTn>
                                        <p:tgtEl>
                                          <p:spTgt spid="80"/>
                                        </p:tgtEl>
                                        <p:attrNameLst>
                                          <p:attrName>style.visibility</p:attrName>
                                        </p:attrNameLst>
                                      </p:cBhvr>
                                      <p:to>
                                        <p:strVal val="visible"/>
                                      </p:to>
                                    </p:set>
                                    <p:animEffect transition="in" filter="wipe(down)">
                                      <p:cBhvr>
                                        <p:cTn id="288" dur="500"/>
                                        <p:tgtEl>
                                          <p:spTgt spid="80"/>
                                        </p:tgtEl>
                                      </p:cBhvr>
                                    </p:animEffect>
                                  </p:childTnLst>
                                </p:cTn>
                              </p:par>
                              <p:par>
                                <p:cTn id="289" presetID="10" presetClass="entr" presetSubtype="0" fill="hold" grpId="0" nodeType="withEffect">
                                  <p:stCondLst>
                                    <p:cond delay="2250"/>
                                  </p:stCondLst>
                                  <p:childTnLst>
                                    <p:set>
                                      <p:cBhvr>
                                        <p:cTn id="290" dur="1" fill="hold">
                                          <p:stCondLst>
                                            <p:cond delay="0"/>
                                          </p:stCondLst>
                                        </p:cTn>
                                        <p:tgtEl>
                                          <p:spTgt spid="75"/>
                                        </p:tgtEl>
                                        <p:attrNameLst>
                                          <p:attrName>style.visibility</p:attrName>
                                        </p:attrNameLst>
                                      </p:cBhvr>
                                      <p:to>
                                        <p:strVal val="visible"/>
                                      </p:to>
                                    </p:set>
                                    <p:animEffect transition="in" filter="fade">
                                      <p:cBhvr>
                                        <p:cTn id="291" dur="500"/>
                                        <p:tgtEl>
                                          <p:spTgt spid="75"/>
                                        </p:tgtEl>
                                      </p:cBhvr>
                                    </p:animEffect>
                                  </p:childTnLst>
                                </p:cTn>
                              </p:par>
                              <p:par>
                                <p:cTn id="292" presetID="53" presetClass="entr" presetSubtype="16" fill="hold" grpId="0" nodeType="withEffect">
                                  <p:stCondLst>
                                    <p:cond delay="2250"/>
                                  </p:stCondLst>
                                  <p:childTnLst>
                                    <p:set>
                                      <p:cBhvr>
                                        <p:cTn id="293" dur="1" fill="hold">
                                          <p:stCondLst>
                                            <p:cond delay="0"/>
                                          </p:stCondLst>
                                        </p:cTn>
                                        <p:tgtEl>
                                          <p:spTgt spid="94"/>
                                        </p:tgtEl>
                                        <p:attrNameLst>
                                          <p:attrName>style.visibility</p:attrName>
                                        </p:attrNameLst>
                                      </p:cBhvr>
                                      <p:to>
                                        <p:strVal val="visible"/>
                                      </p:to>
                                    </p:set>
                                    <p:anim calcmode="lin" valueType="num">
                                      <p:cBhvr>
                                        <p:cTn id="294" dur="750" fill="hold"/>
                                        <p:tgtEl>
                                          <p:spTgt spid="94"/>
                                        </p:tgtEl>
                                        <p:attrNameLst>
                                          <p:attrName>ppt_w</p:attrName>
                                        </p:attrNameLst>
                                      </p:cBhvr>
                                      <p:tavLst>
                                        <p:tav tm="0">
                                          <p:val>
                                            <p:fltVal val="0"/>
                                          </p:val>
                                        </p:tav>
                                        <p:tav tm="100000">
                                          <p:val>
                                            <p:strVal val="#ppt_w"/>
                                          </p:val>
                                        </p:tav>
                                      </p:tavLst>
                                    </p:anim>
                                    <p:anim calcmode="lin" valueType="num">
                                      <p:cBhvr>
                                        <p:cTn id="295" dur="750" fill="hold"/>
                                        <p:tgtEl>
                                          <p:spTgt spid="94"/>
                                        </p:tgtEl>
                                        <p:attrNameLst>
                                          <p:attrName>ppt_h</p:attrName>
                                        </p:attrNameLst>
                                      </p:cBhvr>
                                      <p:tavLst>
                                        <p:tav tm="0">
                                          <p:val>
                                            <p:fltVal val="0"/>
                                          </p:val>
                                        </p:tav>
                                        <p:tav tm="100000">
                                          <p:val>
                                            <p:strVal val="#ppt_h"/>
                                          </p:val>
                                        </p:tav>
                                      </p:tavLst>
                                    </p:anim>
                                    <p:animEffect transition="in" filter="fade">
                                      <p:cBhvr>
                                        <p:cTn id="296" dur="750"/>
                                        <p:tgtEl>
                                          <p:spTgt spid="94"/>
                                        </p:tgtEl>
                                      </p:cBhvr>
                                    </p:animEffect>
                                  </p:childTnLst>
                                </p:cTn>
                              </p:par>
                              <p:par>
                                <p:cTn id="297" presetID="10" presetClass="exit" presetSubtype="0" fill="hold" grpId="1" nodeType="withEffect">
                                  <p:stCondLst>
                                    <p:cond delay="2750"/>
                                  </p:stCondLst>
                                  <p:childTnLst>
                                    <p:animEffect transition="out" filter="fade">
                                      <p:cBhvr>
                                        <p:cTn id="298" dur="500"/>
                                        <p:tgtEl>
                                          <p:spTgt spid="94"/>
                                        </p:tgtEl>
                                      </p:cBhvr>
                                    </p:animEffect>
                                    <p:set>
                                      <p:cBhvr>
                                        <p:cTn id="299" dur="1" fill="hold">
                                          <p:stCondLst>
                                            <p:cond delay="499"/>
                                          </p:stCondLst>
                                        </p:cTn>
                                        <p:tgtEl>
                                          <p:spTgt spid="94"/>
                                        </p:tgtEl>
                                        <p:attrNameLst>
                                          <p:attrName>style.visibility</p:attrName>
                                        </p:attrNameLst>
                                      </p:cBhvr>
                                      <p:to>
                                        <p:strVal val="hidden"/>
                                      </p:to>
                                    </p:set>
                                  </p:childTnLst>
                                </p:cTn>
                              </p:par>
                              <p:par>
                                <p:cTn id="300" presetID="10" presetClass="entr" presetSubtype="0" fill="hold" grpId="0" nodeType="withEffect">
                                  <p:stCondLst>
                                    <p:cond delay="2750"/>
                                  </p:stCondLst>
                                  <p:childTnLst>
                                    <p:set>
                                      <p:cBhvr>
                                        <p:cTn id="301" dur="1" fill="hold">
                                          <p:stCondLst>
                                            <p:cond delay="0"/>
                                          </p:stCondLst>
                                        </p:cTn>
                                        <p:tgtEl>
                                          <p:spTgt spid="77"/>
                                        </p:tgtEl>
                                        <p:attrNameLst>
                                          <p:attrName>style.visibility</p:attrName>
                                        </p:attrNameLst>
                                      </p:cBhvr>
                                      <p:to>
                                        <p:strVal val="visible"/>
                                      </p:to>
                                    </p:set>
                                    <p:animEffect transition="in" filter="fade">
                                      <p:cBhvr>
                                        <p:cTn id="302" dur="500"/>
                                        <p:tgtEl>
                                          <p:spTgt spid="77"/>
                                        </p:tgtEl>
                                      </p:cBhvr>
                                    </p:animEffect>
                                  </p:childTnLst>
                                </p:cTn>
                              </p:par>
                              <p:par>
                                <p:cTn id="303" presetID="53" presetClass="entr" presetSubtype="16" fill="hold" grpId="0" nodeType="withEffect">
                                  <p:stCondLst>
                                    <p:cond delay="2750"/>
                                  </p:stCondLst>
                                  <p:childTnLst>
                                    <p:set>
                                      <p:cBhvr>
                                        <p:cTn id="304" dur="1" fill="hold">
                                          <p:stCondLst>
                                            <p:cond delay="0"/>
                                          </p:stCondLst>
                                        </p:cTn>
                                        <p:tgtEl>
                                          <p:spTgt spid="101"/>
                                        </p:tgtEl>
                                        <p:attrNameLst>
                                          <p:attrName>style.visibility</p:attrName>
                                        </p:attrNameLst>
                                      </p:cBhvr>
                                      <p:to>
                                        <p:strVal val="visible"/>
                                      </p:to>
                                    </p:set>
                                    <p:anim calcmode="lin" valueType="num">
                                      <p:cBhvr>
                                        <p:cTn id="305" dur="750" fill="hold"/>
                                        <p:tgtEl>
                                          <p:spTgt spid="101"/>
                                        </p:tgtEl>
                                        <p:attrNameLst>
                                          <p:attrName>ppt_w</p:attrName>
                                        </p:attrNameLst>
                                      </p:cBhvr>
                                      <p:tavLst>
                                        <p:tav tm="0">
                                          <p:val>
                                            <p:fltVal val="0"/>
                                          </p:val>
                                        </p:tav>
                                        <p:tav tm="100000">
                                          <p:val>
                                            <p:strVal val="#ppt_w"/>
                                          </p:val>
                                        </p:tav>
                                      </p:tavLst>
                                    </p:anim>
                                    <p:anim calcmode="lin" valueType="num">
                                      <p:cBhvr>
                                        <p:cTn id="306" dur="750" fill="hold"/>
                                        <p:tgtEl>
                                          <p:spTgt spid="101"/>
                                        </p:tgtEl>
                                        <p:attrNameLst>
                                          <p:attrName>ppt_h</p:attrName>
                                        </p:attrNameLst>
                                      </p:cBhvr>
                                      <p:tavLst>
                                        <p:tav tm="0">
                                          <p:val>
                                            <p:fltVal val="0"/>
                                          </p:val>
                                        </p:tav>
                                        <p:tav tm="100000">
                                          <p:val>
                                            <p:strVal val="#ppt_h"/>
                                          </p:val>
                                        </p:tav>
                                      </p:tavLst>
                                    </p:anim>
                                    <p:animEffect transition="in" filter="fade">
                                      <p:cBhvr>
                                        <p:cTn id="307" dur="750"/>
                                        <p:tgtEl>
                                          <p:spTgt spid="101"/>
                                        </p:tgtEl>
                                      </p:cBhvr>
                                    </p:animEffect>
                                  </p:childTnLst>
                                </p:cTn>
                              </p:par>
                              <p:par>
                                <p:cTn id="308" presetID="10" presetClass="exit" presetSubtype="0" fill="hold" grpId="1" nodeType="withEffect">
                                  <p:stCondLst>
                                    <p:cond delay="3250"/>
                                  </p:stCondLst>
                                  <p:childTnLst>
                                    <p:animEffect transition="out" filter="fade">
                                      <p:cBhvr>
                                        <p:cTn id="309" dur="500"/>
                                        <p:tgtEl>
                                          <p:spTgt spid="101"/>
                                        </p:tgtEl>
                                      </p:cBhvr>
                                    </p:animEffect>
                                    <p:set>
                                      <p:cBhvr>
                                        <p:cTn id="310" dur="1" fill="hold">
                                          <p:stCondLst>
                                            <p:cond delay="499"/>
                                          </p:stCondLst>
                                        </p:cTn>
                                        <p:tgtEl>
                                          <p:spTgt spid="101"/>
                                        </p:tgtEl>
                                        <p:attrNameLst>
                                          <p:attrName>style.visibility</p:attrName>
                                        </p:attrNameLst>
                                      </p:cBhvr>
                                      <p:to>
                                        <p:strVal val="hidden"/>
                                      </p:to>
                                    </p:set>
                                  </p:childTnLst>
                                </p:cTn>
                              </p:par>
                              <p:par>
                                <p:cTn id="311" presetID="10" presetClass="exit" presetSubtype="0" fill="hold" grpId="1" nodeType="withEffect">
                                  <p:stCondLst>
                                    <p:cond delay="3000"/>
                                  </p:stCondLst>
                                  <p:childTnLst>
                                    <p:animEffect transition="out" filter="fade">
                                      <p:cBhvr>
                                        <p:cTn id="312" dur="500"/>
                                        <p:tgtEl>
                                          <p:spTgt spid="80"/>
                                        </p:tgtEl>
                                      </p:cBhvr>
                                    </p:animEffect>
                                    <p:set>
                                      <p:cBhvr>
                                        <p:cTn id="313" dur="1" fill="hold">
                                          <p:stCondLst>
                                            <p:cond delay="499"/>
                                          </p:stCondLst>
                                        </p:cTn>
                                        <p:tgtEl>
                                          <p:spTgt spid="80"/>
                                        </p:tgtEl>
                                        <p:attrNameLst>
                                          <p:attrName>style.visibility</p:attrName>
                                        </p:attrNameLst>
                                      </p:cBhvr>
                                      <p:to>
                                        <p:strVal val="hidden"/>
                                      </p:to>
                                    </p:set>
                                  </p:childTnLst>
                                </p:cTn>
                              </p:par>
                              <p:par>
                                <p:cTn id="314" presetID="22" presetClass="entr" presetSubtype="2" fill="hold" grpId="0" nodeType="withEffect">
                                  <p:stCondLst>
                                    <p:cond delay="2500"/>
                                  </p:stCondLst>
                                  <p:childTnLst>
                                    <p:set>
                                      <p:cBhvr>
                                        <p:cTn id="315" dur="1" fill="hold">
                                          <p:stCondLst>
                                            <p:cond delay="0"/>
                                          </p:stCondLst>
                                        </p:cTn>
                                        <p:tgtEl>
                                          <p:spTgt spid="121"/>
                                        </p:tgtEl>
                                        <p:attrNameLst>
                                          <p:attrName>style.visibility</p:attrName>
                                        </p:attrNameLst>
                                      </p:cBhvr>
                                      <p:to>
                                        <p:strVal val="visible"/>
                                      </p:to>
                                    </p:set>
                                    <p:animEffect transition="in" filter="wipe(right)">
                                      <p:cBhvr>
                                        <p:cTn id="316" dur="500"/>
                                        <p:tgtEl>
                                          <p:spTgt spid="121"/>
                                        </p:tgtEl>
                                      </p:cBhvr>
                                    </p:animEffect>
                                  </p:childTnLst>
                                </p:cTn>
                              </p:par>
                              <p:par>
                                <p:cTn id="317" presetID="10" presetClass="entr" presetSubtype="0" fill="hold" grpId="0" nodeType="withEffect">
                                  <p:stCondLst>
                                    <p:cond delay="2500"/>
                                  </p:stCondLst>
                                  <p:childTnLst>
                                    <p:set>
                                      <p:cBhvr>
                                        <p:cTn id="318" dur="1" fill="hold">
                                          <p:stCondLst>
                                            <p:cond delay="0"/>
                                          </p:stCondLst>
                                        </p:cTn>
                                        <p:tgtEl>
                                          <p:spTgt spid="71"/>
                                        </p:tgtEl>
                                        <p:attrNameLst>
                                          <p:attrName>style.visibility</p:attrName>
                                        </p:attrNameLst>
                                      </p:cBhvr>
                                      <p:to>
                                        <p:strVal val="visible"/>
                                      </p:to>
                                    </p:set>
                                    <p:animEffect transition="in" filter="fade">
                                      <p:cBhvr>
                                        <p:cTn id="319" dur="500"/>
                                        <p:tgtEl>
                                          <p:spTgt spid="71"/>
                                        </p:tgtEl>
                                      </p:cBhvr>
                                    </p:animEffect>
                                  </p:childTnLst>
                                </p:cTn>
                              </p:par>
                              <p:par>
                                <p:cTn id="320" presetID="53" presetClass="entr" presetSubtype="16" fill="hold" grpId="0" nodeType="withEffect">
                                  <p:stCondLst>
                                    <p:cond delay="2500"/>
                                  </p:stCondLst>
                                  <p:childTnLst>
                                    <p:set>
                                      <p:cBhvr>
                                        <p:cTn id="321" dur="1" fill="hold">
                                          <p:stCondLst>
                                            <p:cond delay="0"/>
                                          </p:stCondLst>
                                        </p:cTn>
                                        <p:tgtEl>
                                          <p:spTgt spid="100"/>
                                        </p:tgtEl>
                                        <p:attrNameLst>
                                          <p:attrName>style.visibility</p:attrName>
                                        </p:attrNameLst>
                                      </p:cBhvr>
                                      <p:to>
                                        <p:strVal val="visible"/>
                                      </p:to>
                                    </p:set>
                                    <p:anim calcmode="lin" valueType="num">
                                      <p:cBhvr>
                                        <p:cTn id="322" dur="750" fill="hold"/>
                                        <p:tgtEl>
                                          <p:spTgt spid="100"/>
                                        </p:tgtEl>
                                        <p:attrNameLst>
                                          <p:attrName>ppt_w</p:attrName>
                                        </p:attrNameLst>
                                      </p:cBhvr>
                                      <p:tavLst>
                                        <p:tav tm="0">
                                          <p:val>
                                            <p:fltVal val="0"/>
                                          </p:val>
                                        </p:tav>
                                        <p:tav tm="100000">
                                          <p:val>
                                            <p:strVal val="#ppt_w"/>
                                          </p:val>
                                        </p:tav>
                                      </p:tavLst>
                                    </p:anim>
                                    <p:anim calcmode="lin" valueType="num">
                                      <p:cBhvr>
                                        <p:cTn id="323" dur="750" fill="hold"/>
                                        <p:tgtEl>
                                          <p:spTgt spid="100"/>
                                        </p:tgtEl>
                                        <p:attrNameLst>
                                          <p:attrName>ppt_h</p:attrName>
                                        </p:attrNameLst>
                                      </p:cBhvr>
                                      <p:tavLst>
                                        <p:tav tm="0">
                                          <p:val>
                                            <p:fltVal val="0"/>
                                          </p:val>
                                        </p:tav>
                                        <p:tav tm="100000">
                                          <p:val>
                                            <p:strVal val="#ppt_h"/>
                                          </p:val>
                                        </p:tav>
                                      </p:tavLst>
                                    </p:anim>
                                    <p:animEffect transition="in" filter="fade">
                                      <p:cBhvr>
                                        <p:cTn id="324" dur="750"/>
                                        <p:tgtEl>
                                          <p:spTgt spid="100"/>
                                        </p:tgtEl>
                                      </p:cBhvr>
                                    </p:animEffect>
                                  </p:childTnLst>
                                </p:cTn>
                              </p:par>
                              <p:par>
                                <p:cTn id="325" presetID="10" presetClass="exit" presetSubtype="0" fill="hold" grpId="1" nodeType="withEffect">
                                  <p:stCondLst>
                                    <p:cond delay="3000"/>
                                  </p:stCondLst>
                                  <p:childTnLst>
                                    <p:animEffect transition="out" filter="fade">
                                      <p:cBhvr>
                                        <p:cTn id="326" dur="500"/>
                                        <p:tgtEl>
                                          <p:spTgt spid="100"/>
                                        </p:tgtEl>
                                      </p:cBhvr>
                                    </p:animEffect>
                                    <p:set>
                                      <p:cBhvr>
                                        <p:cTn id="327" dur="1" fill="hold">
                                          <p:stCondLst>
                                            <p:cond delay="499"/>
                                          </p:stCondLst>
                                        </p:cTn>
                                        <p:tgtEl>
                                          <p:spTgt spid="100"/>
                                        </p:tgtEl>
                                        <p:attrNameLst>
                                          <p:attrName>style.visibility</p:attrName>
                                        </p:attrNameLst>
                                      </p:cBhvr>
                                      <p:to>
                                        <p:strVal val="hidden"/>
                                      </p:to>
                                    </p:set>
                                  </p:childTnLst>
                                </p:cTn>
                              </p:par>
                              <p:par>
                                <p:cTn id="328" presetID="10" presetClass="entr" presetSubtype="0" fill="hold" grpId="0" nodeType="withEffect">
                                  <p:stCondLst>
                                    <p:cond delay="3000"/>
                                  </p:stCondLst>
                                  <p:childTnLst>
                                    <p:set>
                                      <p:cBhvr>
                                        <p:cTn id="329" dur="1" fill="hold">
                                          <p:stCondLst>
                                            <p:cond delay="0"/>
                                          </p:stCondLst>
                                        </p:cTn>
                                        <p:tgtEl>
                                          <p:spTgt spid="73"/>
                                        </p:tgtEl>
                                        <p:attrNameLst>
                                          <p:attrName>style.visibility</p:attrName>
                                        </p:attrNameLst>
                                      </p:cBhvr>
                                      <p:to>
                                        <p:strVal val="visible"/>
                                      </p:to>
                                    </p:set>
                                    <p:animEffect transition="in" filter="fade">
                                      <p:cBhvr>
                                        <p:cTn id="330" dur="500"/>
                                        <p:tgtEl>
                                          <p:spTgt spid="73"/>
                                        </p:tgtEl>
                                      </p:cBhvr>
                                    </p:animEffect>
                                  </p:childTnLst>
                                </p:cTn>
                              </p:par>
                              <p:par>
                                <p:cTn id="331" presetID="53" presetClass="entr" presetSubtype="16" fill="hold" grpId="0" nodeType="withEffect">
                                  <p:stCondLst>
                                    <p:cond delay="3000"/>
                                  </p:stCondLst>
                                  <p:childTnLst>
                                    <p:set>
                                      <p:cBhvr>
                                        <p:cTn id="332" dur="1" fill="hold">
                                          <p:stCondLst>
                                            <p:cond delay="0"/>
                                          </p:stCondLst>
                                        </p:cTn>
                                        <p:tgtEl>
                                          <p:spTgt spid="92"/>
                                        </p:tgtEl>
                                        <p:attrNameLst>
                                          <p:attrName>style.visibility</p:attrName>
                                        </p:attrNameLst>
                                      </p:cBhvr>
                                      <p:to>
                                        <p:strVal val="visible"/>
                                      </p:to>
                                    </p:set>
                                    <p:anim calcmode="lin" valueType="num">
                                      <p:cBhvr>
                                        <p:cTn id="333" dur="750" fill="hold"/>
                                        <p:tgtEl>
                                          <p:spTgt spid="92"/>
                                        </p:tgtEl>
                                        <p:attrNameLst>
                                          <p:attrName>ppt_w</p:attrName>
                                        </p:attrNameLst>
                                      </p:cBhvr>
                                      <p:tavLst>
                                        <p:tav tm="0">
                                          <p:val>
                                            <p:fltVal val="0"/>
                                          </p:val>
                                        </p:tav>
                                        <p:tav tm="100000">
                                          <p:val>
                                            <p:strVal val="#ppt_w"/>
                                          </p:val>
                                        </p:tav>
                                      </p:tavLst>
                                    </p:anim>
                                    <p:anim calcmode="lin" valueType="num">
                                      <p:cBhvr>
                                        <p:cTn id="334" dur="750" fill="hold"/>
                                        <p:tgtEl>
                                          <p:spTgt spid="92"/>
                                        </p:tgtEl>
                                        <p:attrNameLst>
                                          <p:attrName>ppt_h</p:attrName>
                                        </p:attrNameLst>
                                      </p:cBhvr>
                                      <p:tavLst>
                                        <p:tav tm="0">
                                          <p:val>
                                            <p:fltVal val="0"/>
                                          </p:val>
                                        </p:tav>
                                        <p:tav tm="100000">
                                          <p:val>
                                            <p:strVal val="#ppt_h"/>
                                          </p:val>
                                        </p:tav>
                                      </p:tavLst>
                                    </p:anim>
                                    <p:animEffect transition="in" filter="fade">
                                      <p:cBhvr>
                                        <p:cTn id="335" dur="750"/>
                                        <p:tgtEl>
                                          <p:spTgt spid="92"/>
                                        </p:tgtEl>
                                      </p:cBhvr>
                                    </p:animEffect>
                                  </p:childTnLst>
                                </p:cTn>
                              </p:par>
                              <p:par>
                                <p:cTn id="336" presetID="10" presetClass="exit" presetSubtype="0" fill="hold" grpId="1" nodeType="withEffect">
                                  <p:stCondLst>
                                    <p:cond delay="3500"/>
                                  </p:stCondLst>
                                  <p:childTnLst>
                                    <p:animEffect transition="out" filter="fade">
                                      <p:cBhvr>
                                        <p:cTn id="337" dur="500"/>
                                        <p:tgtEl>
                                          <p:spTgt spid="92"/>
                                        </p:tgtEl>
                                      </p:cBhvr>
                                    </p:animEffect>
                                    <p:set>
                                      <p:cBhvr>
                                        <p:cTn id="338" dur="1" fill="hold">
                                          <p:stCondLst>
                                            <p:cond delay="499"/>
                                          </p:stCondLst>
                                        </p:cTn>
                                        <p:tgtEl>
                                          <p:spTgt spid="92"/>
                                        </p:tgtEl>
                                        <p:attrNameLst>
                                          <p:attrName>style.visibility</p:attrName>
                                        </p:attrNameLst>
                                      </p:cBhvr>
                                      <p:to>
                                        <p:strVal val="hidden"/>
                                      </p:to>
                                    </p:set>
                                  </p:childTnLst>
                                </p:cTn>
                              </p:par>
                              <p:par>
                                <p:cTn id="339" presetID="10" presetClass="exit" presetSubtype="0" fill="hold" grpId="1" nodeType="withEffect">
                                  <p:stCondLst>
                                    <p:cond delay="3250"/>
                                  </p:stCondLst>
                                  <p:childTnLst>
                                    <p:animEffect transition="out" filter="fade">
                                      <p:cBhvr>
                                        <p:cTn id="340" dur="500"/>
                                        <p:tgtEl>
                                          <p:spTgt spid="121"/>
                                        </p:tgtEl>
                                      </p:cBhvr>
                                    </p:animEffect>
                                    <p:set>
                                      <p:cBhvr>
                                        <p:cTn id="341" dur="1" fill="hold">
                                          <p:stCondLst>
                                            <p:cond delay="499"/>
                                          </p:stCondLst>
                                        </p:cTn>
                                        <p:tgtEl>
                                          <p:spTgt spid="121"/>
                                        </p:tgtEl>
                                        <p:attrNameLst>
                                          <p:attrName>style.visibility</p:attrName>
                                        </p:attrNameLst>
                                      </p:cBhvr>
                                      <p:to>
                                        <p:strVal val="hidden"/>
                                      </p:to>
                                    </p:set>
                                  </p:childTnLst>
                                </p:cTn>
                              </p:par>
                              <p:par>
                                <p:cTn id="342" presetID="22" presetClass="entr" presetSubtype="4" fill="hold" grpId="0" nodeType="withEffect">
                                  <p:stCondLst>
                                    <p:cond delay="2750"/>
                                  </p:stCondLst>
                                  <p:childTnLst>
                                    <p:set>
                                      <p:cBhvr>
                                        <p:cTn id="343" dur="1" fill="hold">
                                          <p:stCondLst>
                                            <p:cond delay="0"/>
                                          </p:stCondLst>
                                        </p:cTn>
                                        <p:tgtEl>
                                          <p:spTgt spid="116"/>
                                        </p:tgtEl>
                                        <p:attrNameLst>
                                          <p:attrName>style.visibility</p:attrName>
                                        </p:attrNameLst>
                                      </p:cBhvr>
                                      <p:to>
                                        <p:strVal val="visible"/>
                                      </p:to>
                                    </p:set>
                                    <p:animEffect transition="in" filter="wipe(down)">
                                      <p:cBhvr>
                                        <p:cTn id="344" dur="500"/>
                                        <p:tgtEl>
                                          <p:spTgt spid="116"/>
                                        </p:tgtEl>
                                      </p:cBhvr>
                                    </p:animEffect>
                                  </p:childTnLst>
                                </p:cTn>
                              </p:par>
                              <p:par>
                                <p:cTn id="345" presetID="10" presetClass="entr" presetSubtype="0" fill="hold" grpId="0" nodeType="withEffect">
                                  <p:stCondLst>
                                    <p:cond delay="2750"/>
                                  </p:stCondLst>
                                  <p:childTnLst>
                                    <p:set>
                                      <p:cBhvr>
                                        <p:cTn id="346" dur="1" fill="hold">
                                          <p:stCondLst>
                                            <p:cond delay="0"/>
                                          </p:stCondLst>
                                        </p:cTn>
                                        <p:tgtEl>
                                          <p:spTgt spid="123"/>
                                        </p:tgtEl>
                                        <p:attrNameLst>
                                          <p:attrName>style.visibility</p:attrName>
                                        </p:attrNameLst>
                                      </p:cBhvr>
                                      <p:to>
                                        <p:strVal val="visible"/>
                                      </p:to>
                                    </p:set>
                                    <p:animEffect transition="in" filter="fade">
                                      <p:cBhvr>
                                        <p:cTn id="347" dur="500"/>
                                        <p:tgtEl>
                                          <p:spTgt spid="123"/>
                                        </p:tgtEl>
                                      </p:cBhvr>
                                    </p:animEffect>
                                  </p:childTnLst>
                                </p:cTn>
                              </p:par>
                              <p:par>
                                <p:cTn id="348" presetID="53" presetClass="entr" presetSubtype="16" fill="hold" grpId="0" nodeType="withEffect">
                                  <p:stCondLst>
                                    <p:cond delay="2750"/>
                                  </p:stCondLst>
                                  <p:childTnLst>
                                    <p:set>
                                      <p:cBhvr>
                                        <p:cTn id="349" dur="1" fill="hold">
                                          <p:stCondLst>
                                            <p:cond delay="0"/>
                                          </p:stCondLst>
                                        </p:cTn>
                                        <p:tgtEl>
                                          <p:spTgt spid="91"/>
                                        </p:tgtEl>
                                        <p:attrNameLst>
                                          <p:attrName>style.visibility</p:attrName>
                                        </p:attrNameLst>
                                      </p:cBhvr>
                                      <p:to>
                                        <p:strVal val="visible"/>
                                      </p:to>
                                    </p:set>
                                    <p:anim calcmode="lin" valueType="num">
                                      <p:cBhvr>
                                        <p:cTn id="350" dur="750" fill="hold"/>
                                        <p:tgtEl>
                                          <p:spTgt spid="91"/>
                                        </p:tgtEl>
                                        <p:attrNameLst>
                                          <p:attrName>ppt_w</p:attrName>
                                        </p:attrNameLst>
                                      </p:cBhvr>
                                      <p:tavLst>
                                        <p:tav tm="0">
                                          <p:val>
                                            <p:fltVal val="0"/>
                                          </p:val>
                                        </p:tav>
                                        <p:tav tm="100000">
                                          <p:val>
                                            <p:strVal val="#ppt_w"/>
                                          </p:val>
                                        </p:tav>
                                      </p:tavLst>
                                    </p:anim>
                                    <p:anim calcmode="lin" valueType="num">
                                      <p:cBhvr>
                                        <p:cTn id="351" dur="750" fill="hold"/>
                                        <p:tgtEl>
                                          <p:spTgt spid="91"/>
                                        </p:tgtEl>
                                        <p:attrNameLst>
                                          <p:attrName>ppt_h</p:attrName>
                                        </p:attrNameLst>
                                      </p:cBhvr>
                                      <p:tavLst>
                                        <p:tav tm="0">
                                          <p:val>
                                            <p:fltVal val="0"/>
                                          </p:val>
                                        </p:tav>
                                        <p:tav tm="100000">
                                          <p:val>
                                            <p:strVal val="#ppt_h"/>
                                          </p:val>
                                        </p:tav>
                                      </p:tavLst>
                                    </p:anim>
                                    <p:animEffect transition="in" filter="fade">
                                      <p:cBhvr>
                                        <p:cTn id="352" dur="750"/>
                                        <p:tgtEl>
                                          <p:spTgt spid="91"/>
                                        </p:tgtEl>
                                      </p:cBhvr>
                                    </p:animEffect>
                                  </p:childTnLst>
                                </p:cTn>
                              </p:par>
                              <p:par>
                                <p:cTn id="353" presetID="10" presetClass="exit" presetSubtype="0" fill="hold" grpId="1" nodeType="withEffect">
                                  <p:stCondLst>
                                    <p:cond delay="3250"/>
                                  </p:stCondLst>
                                  <p:childTnLst>
                                    <p:animEffect transition="out" filter="fade">
                                      <p:cBhvr>
                                        <p:cTn id="354" dur="500"/>
                                        <p:tgtEl>
                                          <p:spTgt spid="91"/>
                                        </p:tgtEl>
                                      </p:cBhvr>
                                    </p:animEffect>
                                    <p:set>
                                      <p:cBhvr>
                                        <p:cTn id="355" dur="1" fill="hold">
                                          <p:stCondLst>
                                            <p:cond delay="499"/>
                                          </p:stCondLst>
                                        </p:cTn>
                                        <p:tgtEl>
                                          <p:spTgt spid="91"/>
                                        </p:tgtEl>
                                        <p:attrNameLst>
                                          <p:attrName>style.visibility</p:attrName>
                                        </p:attrNameLst>
                                      </p:cBhvr>
                                      <p:to>
                                        <p:strVal val="hidden"/>
                                      </p:to>
                                    </p:set>
                                  </p:childTnLst>
                                </p:cTn>
                              </p:par>
                              <p:par>
                                <p:cTn id="356" presetID="10" presetClass="entr" presetSubtype="0" fill="hold" grpId="0" nodeType="withEffect">
                                  <p:stCondLst>
                                    <p:cond delay="3250"/>
                                  </p:stCondLst>
                                  <p:childTnLst>
                                    <p:set>
                                      <p:cBhvr>
                                        <p:cTn id="357" dur="1" fill="hold">
                                          <p:stCondLst>
                                            <p:cond delay="0"/>
                                          </p:stCondLst>
                                        </p:cTn>
                                        <p:tgtEl>
                                          <p:spTgt spid="124"/>
                                        </p:tgtEl>
                                        <p:attrNameLst>
                                          <p:attrName>style.visibility</p:attrName>
                                        </p:attrNameLst>
                                      </p:cBhvr>
                                      <p:to>
                                        <p:strVal val="visible"/>
                                      </p:to>
                                    </p:set>
                                    <p:animEffect transition="in" filter="fade">
                                      <p:cBhvr>
                                        <p:cTn id="358" dur="500"/>
                                        <p:tgtEl>
                                          <p:spTgt spid="124"/>
                                        </p:tgtEl>
                                      </p:cBhvr>
                                    </p:animEffect>
                                  </p:childTnLst>
                                </p:cTn>
                              </p:par>
                              <p:par>
                                <p:cTn id="359" presetID="53" presetClass="entr" presetSubtype="16" fill="hold" grpId="0" nodeType="withEffect">
                                  <p:stCondLst>
                                    <p:cond delay="3250"/>
                                  </p:stCondLst>
                                  <p:childTnLst>
                                    <p:set>
                                      <p:cBhvr>
                                        <p:cTn id="360" dur="1" fill="hold">
                                          <p:stCondLst>
                                            <p:cond delay="0"/>
                                          </p:stCondLst>
                                        </p:cTn>
                                        <p:tgtEl>
                                          <p:spTgt spid="110"/>
                                        </p:tgtEl>
                                        <p:attrNameLst>
                                          <p:attrName>style.visibility</p:attrName>
                                        </p:attrNameLst>
                                      </p:cBhvr>
                                      <p:to>
                                        <p:strVal val="visible"/>
                                      </p:to>
                                    </p:set>
                                    <p:anim calcmode="lin" valueType="num">
                                      <p:cBhvr>
                                        <p:cTn id="361" dur="750" fill="hold"/>
                                        <p:tgtEl>
                                          <p:spTgt spid="110"/>
                                        </p:tgtEl>
                                        <p:attrNameLst>
                                          <p:attrName>ppt_w</p:attrName>
                                        </p:attrNameLst>
                                      </p:cBhvr>
                                      <p:tavLst>
                                        <p:tav tm="0">
                                          <p:val>
                                            <p:fltVal val="0"/>
                                          </p:val>
                                        </p:tav>
                                        <p:tav tm="100000">
                                          <p:val>
                                            <p:strVal val="#ppt_w"/>
                                          </p:val>
                                        </p:tav>
                                      </p:tavLst>
                                    </p:anim>
                                    <p:anim calcmode="lin" valueType="num">
                                      <p:cBhvr>
                                        <p:cTn id="362" dur="750" fill="hold"/>
                                        <p:tgtEl>
                                          <p:spTgt spid="110"/>
                                        </p:tgtEl>
                                        <p:attrNameLst>
                                          <p:attrName>ppt_h</p:attrName>
                                        </p:attrNameLst>
                                      </p:cBhvr>
                                      <p:tavLst>
                                        <p:tav tm="0">
                                          <p:val>
                                            <p:fltVal val="0"/>
                                          </p:val>
                                        </p:tav>
                                        <p:tav tm="100000">
                                          <p:val>
                                            <p:strVal val="#ppt_h"/>
                                          </p:val>
                                        </p:tav>
                                      </p:tavLst>
                                    </p:anim>
                                    <p:animEffect transition="in" filter="fade">
                                      <p:cBhvr>
                                        <p:cTn id="363" dur="750"/>
                                        <p:tgtEl>
                                          <p:spTgt spid="110"/>
                                        </p:tgtEl>
                                      </p:cBhvr>
                                    </p:animEffect>
                                  </p:childTnLst>
                                </p:cTn>
                              </p:par>
                              <p:par>
                                <p:cTn id="364" presetID="10" presetClass="exit" presetSubtype="0" fill="hold" grpId="1" nodeType="withEffect">
                                  <p:stCondLst>
                                    <p:cond delay="3750"/>
                                  </p:stCondLst>
                                  <p:childTnLst>
                                    <p:animEffect transition="out" filter="fade">
                                      <p:cBhvr>
                                        <p:cTn id="365" dur="500"/>
                                        <p:tgtEl>
                                          <p:spTgt spid="110"/>
                                        </p:tgtEl>
                                      </p:cBhvr>
                                    </p:animEffect>
                                    <p:set>
                                      <p:cBhvr>
                                        <p:cTn id="366" dur="1" fill="hold">
                                          <p:stCondLst>
                                            <p:cond delay="499"/>
                                          </p:stCondLst>
                                        </p:cTn>
                                        <p:tgtEl>
                                          <p:spTgt spid="110"/>
                                        </p:tgtEl>
                                        <p:attrNameLst>
                                          <p:attrName>style.visibility</p:attrName>
                                        </p:attrNameLst>
                                      </p:cBhvr>
                                      <p:to>
                                        <p:strVal val="hidden"/>
                                      </p:to>
                                    </p:set>
                                  </p:childTnLst>
                                </p:cTn>
                              </p:par>
                              <p:par>
                                <p:cTn id="367" presetID="10" presetClass="exit" presetSubtype="0" fill="hold" grpId="1" nodeType="withEffect">
                                  <p:stCondLst>
                                    <p:cond delay="3500"/>
                                  </p:stCondLst>
                                  <p:childTnLst>
                                    <p:animEffect transition="out" filter="fade">
                                      <p:cBhvr>
                                        <p:cTn id="368" dur="500"/>
                                        <p:tgtEl>
                                          <p:spTgt spid="116"/>
                                        </p:tgtEl>
                                      </p:cBhvr>
                                    </p:animEffect>
                                    <p:set>
                                      <p:cBhvr>
                                        <p:cTn id="369" dur="1" fill="hold">
                                          <p:stCondLst>
                                            <p:cond delay="499"/>
                                          </p:stCondLst>
                                        </p:cTn>
                                        <p:tgtEl>
                                          <p:spTgt spid="116"/>
                                        </p:tgtEl>
                                        <p:attrNameLst>
                                          <p:attrName>style.visibility</p:attrName>
                                        </p:attrNameLst>
                                      </p:cBhvr>
                                      <p:to>
                                        <p:strVal val="hidden"/>
                                      </p:to>
                                    </p:set>
                                  </p:childTnLst>
                                </p:cTn>
                              </p:par>
                              <p:par>
                                <p:cTn id="370" presetID="22" presetClass="entr" presetSubtype="4" fill="hold" grpId="0" nodeType="withEffect">
                                  <p:stCondLst>
                                    <p:cond delay="3000"/>
                                  </p:stCondLst>
                                  <p:childTnLst>
                                    <p:set>
                                      <p:cBhvr>
                                        <p:cTn id="371" dur="1" fill="hold">
                                          <p:stCondLst>
                                            <p:cond delay="0"/>
                                          </p:stCondLst>
                                        </p:cTn>
                                        <p:tgtEl>
                                          <p:spTgt spid="115"/>
                                        </p:tgtEl>
                                        <p:attrNameLst>
                                          <p:attrName>style.visibility</p:attrName>
                                        </p:attrNameLst>
                                      </p:cBhvr>
                                      <p:to>
                                        <p:strVal val="visible"/>
                                      </p:to>
                                    </p:set>
                                    <p:animEffect transition="in" filter="wipe(down)">
                                      <p:cBhvr>
                                        <p:cTn id="372" dur="500"/>
                                        <p:tgtEl>
                                          <p:spTgt spid="115"/>
                                        </p:tgtEl>
                                      </p:cBhvr>
                                    </p:animEffect>
                                  </p:childTnLst>
                                </p:cTn>
                              </p:par>
                              <p:par>
                                <p:cTn id="373" presetID="10" presetClass="entr" presetSubtype="0" fill="hold" grpId="0" nodeType="withEffect">
                                  <p:stCondLst>
                                    <p:cond delay="3000"/>
                                  </p:stCondLst>
                                  <p:childTnLst>
                                    <p:set>
                                      <p:cBhvr>
                                        <p:cTn id="374" dur="1" fill="hold">
                                          <p:stCondLst>
                                            <p:cond delay="0"/>
                                          </p:stCondLst>
                                        </p:cTn>
                                        <p:tgtEl>
                                          <p:spTgt spid="66"/>
                                        </p:tgtEl>
                                        <p:attrNameLst>
                                          <p:attrName>style.visibility</p:attrName>
                                        </p:attrNameLst>
                                      </p:cBhvr>
                                      <p:to>
                                        <p:strVal val="visible"/>
                                      </p:to>
                                    </p:set>
                                    <p:animEffect transition="in" filter="fade">
                                      <p:cBhvr>
                                        <p:cTn id="375" dur="500"/>
                                        <p:tgtEl>
                                          <p:spTgt spid="66"/>
                                        </p:tgtEl>
                                      </p:cBhvr>
                                    </p:animEffect>
                                  </p:childTnLst>
                                </p:cTn>
                              </p:par>
                              <p:par>
                                <p:cTn id="376" presetID="53" presetClass="entr" presetSubtype="16" fill="hold" grpId="0" nodeType="withEffect">
                                  <p:stCondLst>
                                    <p:cond delay="3000"/>
                                  </p:stCondLst>
                                  <p:childTnLst>
                                    <p:set>
                                      <p:cBhvr>
                                        <p:cTn id="377" dur="1" fill="hold">
                                          <p:stCondLst>
                                            <p:cond delay="0"/>
                                          </p:stCondLst>
                                        </p:cTn>
                                        <p:tgtEl>
                                          <p:spTgt spid="127"/>
                                        </p:tgtEl>
                                        <p:attrNameLst>
                                          <p:attrName>style.visibility</p:attrName>
                                        </p:attrNameLst>
                                      </p:cBhvr>
                                      <p:to>
                                        <p:strVal val="visible"/>
                                      </p:to>
                                    </p:set>
                                    <p:anim calcmode="lin" valueType="num">
                                      <p:cBhvr>
                                        <p:cTn id="378" dur="750" fill="hold"/>
                                        <p:tgtEl>
                                          <p:spTgt spid="127"/>
                                        </p:tgtEl>
                                        <p:attrNameLst>
                                          <p:attrName>ppt_w</p:attrName>
                                        </p:attrNameLst>
                                      </p:cBhvr>
                                      <p:tavLst>
                                        <p:tav tm="0">
                                          <p:val>
                                            <p:fltVal val="0"/>
                                          </p:val>
                                        </p:tav>
                                        <p:tav tm="100000">
                                          <p:val>
                                            <p:strVal val="#ppt_w"/>
                                          </p:val>
                                        </p:tav>
                                      </p:tavLst>
                                    </p:anim>
                                    <p:anim calcmode="lin" valueType="num">
                                      <p:cBhvr>
                                        <p:cTn id="379" dur="750" fill="hold"/>
                                        <p:tgtEl>
                                          <p:spTgt spid="127"/>
                                        </p:tgtEl>
                                        <p:attrNameLst>
                                          <p:attrName>ppt_h</p:attrName>
                                        </p:attrNameLst>
                                      </p:cBhvr>
                                      <p:tavLst>
                                        <p:tav tm="0">
                                          <p:val>
                                            <p:fltVal val="0"/>
                                          </p:val>
                                        </p:tav>
                                        <p:tav tm="100000">
                                          <p:val>
                                            <p:strVal val="#ppt_h"/>
                                          </p:val>
                                        </p:tav>
                                      </p:tavLst>
                                    </p:anim>
                                    <p:animEffect transition="in" filter="fade">
                                      <p:cBhvr>
                                        <p:cTn id="380" dur="750"/>
                                        <p:tgtEl>
                                          <p:spTgt spid="127"/>
                                        </p:tgtEl>
                                      </p:cBhvr>
                                    </p:animEffect>
                                  </p:childTnLst>
                                </p:cTn>
                              </p:par>
                              <p:par>
                                <p:cTn id="381" presetID="10" presetClass="exit" presetSubtype="0" fill="hold" grpId="1" nodeType="withEffect">
                                  <p:stCondLst>
                                    <p:cond delay="3500"/>
                                  </p:stCondLst>
                                  <p:childTnLst>
                                    <p:animEffect transition="out" filter="fade">
                                      <p:cBhvr>
                                        <p:cTn id="382" dur="500"/>
                                        <p:tgtEl>
                                          <p:spTgt spid="127"/>
                                        </p:tgtEl>
                                      </p:cBhvr>
                                    </p:animEffect>
                                    <p:set>
                                      <p:cBhvr>
                                        <p:cTn id="383" dur="1" fill="hold">
                                          <p:stCondLst>
                                            <p:cond delay="499"/>
                                          </p:stCondLst>
                                        </p:cTn>
                                        <p:tgtEl>
                                          <p:spTgt spid="127"/>
                                        </p:tgtEl>
                                        <p:attrNameLst>
                                          <p:attrName>style.visibility</p:attrName>
                                        </p:attrNameLst>
                                      </p:cBhvr>
                                      <p:to>
                                        <p:strVal val="hidden"/>
                                      </p:to>
                                    </p:set>
                                  </p:childTnLst>
                                </p:cTn>
                              </p:par>
                              <p:par>
                                <p:cTn id="384" presetID="10" presetClass="entr" presetSubtype="0" fill="hold" grpId="0" nodeType="withEffect">
                                  <p:stCondLst>
                                    <p:cond delay="3500"/>
                                  </p:stCondLst>
                                  <p:childTnLst>
                                    <p:set>
                                      <p:cBhvr>
                                        <p:cTn id="385" dur="1" fill="hold">
                                          <p:stCondLst>
                                            <p:cond delay="0"/>
                                          </p:stCondLst>
                                        </p:cTn>
                                        <p:tgtEl>
                                          <p:spTgt spid="117"/>
                                        </p:tgtEl>
                                        <p:attrNameLst>
                                          <p:attrName>style.visibility</p:attrName>
                                        </p:attrNameLst>
                                      </p:cBhvr>
                                      <p:to>
                                        <p:strVal val="visible"/>
                                      </p:to>
                                    </p:set>
                                    <p:animEffect transition="in" filter="fade">
                                      <p:cBhvr>
                                        <p:cTn id="386" dur="500"/>
                                        <p:tgtEl>
                                          <p:spTgt spid="117"/>
                                        </p:tgtEl>
                                      </p:cBhvr>
                                    </p:animEffect>
                                  </p:childTnLst>
                                </p:cTn>
                              </p:par>
                              <p:par>
                                <p:cTn id="387" presetID="53" presetClass="entr" presetSubtype="16" fill="hold" grpId="0" nodeType="withEffect">
                                  <p:stCondLst>
                                    <p:cond delay="3500"/>
                                  </p:stCondLst>
                                  <p:childTnLst>
                                    <p:set>
                                      <p:cBhvr>
                                        <p:cTn id="388" dur="1" fill="hold">
                                          <p:stCondLst>
                                            <p:cond delay="0"/>
                                          </p:stCondLst>
                                        </p:cTn>
                                        <p:tgtEl>
                                          <p:spTgt spid="104"/>
                                        </p:tgtEl>
                                        <p:attrNameLst>
                                          <p:attrName>style.visibility</p:attrName>
                                        </p:attrNameLst>
                                      </p:cBhvr>
                                      <p:to>
                                        <p:strVal val="visible"/>
                                      </p:to>
                                    </p:set>
                                    <p:anim calcmode="lin" valueType="num">
                                      <p:cBhvr>
                                        <p:cTn id="389" dur="750" fill="hold"/>
                                        <p:tgtEl>
                                          <p:spTgt spid="104"/>
                                        </p:tgtEl>
                                        <p:attrNameLst>
                                          <p:attrName>ppt_w</p:attrName>
                                        </p:attrNameLst>
                                      </p:cBhvr>
                                      <p:tavLst>
                                        <p:tav tm="0">
                                          <p:val>
                                            <p:fltVal val="0"/>
                                          </p:val>
                                        </p:tav>
                                        <p:tav tm="100000">
                                          <p:val>
                                            <p:strVal val="#ppt_w"/>
                                          </p:val>
                                        </p:tav>
                                      </p:tavLst>
                                    </p:anim>
                                    <p:anim calcmode="lin" valueType="num">
                                      <p:cBhvr>
                                        <p:cTn id="390" dur="750" fill="hold"/>
                                        <p:tgtEl>
                                          <p:spTgt spid="104"/>
                                        </p:tgtEl>
                                        <p:attrNameLst>
                                          <p:attrName>ppt_h</p:attrName>
                                        </p:attrNameLst>
                                      </p:cBhvr>
                                      <p:tavLst>
                                        <p:tav tm="0">
                                          <p:val>
                                            <p:fltVal val="0"/>
                                          </p:val>
                                        </p:tav>
                                        <p:tav tm="100000">
                                          <p:val>
                                            <p:strVal val="#ppt_h"/>
                                          </p:val>
                                        </p:tav>
                                      </p:tavLst>
                                    </p:anim>
                                    <p:animEffect transition="in" filter="fade">
                                      <p:cBhvr>
                                        <p:cTn id="391" dur="750"/>
                                        <p:tgtEl>
                                          <p:spTgt spid="104"/>
                                        </p:tgtEl>
                                      </p:cBhvr>
                                    </p:animEffect>
                                  </p:childTnLst>
                                </p:cTn>
                              </p:par>
                              <p:par>
                                <p:cTn id="392" presetID="10" presetClass="exit" presetSubtype="0" fill="hold" grpId="1" nodeType="withEffect">
                                  <p:stCondLst>
                                    <p:cond delay="4000"/>
                                  </p:stCondLst>
                                  <p:childTnLst>
                                    <p:animEffect transition="out" filter="fade">
                                      <p:cBhvr>
                                        <p:cTn id="393" dur="500"/>
                                        <p:tgtEl>
                                          <p:spTgt spid="104"/>
                                        </p:tgtEl>
                                      </p:cBhvr>
                                    </p:animEffect>
                                    <p:set>
                                      <p:cBhvr>
                                        <p:cTn id="394" dur="1" fill="hold">
                                          <p:stCondLst>
                                            <p:cond delay="499"/>
                                          </p:stCondLst>
                                        </p:cTn>
                                        <p:tgtEl>
                                          <p:spTgt spid="104"/>
                                        </p:tgtEl>
                                        <p:attrNameLst>
                                          <p:attrName>style.visibility</p:attrName>
                                        </p:attrNameLst>
                                      </p:cBhvr>
                                      <p:to>
                                        <p:strVal val="hidden"/>
                                      </p:to>
                                    </p:set>
                                  </p:childTnLst>
                                </p:cTn>
                              </p:par>
                              <p:par>
                                <p:cTn id="395" presetID="10" presetClass="exit" presetSubtype="0" fill="hold" grpId="1" nodeType="withEffect">
                                  <p:stCondLst>
                                    <p:cond delay="3500"/>
                                  </p:stCondLst>
                                  <p:childTnLst>
                                    <p:animEffect transition="out" filter="fade">
                                      <p:cBhvr>
                                        <p:cTn id="396" dur="500"/>
                                        <p:tgtEl>
                                          <p:spTgt spid="115"/>
                                        </p:tgtEl>
                                      </p:cBhvr>
                                    </p:animEffect>
                                    <p:set>
                                      <p:cBhvr>
                                        <p:cTn id="397" dur="1" fill="hold">
                                          <p:stCondLst>
                                            <p:cond delay="499"/>
                                          </p:stCondLst>
                                        </p:cTn>
                                        <p:tgtEl>
                                          <p:spTgt spid="115"/>
                                        </p:tgtEl>
                                        <p:attrNameLst>
                                          <p:attrName>style.visibility</p:attrName>
                                        </p:attrNameLst>
                                      </p:cBhvr>
                                      <p:to>
                                        <p:strVal val="hidden"/>
                                      </p:to>
                                    </p:set>
                                  </p:childTnLst>
                                </p:cTn>
                              </p:par>
                              <p:par>
                                <p:cTn id="398" presetID="22" presetClass="entr" presetSubtype="2" fill="hold" grpId="0" nodeType="withEffect">
                                  <p:stCondLst>
                                    <p:cond delay="2500"/>
                                  </p:stCondLst>
                                  <p:childTnLst>
                                    <p:set>
                                      <p:cBhvr>
                                        <p:cTn id="399" dur="1" fill="hold">
                                          <p:stCondLst>
                                            <p:cond delay="0"/>
                                          </p:stCondLst>
                                        </p:cTn>
                                        <p:tgtEl>
                                          <p:spTgt spid="130"/>
                                        </p:tgtEl>
                                        <p:attrNameLst>
                                          <p:attrName>style.visibility</p:attrName>
                                        </p:attrNameLst>
                                      </p:cBhvr>
                                      <p:to>
                                        <p:strVal val="visible"/>
                                      </p:to>
                                    </p:set>
                                    <p:animEffect transition="in" filter="wipe(right)">
                                      <p:cBhvr>
                                        <p:cTn id="400" dur="500"/>
                                        <p:tgtEl>
                                          <p:spTgt spid="130"/>
                                        </p:tgtEl>
                                      </p:cBhvr>
                                    </p:animEffect>
                                  </p:childTnLst>
                                </p:cTn>
                              </p:par>
                              <p:par>
                                <p:cTn id="401" presetID="10" presetClass="exit" presetSubtype="0" fill="hold" grpId="1" nodeType="withEffect">
                                  <p:stCondLst>
                                    <p:cond delay="3500"/>
                                  </p:stCondLst>
                                  <p:childTnLst>
                                    <p:animEffect transition="out" filter="fade">
                                      <p:cBhvr>
                                        <p:cTn id="402" dur="500"/>
                                        <p:tgtEl>
                                          <p:spTgt spid="130"/>
                                        </p:tgtEl>
                                      </p:cBhvr>
                                    </p:animEffect>
                                    <p:set>
                                      <p:cBhvr>
                                        <p:cTn id="403" dur="1" fill="hold">
                                          <p:stCondLst>
                                            <p:cond delay="499"/>
                                          </p:stCondLst>
                                        </p:cTn>
                                        <p:tgtEl>
                                          <p:spTgt spid="130"/>
                                        </p:tgtEl>
                                        <p:attrNameLst>
                                          <p:attrName>style.visibility</p:attrName>
                                        </p:attrNameLst>
                                      </p:cBhvr>
                                      <p:to>
                                        <p:strVal val="hidden"/>
                                      </p:to>
                                    </p:set>
                                  </p:childTnLst>
                                </p:cTn>
                              </p:par>
                              <p:par>
                                <p:cTn id="404" presetID="22" presetClass="entr" presetSubtype="8" fill="hold" grpId="0" nodeType="withEffect">
                                  <p:stCondLst>
                                    <p:cond delay="3500"/>
                                  </p:stCondLst>
                                  <p:childTnLst>
                                    <p:set>
                                      <p:cBhvr>
                                        <p:cTn id="405" dur="1" fill="hold">
                                          <p:stCondLst>
                                            <p:cond delay="0"/>
                                          </p:stCondLst>
                                        </p:cTn>
                                        <p:tgtEl>
                                          <p:spTgt spid="131"/>
                                        </p:tgtEl>
                                        <p:attrNameLst>
                                          <p:attrName>style.visibility</p:attrName>
                                        </p:attrNameLst>
                                      </p:cBhvr>
                                      <p:to>
                                        <p:strVal val="visible"/>
                                      </p:to>
                                    </p:set>
                                    <p:animEffect transition="in" filter="wipe(left)">
                                      <p:cBhvr>
                                        <p:cTn id="406" dur="500"/>
                                        <p:tgtEl>
                                          <p:spTgt spid="131"/>
                                        </p:tgtEl>
                                      </p:cBhvr>
                                    </p:animEffect>
                                  </p:childTnLst>
                                </p:cTn>
                              </p:par>
                              <p:par>
                                <p:cTn id="407" presetID="10" presetClass="exit" presetSubtype="0" fill="hold" grpId="1" nodeType="withEffect">
                                  <p:stCondLst>
                                    <p:cond delay="4000"/>
                                  </p:stCondLst>
                                  <p:childTnLst>
                                    <p:animEffect transition="out" filter="fade">
                                      <p:cBhvr>
                                        <p:cTn id="408" dur="500"/>
                                        <p:tgtEl>
                                          <p:spTgt spid="131"/>
                                        </p:tgtEl>
                                      </p:cBhvr>
                                    </p:animEffect>
                                    <p:set>
                                      <p:cBhvr>
                                        <p:cTn id="409" dur="1" fill="hold">
                                          <p:stCondLst>
                                            <p:cond delay="499"/>
                                          </p:stCondLst>
                                        </p:cTn>
                                        <p:tgtEl>
                                          <p:spTgt spid="131"/>
                                        </p:tgtEl>
                                        <p:attrNameLst>
                                          <p:attrName>style.visibility</p:attrName>
                                        </p:attrNameLst>
                                      </p:cBhvr>
                                      <p:to>
                                        <p:strVal val="hidden"/>
                                      </p:to>
                                    </p:set>
                                  </p:childTnLst>
                                </p:cTn>
                              </p:par>
                              <p:par>
                                <p:cTn id="410" presetID="22" presetClass="entr" presetSubtype="8" fill="hold" grpId="0" nodeType="withEffect">
                                  <p:stCondLst>
                                    <p:cond delay="4250"/>
                                  </p:stCondLst>
                                  <p:childTnLst>
                                    <p:set>
                                      <p:cBhvr>
                                        <p:cTn id="411" dur="1" fill="hold">
                                          <p:stCondLst>
                                            <p:cond delay="0"/>
                                          </p:stCondLst>
                                        </p:cTn>
                                        <p:tgtEl>
                                          <p:spTgt spid="132"/>
                                        </p:tgtEl>
                                        <p:attrNameLst>
                                          <p:attrName>style.visibility</p:attrName>
                                        </p:attrNameLst>
                                      </p:cBhvr>
                                      <p:to>
                                        <p:strVal val="visible"/>
                                      </p:to>
                                    </p:set>
                                    <p:animEffect transition="in" filter="wipe(left)">
                                      <p:cBhvr>
                                        <p:cTn id="412" dur="500"/>
                                        <p:tgtEl>
                                          <p:spTgt spid="132"/>
                                        </p:tgtEl>
                                      </p:cBhvr>
                                    </p:animEffect>
                                  </p:childTnLst>
                                </p:cTn>
                              </p:par>
                              <p:par>
                                <p:cTn id="413" presetID="10" presetClass="exit" presetSubtype="0" fill="hold" grpId="1" nodeType="withEffect">
                                  <p:stCondLst>
                                    <p:cond delay="4500"/>
                                  </p:stCondLst>
                                  <p:childTnLst>
                                    <p:animEffect transition="out" filter="fade">
                                      <p:cBhvr>
                                        <p:cTn id="414" dur="500"/>
                                        <p:tgtEl>
                                          <p:spTgt spid="132"/>
                                        </p:tgtEl>
                                      </p:cBhvr>
                                    </p:animEffect>
                                    <p:set>
                                      <p:cBhvr>
                                        <p:cTn id="415" dur="1" fill="hold">
                                          <p:stCondLst>
                                            <p:cond delay="499"/>
                                          </p:stCondLst>
                                        </p:cTn>
                                        <p:tgtEl>
                                          <p:spTgt spid="132"/>
                                        </p:tgtEl>
                                        <p:attrNameLst>
                                          <p:attrName>style.visibility</p:attrName>
                                        </p:attrNameLst>
                                      </p:cBhvr>
                                      <p:to>
                                        <p:strVal val="hidden"/>
                                      </p:to>
                                    </p:set>
                                  </p:childTnLst>
                                </p:cTn>
                              </p:par>
                              <p:par>
                                <p:cTn id="416" presetID="22" presetClass="entr" presetSubtype="2" fill="hold" grpId="0" nodeType="withEffect">
                                  <p:stCondLst>
                                    <p:cond delay="3750"/>
                                  </p:stCondLst>
                                  <p:childTnLst>
                                    <p:set>
                                      <p:cBhvr>
                                        <p:cTn id="417" dur="1" fill="hold">
                                          <p:stCondLst>
                                            <p:cond delay="0"/>
                                          </p:stCondLst>
                                        </p:cTn>
                                        <p:tgtEl>
                                          <p:spTgt spid="133"/>
                                        </p:tgtEl>
                                        <p:attrNameLst>
                                          <p:attrName>style.visibility</p:attrName>
                                        </p:attrNameLst>
                                      </p:cBhvr>
                                      <p:to>
                                        <p:strVal val="visible"/>
                                      </p:to>
                                    </p:set>
                                    <p:animEffect transition="in" filter="wipe(right)">
                                      <p:cBhvr>
                                        <p:cTn id="418" dur="500"/>
                                        <p:tgtEl>
                                          <p:spTgt spid="133"/>
                                        </p:tgtEl>
                                      </p:cBhvr>
                                    </p:animEffect>
                                  </p:childTnLst>
                                </p:cTn>
                              </p:par>
                              <p:par>
                                <p:cTn id="419" presetID="10" presetClass="exit" presetSubtype="0" fill="hold" grpId="1" nodeType="withEffect">
                                  <p:stCondLst>
                                    <p:cond delay="4500"/>
                                  </p:stCondLst>
                                  <p:childTnLst>
                                    <p:animEffect transition="out" filter="fade">
                                      <p:cBhvr>
                                        <p:cTn id="420" dur="500"/>
                                        <p:tgtEl>
                                          <p:spTgt spid="133"/>
                                        </p:tgtEl>
                                      </p:cBhvr>
                                    </p:animEffect>
                                    <p:set>
                                      <p:cBhvr>
                                        <p:cTn id="421" dur="1" fill="hold">
                                          <p:stCondLst>
                                            <p:cond delay="499"/>
                                          </p:stCondLst>
                                        </p:cTn>
                                        <p:tgtEl>
                                          <p:spTgt spid="133"/>
                                        </p:tgtEl>
                                        <p:attrNameLst>
                                          <p:attrName>style.visibility</p:attrName>
                                        </p:attrNameLst>
                                      </p:cBhvr>
                                      <p:to>
                                        <p:strVal val="hidden"/>
                                      </p:to>
                                    </p:set>
                                  </p:childTnLst>
                                </p:cTn>
                              </p:par>
                              <p:par>
                                <p:cTn id="422" presetID="22" presetClass="entr" presetSubtype="4" fill="hold" grpId="0" nodeType="withEffect">
                                  <p:stCondLst>
                                    <p:cond delay="4000"/>
                                  </p:stCondLst>
                                  <p:childTnLst>
                                    <p:set>
                                      <p:cBhvr>
                                        <p:cTn id="423" dur="1" fill="hold">
                                          <p:stCondLst>
                                            <p:cond delay="0"/>
                                          </p:stCondLst>
                                        </p:cTn>
                                        <p:tgtEl>
                                          <p:spTgt spid="134"/>
                                        </p:tgtEl>
                                        <p:attrNameLst>
                                          <p:attrName>style.visibility</p:attrName>
                                        </p:attrNameLst>
                                      </p:cBhvr>
                                      <p:to>
                                        <p:strVal val="visible"/>
                                      </p:to>
                                    </p:set>
                                    <p:animEffect transition="in" filter="wipe(down)">
                                      <p:cBhvr>
                                        <p:cTn id="424" dur="500"/>
                                        <p:tgtEl>
                                          <p:spTgt spid="134"/>
                                        </p:tgtEl>
                                      </p:cBhvr>
                                    </p:animEffect>
                                  </p:childTnLst>
                                </p:cTn>
                              </p:par>
                              <p:par>
                                <p:cTn id="425" presetID="10" presetClass="exit" presetSubtype="0" fill="hold" grpId="1" nodeType="withEffect">
                                  <p:stCondLst>
                                    <p:cond delay="4500"/>
                                  </p:stCondLst>
                                  <p:childTnLst>
                                    <p:animEffect transition="out" filter="fade">
                                      <p:cBhvr>
                                        <p:cTn id="426" dur="500"/>
                                        <p:tgtEl>
                                          <p:spTgt spid="134"/>
                                        </p:tgtEl>
                                      </p:cBhvr>
                                    </p:animEffect>
                                    <p:set>
                                      <p:cBhvr>
                                        <p:cTn id="427" dur="1" fill="hold">
                                          <p:stCondLst>
                                            <p:cond delay="499"/>
                                          </p:stCondLst>
                                        </p:cTn>
                                        <p:tgtEl>
                                          <p:spTgt spid="134"/>
                                        </p:tgtEl>
                                        <p:attrNameLst>
                                          <p:attrName>style.visibility</p:attrName>
                                        </p:attrNameLst>
                                      </p:cBhvr>
                                      <p:to>
                                        <p:strVal val="hidden"/>
                                      </p:to>
                                    </p:set>
                                  </p:childTnLst>
                                </p:cTn>
                              </p:par>
                              <p:par>
                                <p:cTn id="428" presetID="22" presetClass="entr" presetSubtype="2" fill="hold" grpId="0" nodeType="withEffect">
                                  <p:stCondLst>
                                    <p:cond delay="3250"/>
                                  </p:stCondLst>
                                  <p:childTnLst>
                                    <p:set>
                                      <p:cBhvr>
                                        <p:cTn id="429" dur="1" fill="hold">
                                          <p:stCondLst>
                                            <p:cond delay="0"/>
                                          </p:stCondLst>
                                        </p:cTn>
                                        <p:tgtEl>
                                          <p:spTgt spid="137"/>
                                        </p:tgtEl>
                                        <p:attrNameLst>
                                          <p:attrName>style.visibility</p:attrName>
                                        </p:attrNameLst>
                                      </p:cBhvr>
                                      <p:to>
                                        <p:strVal val="visible"/>
                                      </p:to>
                                    </p:set>
                                    <p:animEffect transition="in" filter="wipe(right)">
                                      <p:cBhvr>
                                        <p:cTn id="430" dur="1000"/>
                                        <p:tgtEl>
                                          <p:spTgt spid="137"/>
                                        </p:tgtEl>
                                      </p:cBhvr>
                                    </p:animEffect>
                                  </p:childTnLst>
                                </p:cTn>
                              </p:par>
                              <p:par>
                                <p:cTn id="431" presetID="10" presetClass="exit" presetSubtype="0" fill="hold" grpId="1" nodeType="withEffect">
                                  <p:stCondLst>
                                    <p:cond delay="4250"/>
                                  </p:stCondLst>
                                  <p:childTnLst>
                                    <p:animEffect transition="out" filter="fade">
                                      <p:cBhvr>
                                        <p:cTn id="432" dur="500"/>
                                        <p:tgtEl>
                                          <p:spTgt spid="137"/>
                                        </p:tgtEl>
                                      </p:cBhvr>
                                    </p:animEffect>
                                    <p:set>
                                      <p:cBhvr>
                                        <p:cTn id="433" dur="1" fill="hold">
                                          <p:stCondLst>
                                            <p:cond delay="499"/>
                                          </p:stCondLst>
                                        </p:cTn>
                                        <p:tgtEl>
                                          <p:spTgt spid="137"/>
                                        </p:tgtEl>
                                        <p:attrNameLst>
                                          <p:attrName>style.visibility</p:attrName>
                                        </p:attrNameLst>
                                      </p:cBhvr>
                                      <p:to>
                                        <p:strVal val="hidden"/>
                                      </p:to>
                                    </p:set>
                                  </p:childTnLst>
                                </p:cTn>
                              </p:par>
                              <p:par>
                                <p:cTn id="434" presetID="22" presetClass="entr" presetSubtype="4" fill="hold" grpId="0" nodeType="withEffect">
                                  <p:stCondLst>
                                    <p:cond delay="2250"/>
                                  </p:stCondLst>
                                  <p:childTnLst>
                                    <p:set>
                                      <p:cBhvr>
                                        <p:cTn id="435" dur="1" fill="hold">
                                          <p:stCondLst>
                                            <p:cond delay="0"/>
                                          </p:stCondLst>
                                        </p:cTn>
                                        <p:tgtEl>
                                          <p:spTgt spid="135"/>
                                        </p:tgtEl>
                                        <p:attrNameLst>
                                          <p:attrName>style.visibility</p:attrName>
                                        </p:attrNameLst>
                                      </p:cBhvr>
                                      <p:to>
                                        <p:strVal val="visible"/>
                                      </p:to>
                                    </p:set>
                                    <p:animEffect transition="in" filter="wipe(down)">
                                      <p:cBhvr>
                                        <p:cTn id="436" dur="500"/>
                                        <p:tgtEl>
                                          <p:spTgt spid="135"/>
                                        </p:tgtEl>
                                      </p:cBhvr>
                                    </p:animEffect>
                                  </p:childTnLst>
                                </p:cTn>
                              </p:par>
                              <p:par>
                                <p:cTn id="437" presetID="10" presetClass="exit" presetSubtype="0" fill="hold" grpId="1" nodeType="withEffect">
                                  <p:stCondLst>
                                    <p:cond delay="2750"/>
                                  </p:stCondLst>
                                  <p:childTnLst>
                                    <p:animEffect transition="out" filter="fade">
                                      <p:cBhvr>
                                        <p:cTn id="438" dur="500"/>
                                        <p:tgtEl>
                                          <p:spTgt spid="135"/>
                                        </p:tgtEl>
                                      </p:cBhvr>
                                    </p:animEffect>
                                    <p:set>
                                      <p:cBhvr>
                                        <p:cTn id="439" dur="1" fill="hold">
                                          <p:stCondLst>
                                            <p:cond delay="499"/>
                                          </p:stCondLst>
                                        </p:cTn>
                                        <p:tgtEl>
                                          <p:spTgt spid="135"/>
                                        </p:tgtEl>
                                        <p:attrNameLst>
                                          <p:attrName>style.visibility</p:attrName>
                                        </p:attrNameLst>
                                      </p:cBhvr>
                                      <p:to>
                                        <p:strVal val="hidden"/>
                                      </p:to>
                                    </p:set>
                                  </p:childTnLst>
                                </p:cTn>
                              </p:par>
                              <p:par>
                                <p:cTn id="440" presetID="22" presetClass="entr" presetSubtype="8" fill="hold" grpId="0" nodeType="withEffect">
                                  <p:stCondLst>
                                    <p:cond delay="3250"/>
                                  </p:stCondLst>
                                  <p:childTnLst>
                                    <p:set>
                                      <p:cBhvr>
                                        <p:cTn id="441" dur="1" fill="hold">
                                          <p:stCondLst>
                                            <p:cond delay="0"/>
                                          </p:stCondLst>
                                        </p:cTn>
                                        <p:tgtEl>
                                          <p:spTgt spid="136"/>
                                        </p:tgtEl>
                                        <p:attrNameLst>
                                          <p:attrName>style.visibility</p:attrName>
                                        </p:attrNameLst>
                                      </p:cBhvr>
                                      <p:to>
                                        <p:strVal val="visible"/>
                                      </p:to>
                                    </p:set>
                                    <p:animEffect transition="in" filter="wipe(left)">
                                      <p:cBhvr>
                                        <p:cTn id="442" dur="500"/>
                                        <p:tgtEl>
                                          <p:spTgt spid="136"/>
                                        </p:tgtEl>
                                      </p:cBhvr>
                                    </p:animEffect>
                                  </p:childTnLst>
                                </p:cTn>
                              </p:par>
                              <p:par>
                                <p:cTn id="443" presetID="10" presetClass="exit" presetSubtype="0" fill="hold" grpId="1" nodeType="withEffect">
                                  <p:stCondLst>
                                    <p:cond delay="3750"/>
                                  </p:stCondLst>
                                  <p:childTnLst>
                                    <p:animEffect transition="out" filter="fade">
                                      <p:cBhvr>
                                        <p:cTn id="444" dur="500"/>
                                        <p:tgtEl>
                                          <p:spTgt spid="136"/>
                                        </p:tgtEl>
                                      </p:cBhvr>
                                    </p:animEffect>
                                    <p:set>
                                      <p:cBhvr>
                                        <p:cTn id="445" dur="1" fill="hold">
                                          <p:stCondLst>
                                            <p:cond delay="499"/>
                                          </p:stCondLst>
                                        </p:cTn>
                                        <p:tgtEl>
                                          <p:spTgt spid="136"/>
                                        </p:tgtEl>
                                        <p:attrNameLst>
                                          <p:attrName>style.visibility</p:attrName>
                                        </p:attrNameLst>
                                      </p:cBhvr>
                                      <p:to>
                                        <p:strVal val="hidden"/>
                                      </p:to>
                                    </p:set>
                                  </p:childTnLst>
                                </p:cTn>
                              </p:par>
                              <p:par>
                                <p:cTn id="446" presetID="22" presetClass="entr" presetSubtype="8" fill="hold" grpId="0" nodeType="withEffect">
                                  <p:stCondLst>
                                    <p:cond delay="1000"/>
                                  </p:stCondLst>
                                  <p:childTnLst>
                                    <p:set>
                                      <p:cBhvr>
                                        <p:cTn id="447" dur="1" fill="hold">
                                          <p:stCondLst>
                                            <p:cond delay="0"/>
                                          </p:stCondLst>
                                        </p:cTn>
                                        <p:tgtEl>
                                          <p:spTgt spid="138"/>
                                        </p:tgtEl>
                                        <p:attrNameLst>
                                          <p:attrName>style.visibility</p:attrName>
                                        </p:attrNameLst>
                                      </p:cBhvr>
                                      <p:to>
                                        <p:strVal val="visible"/>
                                      </p:to>
                                    </p:set>
                                    <p:animEffect transition="in" filter="wipe(left)">
                                      <p:cBhvr>
                                        <p:cTn id="448" dur="500"/>
                                        <p:tgtEl>
                                          <p:spTgt spid="138"/>
                                        </p:tgtEl>
                                      </p:cBhvr>
                                    </p:animEffect>
                                  </p:childTnLst>
                                </p:cTn>
                              </p:par>
                              <p:par>
                                <p:cTn id="449" presetID="10" presetClass="exit" presetSubtype="0" fill="hold" grpId="1" nodeType="withEffect">
                                  <p:stCondLst>
                                    <p:cond delay="1750"/>
                                  </p:stCondLst>
                                  <p:childTnLst>
                                    <p:animEffect transition="out" filter="fade">
                                      <p:cBhvr>
                                        <p:cTn id="450" dur="500"/>
                                        <p:tgtEl>
                                          <p:spTgt spid="138"/>
                                        </p:tgtEl>
                                      </p:cBhvr>
                                    </p:animEffect>
                                    <p:set>
                                      <p:cBhvr>
                                        <p:cTn id="451" dur="1" fill="hold">
                                          <p:stCondLst>
                                            <p:cond delay="499"/>
                                          </p:stCondLst>
                                        </p:cTn>
                                        <p:tgtEl>
                                          <p:spTgt spid="138"/>
                                        </p:tgtEl>
                                        <p:attrNameLst>
                                          <p:attrName>style.visibility</p:attrName>
                                        </p:attrNameLst>
                                      </p:cBhvr>
                                      <p:to>
                                        <p:strVal val="hidden"/>
                                      </p:to>
                                    </p:set>
                                  </p:childTnLst>
                                </p:cTn>
                              </p:par>
                              <p:par>
                                <p:cTn id="452" presetID="22" presetClass="entr" presetSubtype="8" fill="hold" grpId="0" nodeType="withEffect">
                                  <p:stCondLst>
                                    <p:cond delay="2000"/>
                                  </p:stCondLst>
                                  <p:childTnLst>
                                    <p:set>
                                      <p:cBhvr>
                                        <p:cTn id="453" dur="1" fill="hold">
                                          <p:stCondLst>
                                            <p:cond delay="0"/>
                                          </p:stCondLst>
                                        </p:cTn>
                                        <p:tgtEl>
                                          <p:spTgt spid="139"/>
                                        </p:tgtEl>
                                        <p:attrNameLst>
                                          <p:attrName>style.visibility</p:attrName>
                                        </p:attrNameLst>
                                      </p:cBhvr>
                                      <p:to>
                                        <p:strVal val="visible"/>
                                      </p:to>
                                    </p:set>
                                    <p:animEffect transition="in" filter="wipe(left)">
                                      <p:cBhvr>
                                        <p:cTn id="454" dur="500"/>
                                        <p:tgtEl>
                                          <p:spTgt spid="139"/>
                                        </p:tgtEl>
                                      </p:cBhvr>
                                    </p:animEffect>
                                  </p:childTnLst>
                                </p:cTn>
                              </p:par>
                              <p:par>
                                <p:cTn id="455" presetID="10" presetClass="exit" presetSubtype="0" fill="hold" grpId="1" nodeType="withEffect">
                                  <p:stCondLst>
                                    <p:cond delay="2500"/>
                                  </p:stCondLst>
                                  <p:childTnLst>
                                    <p:animEffect transition="out" filter="fade">
                                      <p:cBhvr>
                                        <p:cTn id="456" dur="500"/>
                                        <p:tgtEl>
                                          <p:spTgt spid="139"/>
                                        </p:tgtEl>
                                      </p:cBhvr>
                                    </p:animEffect>
                                    <p:set>
                                      <p:cBhvr>
                                        <p:cTn id="457" dur="1" fill="hold">
                                          <p:stCondLst>
                                            <p:cond delay="499"/>
                                          </p:stCondLst>
                                        </p:cTn>
                                        <p:tgtEl>
                                          <p:spTgt spid="139"/>
                                        </p:tgtEl>
                                        <p:attrNameLst>
                                          <p:attrName>style.visibility</p:attrName>
                                        </p:attrNameLst>
                                      </p:cBhvr>
                                      <p:to>
                                        <p:strVal val="hidden"/>
                                      </p:to>
                                    </p:set>
                                  </p:childTnLst>
                                </p:cTn>
                              </p:par>
                              <p:par>
                                <p:cTn id="458" presetID="22" presetClass="entr" presetSubtype="8" fill="hold" grpId="0" nodeType="withEffect">
                                  <p:stCondLst>
                                    <p:cond delay="2250"/>
                                  </p:stCondLst>
                                  <p:childTnLst>
                                    <p:set>
                                      <p:cBhvr>
                                        <p:cTn id="459" dur="1" fill="hold">
                                          <p:stCondLst>
                                            <p:cond delay="0"/>
                                          </p:stCondLst>
                                        </p:cTn>
                                        <p:tgtEl>
                                          <p:spTgt spid="140"/>
                                        </p:tgtEl>
                                        <p:attrNameLst>
                                          <p:attrName>style.visibility</p:attrName>
                                        </p:attrNameLst>
                                      </p:cBhvr>
                                      <p:to>
                                        <p:strVal val="visible"/>
                                      </p:to>
                                    </p:set>
                                    <p:animEffect transition="in" filter="wipe(left)">
                                      <p:cBhvr>
                                        <p:cTn id="460" dur="500"/>
                                        <p:tgtEl>
                                          <p:spTgt spid="140"/>
                                        </p:tgtEl>
                                      </p:cBhvr>
                                    </p:animEffect>
                                  </p:childTnLst>
                                </p:cTn>
                              </p:par>
                              <p:par>
                                <p:cTn id="461" presetID="10" presetClass="exit" presetSubtype="0" fill="hold" grpId="1" nodeType="withEffect">
                                  <p:stCondLst>
                                    <p:cond delay="2500"/>
                                  </p:stCondLst>
                                  <p:childTnLst>
                                    <p:animEffect transition="out" filter="fade">
                                      <p:cBhvr>
                                        <p:cTn id="462" dur="500"/>
                                        <p:tgtEl>
                                          <p:spTgt spid="140"/>
                                        </p:tgtEl>
                                      </p:cBhvr>
                                    </p:animEffect>
                                    <p:set>
                                      <p:cBhvr>
                                        <p:cTn id="463" dur="1" fill="hold">
                                          <p:stCondLst>
                                            <p:cond delay="499"/>
                                          </p:stCondLst>
                                        </p:cTn>
                                        <p:tgtEl>
                                          <p:spTgt spid="140"/>
                                        </p:tgtEl>
                                        <p:attrNameLst>
                                          <p:attrName>style.visibility</p:attrName>
                                        </p:attrNameLst>
                                      </p:cBhvr>
                                      <p:to>
                                        <p:strVal val="hidden"/>
                                      </p:to>
                                    </p:set>
                                  </p:childTnLst>
                                </p:cTn>
                              </p:par>
                              <p:par>
                                <p:cTn id="464" presetID="22" presetClass="entr" presetSubtype="1" fill="hold" grpId="0" nodeType="withEffect">
                                  <p:stCondLst>
                                    <p:cond delay="3750"/>
                                  </p:stCondLst>
                                  <p:childTnLst>
                                    <p:set>
                                      <p:cBhvr>
                                        <p:cTn id="465" dur="1" fill="hold">
                                          <p:stCondLst>
                                            <p:cond delay="0"/>
                                          </p:stCondLst>
                                        </p:cTn>
                                        <p:tgtEl>
                                          <p:spTgt spid="141"/>
                                        </p:tgtEl>
                                        <p:attrNameLst>
                                          <p:attrName>style.visibility</p:attrName>
                                        </p:attrNameLst>
                                      </p:cBhvr>
                                      <p:to>
                                        <p:strVal val="visible"/>
                                      </p:to>
                                    </p:set>
                                    <p:animEffect transition="in" filter="wipe(up)">
                                      <p:cBhvr>
                                        <p:cTn id="466" dur="500"/>
                                        <p:tgtEl>
                                          <p:spTgt spid="141"/>
                                        </p:tgtEl>
                                      </p:cBhvr>
                                    </p:animEffect>
                                  </p:childTnLst>
                                </p:cTn>
                              </p:par>
                              <p:par>
                                <p:cTn id="467" presetID="10" presetClass="exit" presetSubtype="0" fill="hold" grpId="1" nodeType="withEffect">
                                  <p:stCondLst>
                                    <p:cond delay="4250"/>
                                  </p:stCondLst>
                                  <p:childTnLst>
                                    <p:animEffect transition="out" filter="fade">
                                      <p:cBhvr>
                                        <p:cTn id="468" dur="500"/>
                                        <p:tgtEl>
                                          <p:spTgt spid="141"/>
                                        </p:tgtEl>
                                      </p:cBhvr>
                                    </p:animEffect>
                                    <p:set>
                                      <p:cBhvr>
                                        <p:cTn id="469" dur="1" fill="hold">
                                          <p:stCondLst>
                                            <p:cond delay="499"/>
                                          </p:stCondLst>
                                        </p:cTn>
                                        <p:tgtEl>
                                          <p:spTgt spid="141"/>
                                        </p:tgtEl>
                                        <p:attrNameLst>
                                          <p:attrName>style.visibility</p:attrName>
                                        </p:attrNameLst>
                                      </p:cBhvr>
                                      <p:to>
                                        <p:strVal val="hidden"/>
                                      </p:to>
                                    </p:set>
                                  </p:childTnLst>
                                </p:cTn>
                              </p:par>
                              <p:par>
                                <p:cTn id="470" presetID="22" presetClass="entr" presetSubtype="2" fill="hold" grpId="0" nodeType="withEffect">
                                  <p:stCondLst>
                                    <p:cond delay="2250"/>
                                  </p:stCondLst>
                                  <p:childTnLst>
                                    <p:set>
                                      <p:cBhvr>
                                        <p:cTn id="471" dur="1" fill="hold">
                                          <p:stCondLst>
                                            <p:cond delay="0"/>
                                          </p:stCondLst>
                                        </p:cTn>
                                        <p:tgtEl>
                                          <p:spTgt spid="144"/>
                                        </p:tgtEl>
                                        <p:attrNameLst>
                                          <p:attrName>style.visibility</p:attrName>
                                        </p:attrNameLst>
                                      </p:cBhvr>
                                      <p:to>
                                        <p:strVal val="visible"/>
                                      </p:to>
                                    </p:set>
                                    <p:animEffect transition="in" filter="wipe(right)">
                                      <p:cBhvr>
                                        <p:cTn id="472" dur="500"/>
                                        <p:tgtEl>
                                          <p:spTgt spid="144"/>
                                        </p:tgtEl>
                                      </p:cBhvr>
                                    </p:animEffect>
                                  </p:childTnLst>
                                </p:cTn>
                              </p:par>
                              <p:par>
                                <p:cTn id="473" presetID="10" presetClass="exit" presetSubtype="0" fill="hold" grpId="1" nodeType="withEffect">
                                  <p:stCondLst>
                                    <p:cond delay="2750"/>
                                  </p:stCondLst>
                                  <p:childTnLst>
                                    <p:animEffect transition="out" filter="fade">
                                      <p:cBhvr>
                                        <p:cTn id="474" dur="500"/>
                                        <p:tgtEl>
                                          <p:spTgt spid="144"/>
                                        </p:tgtEl>
                                      </p:cBhvr>
                                    </p:animEffect>
                                    <p:set>
                                      <p:cBhvr>
                                        <p:cTn id="475" dur="1" fill="hold">
                                          <p:stCondLst>
                                            <p:cond delay="499"/>
                                          </p:stCondLst>
                                        </p:cTn>
                                        <p:tgtEl>
                                          <p:spTgt spid="144"/>
                                        </p:tgtEl>
                                        <p:attrNameLst>
                                          <p:attrName>style.visibility</p:attrName>
                                        </p:attrNameLst>
                                      </p:cBhvr>
                                      <p:to>
                                        <p:strVal val="hidden"/>
                                      </p:to>
                                    </p:set>
                                  </p:childTnLst>
                                </p:cTn>
                              </p:par>
                              <p:par>
                                <p:cTn id="476" presetID="22" presetClass="entr" presetSubtype="4" fill="hold" grpId="0" nodeType="withEffect">
                                  <p:stCondLst>
                                    <p:cond delay="3500"/>
                                  </p:stCondLst>
                                  <p:childTnLst>
                                    <p:set>
                                      <p:cBhvr>
                                        <p:cTn id="477" dur="1" fill="hold">
                                          <p:stCondLst>
                                            <p:cond delay="0"/>
                                          </p:stCondLst>
                                        </p:cTn>
                                        <p:tgtEl>
                                          <p:spTgt spid="142"/>
                                        </p:tgtEl>
                                        <p:attrNameLst>
                                          <p:attrName>style.visibility</p:attrName>
                                        </p:attrNameLst>
                                      </p:cBhvr>
                                      <p:to>
                                        <p:strVal val="visible"/>
                                      </p:to>
                                    </p:set>
                                    <p:animEffect transition="in" filter="wipe(down)">
                                      <p:cBhvr>
                                        <p:cTn id="478" dur="500"/>
                                        <p:tgtEl>
                                          <p:spTgt spid="142"/>
                                        </p:tgtEl>
                                      </p:cBhvr>
                                    </p:animEffect>
                                  </p:childTnLst>
                                </p:cTn>
                              </p:par>
                              <p:par>
                                <p:cTn id="479" presetID="10" presetClass="exit" presetSubtype="0" fill="hold" grpId="1" nodeType="withEffect">
                                  <p:stCondLst>
                                    <p:cond delay="4250"/>
                                  </p:stCondLst>
                                  <p:childTnLst>
                                    <p:animEffect transition="out" filter="fade">
                                      <p:cBhvr>
                                        <p:cTn id="480" dur="500"/>
                                        <p:tgtEl>
                                          <p:spTgt spid="142"/>
                                        </p:tgtEl>
                                      </p:cBhvr>
                                    </p:animEffect>
                                    <p:set>
                                      <p:cBhvr>
                                        <p:cTn id="481" dur="1" fill="hold">
                                          <p:stCondLst>
                                            <p:cond delay="499"/>
                                          </p:stCondLst>
                                        </p:cTn>
                                        <p:tgtEl>
                                          <p:spTgt spid="142"/>
                                        </p:tgtEl>
                                        <p:attrNameLst>
                                          <p:attrName>style.visibility</p:attrName>
                                        </p:attrNameLst>
                                      </p:cBhvr>
                                      <p:to>
                                        <p:strVal val="hidden"/>
                                      </p:to>
                                    </p:set>
                                  </p:childTnLst>
                                </p:cTn>
                              </p:par>
                              <p:par>
                                <p:cTn id="482" presetID="22" presetClass="entr" presetSubtype="1" fill="hold" grpId="0" nodeType="withEffect">
                                  <p:stCondLst>
                                    <p:cond delay="2000"/>
                                  </p:stCondLst>
                                  <p:childTnLst>
                                    <p:set>
                                      <p:cBhvr>
                                        <p:cTn id="483" dur="1" fill="hold">
                                          <p:stCondLst>
                                            <p:cond delay="0"/>
                                          </p:stCondLst>
                                        </p:cTn>
                                        <p:tgtEl>
                                          <p:spTgt spid="145"/>
                                        </p:tgtEl>
                                        <p:attrNameLst>
                                          <p:attrName>style.visibility</p:attrName>
                                        </p:attrNameLst>
                                      </p:cBhvr>
                                      <p:to>
                                        <p:strVal val="visible"/>
                                      </p:to>
                                    </p:set>
                                    <p:animEffect transition="in" filter="wipe(up)">
                                      <p:cBhvr>
                                        <p:cTn id="484" dur="500"/>
                                        <p:tgtEl>
                                          <p:spTgt spid="145"/>
                                        </p:tgtEl>
                                      </p:cBhvr>
                                    </p:animEffect>
                                  </p:childTnLst>
                                </p:cTn>
                              </p:par>
                              <p:par>
                                <p:cTn id="485" presetID="10" presetClass="exit" presetSubtype="0" fill="hold" grpId="1" nodeType="withEffect">
                                  <p:stCondLst>
                                    <p:cond delay="2250"/>
                                  </p:stCondLst>
                                  <p:childTnLst>
                                    <p:animEffect transition="out" filter="fade">
                                      <p:cBhvr>
                                        <p:cTn id="486" dur="500"/>
                                        <p:tgtEl>
                                          <p:spTgt spid="145"/>
                                        </p:tgtEl>
                                      </p:cBhvr>
                                    </p:animEffect>
                                    <p:set>
                                      <p:cBhvr>
                                        <p:cTn id="487" dur="1" fill="hold">
                                          <p:stCondLst>
                                            <p:cond delay="499"/>
                                          </p:stCondLst>
                                        </p:cTn>
                                        <p:tgtEl>
                                          <p:spTgt spid="145"/>
                                        </p:tgtEl>
                                        <p:attrNameLst>
                                          <p:attrName>style.visibility</p:attrName>
                                        </p:attrNameLst>
                                      </p:cBhvr>
                                      <p:to>
                                        <p:strVal val="hidden"/>
                                      </p:to>
                                    </p:set>
                                  </p:childTnLst>
                                </p:cTn>
                              </p:par>
                              <p:par>
                                <p:cTn id="488" presetID="22" presetClass="entr" presetSubtype="4" fill="hold" grpId="0" nodeType="withEffect">
                                  <p:stCondLst>
                                    <p:cond delay="1500"/>
                                  </p:stCondLst>
                                  <p:childTnLst>
                                    <p:set>
                                      <p:cBhvr>
                                        <p:cTn id="489" dur="1" fill="hold">
                                          <p:stCondLst>
                                            <p:cond delay="0"/>
                                          </p:stCondLst>
                                        </p:cTn>
                                        <p:tgtEl>
                                          <p:spTgt spid="143"/>
                                        </p:tgtEl>
                                        <p:attrNameLst>
                                          <p:attrName>style.visibility</p:attrName>
                                        </p:attrNameLst>
                                      </p:cBhvr>
                                      <p:to>
                                        <p:strVal val="visible"/>
                                      </p:to>
                                    </p:set>
                                    <p:animEffect transition="in" filter="wipe(down)">
                                      <p:cBhvr>
                                        <p:cTn id="490" dur="500"/>
                                        <p:tgtEl>
                                          <p:spTgt spid="143"/>
                                        </p:tgtEl>
                                      </p:cBhvr>
                                    </p:animEffect>
                                  </p:childTnLst>
                                </p:cTn>
                              </p:par>
                              <p:par>
                                <p:cTn id="491" presetID="10" presetClass="exit" presetSubtype="0" fill="hold" grpId="1" nodeType="withEffect">
                                  <p:stCondLst>
                                    <p:cond delay="2000"/>
                                  </p:stCondLst>
                                  <p:childTnLst>
                                    <p:animEffect transition="out" filter="fade">
                                      <p:cBhvr>
                                        <p:cTn id="492" dur="500"/>
                                        <p:tgtEl>
                                          <p:spTgt spid="143"/>
                                        </p:tgtEl>
                                      </p:cBhvr>
                                    </p:animEffect>
                                    <p:set>
                                      <p:cBhvr>
                                        <p:cTn id="493" dur="1" fill="hold">
                                          <p:stCondLst>
                                            <p:cond delay="499"/>
                                          </p:stCondLst>
                                        </p:cTn>
                                        <p:tgtEl>
                                          <p:spTgt spid="143"/>
                                        </p:tgtEl>
                                        <p:attrNameLst>
                                          <p:attrName>style.visibility</p:attrName>
                                        </p:attrNameLst>
                                      </p:cBhvr>
                                      <p:to>
                                        <p:strVal val="hidden"/>
                                      </p:to>
                                    </p:set>
                                  </p:childTnLst>
                                </p:cTn>
                              </p:par>
                              <p:par>
                                <p:cTn id="494" presetID="22" presetClass="entr" presetSubtype="4" fill="hold" grpId="0" nodeType="withEffect">
                                  <p:stCondLst>
                                    <p:cond delay="2250"/>
                                  </p:stCondLst>
                                  <p:childTnLst>
                                    <p:set>
                                      <p:cBhvr>
                                        <p:cTn id="495" dur="1" fill="hold">
                                          <p:stCondLst>
                                            <p:cond delay="0"/>
                                          </p:stCondLst>
                                        </p:cTn>
                                        <p:tgtEl>
                                          <p:spTgt spid="146"/>
                                        </p:tgtEl>
                                        <p:attrNameLst>
                                          <p:attrName>style.visibility</p:attrName>
                                        </p:attrNameLst>
                                      </p:cBhvr>
                                      <p:to>
                                        <p:strVal val="visible"/>
                                      </p:to>
                                    </p:set>
                                    <p:animEffect transition="in" filter="wipe(down)">
                                      <p:cBhvr>
                                        <p:cTn id="496" dur="450"/>
                                        <p:tgtEl>
                                          <p:spTgt spid="146"/>
                                        </p:tgtEl>
                                      </p:cBhvr>
                                    </p:animEffect>
                                  </p:childTnLst>
                                </p:cTn>
                              </p:par>
                              <p:par>
                                <p:cTn id="497" presetID="10" presetClass="exit" presetSubtype="0" fill="hold" grpId="1" nodeType="withEffect">
                                  <p:stCondLst>
                                    <p:cond delay="2500"/>
                                  </p:stCondLst>
                                  <p:childTnLst>
                                    <p:animEffect transition="out" filter="fade">
                                      <p:cBhvr>
                                        <p:cTn id="498" dur="500"/>
                                        <p:tgtEl>
                                          <p:spTgt spid="146"/>
                                        </p:tgtEl>
                                      </p:cBhvr>
                                    </p:animEffect>
                                    <p:set>
                                      <p:cBhvr>
                                        <p:cTn id="499" dur="1" fill="hold">
                                          <p:stCondLst>
                                            <p:cond delay="499"/>
                                          </p:stCondLst>
                                        </p:cTn>
                                        <p:tgtEl>
                                          <p:spTgt spid="146"/>
                                        </p:tgtEl>
                                        <p:attrNameLst>
                                          <p:attrName>style.visibility</p:attrName>
                                        </p:attrNameLst>
                                      </p:cBhvr>
                                      <p:to>
                                        <p:strVal val="hidden"/>
                                      </p:to>
                                    </p:set>
                                  </p:childTnLst>
                                </p:cTn>
                              </p:par>
                              <p:par>
                                <p:cTn id="500" presetID="22" presetClass="entr" presetSubtype="4" fill="hold" grpId="0" nodeType="withEffect">
                                  <p:stCondLst>
                                    <p:cond delay="2500"/>
                                  </p:stCondLst>
                                  <p:childTnLst>
                                    <p:set>
                                      <p:cBhvr>
                                        <p:cTn id="501" dur="1" fill="hold">
                                          <p:stCondLst>
                                            <p:cond delay="0"/>
                                          </p:stCondLst>
                                        </p:cTn>
                                        <p:tgtEl>
                                          <p:spTgt spid="147"/>
                                        </p:tgtEl>
                                        <p:attrNameLst>
                                          <p:attrName>style.visibility</p:attrName>
                                        </p:attrNameLst>
                                      </p:cBhvr>
                                      <p:to>
                                        <p:strVal val="visible"/>
                                      </p:to>
                                    </p:set>
                                    <p:animEffect transition="in" filter="wipe(down)">
                                      <p:cBhvr>
                                        <p:cTn id="502" dur="500"/>
                                        <p:tgtEl>
                                          <p:spTgt spid="147"/>
                                        </p:tgtEl>
                                      </p:cBhvr>
                                    </p:animEffect>
                                  </p:childTnLst>
                                </p:cTn>
                              </p:par>
                              <p:par>
                                <p:cTn id="503" presetID="10" presetClass="exit" presetSubtype="0" fill="hold" grpId="1" nodeType="withEffect">
                                  <p:stCondLst>
                                    <p:cond delay="3000"/>
                                  </p:stCondLst>
                                  <p:childTnLst>
                                    <p:animEffect transition="out" filter="fade">
                                      <p:cBhvr>
                                        <p:cTn id="504" dur="500"/>
                                        <p:tgtEl>
                                          <p:spTgt spid="147"/>
                                        </p:tgtEl>
                                      </p:cBhvr>
                                    </p:animEffect>
                                    <p:set>
                                      <p:cBhvr>
                                        <p:cTn id="505" dur="1" fill="hold">
                                          <p:stCondLst>
                                            <p:cond delay="499"/>
                                          </p:stCondLst>
                                        </p:cTn>
                                        <p:tgtEl>
                                          <p:spTgt spid="147"/>
                                        </p:tgtEl>
                                        <p:attrNameLst>
                                          <p:attrName>style.visibility</p:attrName>
                                        </p:attrNameLst>
                                      </p:cBhvr>
                                      <p:to>
                                        <p:strVal val="hidden"/>
                                      </p:to>
                                    </p:set>
                                  </p:childTnLst>
                                </p:cTn>
                              </p:par>
                              <p:par>
                                <p:cTn id="506" presetID="22" presetClass="entr" presetSubtype="2" fill="hold" grpId="0" nodeType="withEffect">
                                  <p:stCondLst>
                                    <p:cond delay="2000"/>
                                  </p:stCondLst>
                                  <p:childTnLst>
                                    <p:set>
                                      <p:cBhvr>
                                        <p:cTn id="507" dur="1" fill="hold">
                                          <p:stCondLst>
                                            <p:cond delay="0"/>
                                          </p:stCondLst>
                                        </p:cTn>
                                        <p:tgtEl>
                                          <p:spTgt spid="148"/>
                                        </p:tgtEl>
                                        <p:attrNameLst>
                                          <p:attrName>style.visibility</p:attrName>
                                        </p:attrNameLst>
                                      </p:cBhvr>
                                      <p:to>
                                        <p:strVal val="visible"/>
                                      </p:to>
                                    </p:set>
                                    <p:animEffect transition="in" filter="wipe(right)">
                                      <p:cBhvr>
                                        <p:cTn id="508" dur="500"/>
                                        <p:tgtEl>
                                          <p:spTgt spid="148"/>
                                        </p:tgtEl>
                                      </p:cBhvr>
                                    </p:animEffect>
                                  </p:childTnLst>
                                </p:cTn>
                              </p:par>
                              <p:par>
                                <p:cTn id="509" presetID="10" presetClass="exit" presetSubtype="0" fill="hold" grpId="1" nodeType="withEffect">
                                  <p:stCondLst>
                                    <p:cond delay="2250"/>
                                  </p:stCondLst>
                                  <p:childTnLst>
                                    <p:animEffect transition="out" filter="fade">
                                      <p:cBhvr>
                                        <p:cTn id="510" dur="500"/>
                                        <p:tgtEl>
                                          <p:spTgt spid="148"/>
                                        </p:tgtEl>
                                      </p:cBhvr>
                                    </p:animEffect>
                                    <p:set>
                                      <p:cBhvr>
                                        <p:cTn id="511" dur="1" fill="hold">
                                          <p:stCondLst>
                                            <p:cond delay="499"/>
                                          </p:stCondLst>
                                        </p:cTn>
                                        <p:tgtEl>
                                          <p:spTgt spid="148"/>
                                        </p:tgtEl>
                                        <p:attrNameLst>
                                          <p:attrName>style.visibility</p:attrName>
                                        </p:attrNameLst>
                                      </p:cBhvr>
                                      <p:to>
                                        <p:strVal val="hidden"/>
                                      </p:to>
                                    </p:set>
                                  </p:childTnLst>
                                </p:cTn>
                              </p:par>
                              <p:par>
                                <p:cTn id="512" presetID="22" presetClass="entr" presetSubtype="8" fill="hold" grpId="0" nodeType="withEffect">
                                  <p:stCondLst>
                                    <p:cond delay="1750"/>
                                  </p:stCondLst>
                                  <p:childTnLst>
                                    <p:set>
                                      <p:cBhvr>
                                        <p:cTn id="513" dur="1" fill="hold">
                                          <p:stCondLst>
                                            <p:cond delay="0"/>
                                          </p:stCondLst>
                                        </p:cTn>
                                        <p:tgtEl>
                                          <p:spTgt spid="149"/>
                                        </p:tgtEl>
                                        <p:attrNameLst>
                                          <p:attrName>style.visibility</p:attrName>
                                        </p:attrNameLst>
                                      </p:cBhvr>
                                      <p:to>
                                        <p:strVal val="visible"/>
                                      </p:to>
                                    </p:set>
                                    <p:animEffect transition="in" filter="wipe(left)">
                                      <p:cBhvr>
                                        <p:cTn id="514" dur="500"/>
                                        <p:tgtEl>
                                          <p:spTgt spid="149"/>
                                        </p:tgtEl>
                                      </p:cBhvr>
                                    </p:animEffect>
                                  </p:childTnLst>
                                </p:cTn>
                              </p:par>
                              <p:par>
                                <p:cTn id="515" presetID="10" presetClass="exit" presetSubtype="0" fill="hold" grpId="1" nodeType="withEffect">
                                  <p:stCondLst>
                                    <p:cond delay="2500"/>
                                  </p:stCondLst>
                                  <p:childTnLst>
                                    <p:animEffect transition="out" filter="fade">
                                      <p:cBhvr>
                                        <p:cTn id="516" dur="500"/>
                                        <p:tgtEl>
                                          <p:spTgt spid="149"/>
                                        </p:tgtEl>
                                      </p:cBhvr>
                                    </p:animEffect>
                                    <p:set>
                                      <p:cBhvr>
                                        <p:cTn id="517" dur="1" fill="hold">
                                          <p:stCondLst>
                                            <p:cond delay="499"/>
                                          </p:stCondLst>
                                        </p:cTn>
                                        <p:tgtEl>
                                          <p:spTgt spid="149"/>
                                        </p:tgtEl>
                                        <p:attrNameLst>
                                          <p:attrName>style.visibility</p:attrName>
                                        </p:attrNameLst>
                                      </p:cBhvr>
                                      <p:to>
                                        <p:strVal val="hidden"/>
                                      </p:to>
                                    </p:set>
                                  </p:childTnLst>
                                </p:cTn>
                              </p:par>
                              <p:par>
                                <p:cTn id="518" presetID="22" presetClass="entr" presetSubtype="8" fill="hold" grpId="0" nodeType="withEffect">
                                  <p:stCondLst>
                                    <p:cond delay="3250"/>
                                  </p:stCondLst>
                                  <p:childTnLst>
                                    <p:set>
                                      <p:cBhvr>
                                        <p:cTn id="519" dur="1" fill="hold">
                                          <p:stCondLst>
                                            <p:cond delay="0"/>
                                          </p:stCondLst>
                                        </p:cTn>
                                        <p:tgtEl>
                                          <p:spTgt spid="150"/>
                                        </p:tgtEl>
                                        <p:attrNameLst>
                                          <p:attrName>style.visibility</p:attrName>
                                        </p:attrNameLst>
                                      </p:cBhvr>
                                      <p:to>
                                        <p:strVal val="visible"/>
                                      </p:to>
                                    </p:set>
                                    <p:animEffect transition="in" filter="wipe(left)">
                                      <p:cBhvr>
                                        <p:cTn id="520" dur="500"/>
                                        <p:tgtEl>
                                          <p:spTgt spid="150"/>
                                        </p:tgtEl>
                                      </p:cBhvr>
                                    </p:animEffect>
                                  </p:childTnLst>
                                </p:cTn>
                              </p:par>
                              <p:par>
                                <p:cTn id="521" presetID="10" presetClass="exit" presetSubtype="0" fill="hold" grpId="1" nodeType="withEffect">
                                  <p:stCondLst>
                                    <p:cond delay="3750"/>
                                  </p:stCondLst>
                                  <p:childTnLst>
                                    <p:animEffect transition="out" filter="fade">
                                      <p:cBhvr>
                                        <p:cTn id="522" dur="500"/>
                                        <p:tgtEl>
                                          <p:spTgt spid="150"/>
                                        </p:tgtEl>
                                      </p:cBhvr>
                                    </p:animEffect>
                                    <p:set>
                                      <p:cBhvr>
                                        <p:cTn id="523" dur="1" fill="hold">
                                          <p:stCondLst>
                                            <p:cond delay="499"/>
                                          </p:stCondLst>
                                        </p:cTn>
                                        <p:tgtEl>
                                          <p:spTgt spid="150"/>
                                        </p:tgtEl>
                                        <p:attrNameLst>
                                          <p:attrName>style.visibility</p:attrName>
                                        </p:attrNameLst>
                                      </p:cBhvr>
                                      <p:to>
                                        <p:strVal val="hidden"/>
                                      </p:to>
                                    </p:set>
                                  </p:childTnLst>
                                </p:cTn>
                              </p:par>
                              <p:par>
                                <p:cTn id="524" presetID="10" presetClass="entr" presetSubtype="0" fill="hold" grpId="0" nodeType="withEffect">
                                  <p:stCondLst>
                                    <p:cond delay="5500"/>
                                  </p:stCondLst>
                                  <p:childTnLst>
                                    <p:set>
                                      <p:cBhvr>
                                        <p:cTn id="525" dur="1" fill="hold">
                                          <p:stCondLst>
                                            <p:cond delay="0"/>
                                          </p:stCondLst>
                                        </p:cTn>
                                        <p:tgtEl>
                                          <p:spTgt spid="59"/>
                                        </p:tgtEl>
                                        <p:attrNameLst>
                                          <p:attrName>style.visibility</p:attrName>
                                        </p:attrNameLst>
                                      </p:cBhvr>
                                      <p:to>
                                        <p:strVal val="visible"/>
                                      </p:to>
                                    </p:set>
                                    <p:animEffect transition="in" filter="fade">
                                      <p:cBhvr>
                                        <p:cTn id="526" dur="250"/>
                                        <p:tgtEl>
                                          <p:spTgt spid="59"/>
                                        </p:tgtEl>
                                      </p:cBhvr>
                                    </p:animEffect>
                                  </p:childTnLst>
                                </p:cTn>
                              </p:par>
                              <p:par>
                                <p:cTn id="527" presetID="53" presetClass="entr" presetSubtype="16" fill="hold" grpId="0" nodeType="withEffect">
                                  <p:stCondLst>
                                    <p:cond delay="1250"/>
                                  </p:stCondLst>
                                  <p:childTnLst>
                                    <p:set>
                                      <p:cBhvr>
                                        <p:cTn id="528" dur="1" fill="hold">
                                          <p:stCondLst>
                                            <p:cond delay="0"/>
                                          </p:stCondLst>
                                        </p:cTn>
                                        <p:tgtEl>
                                          <p:spTgt spid="152"/>
                                        </p:tgtEl>
                                        <p:attrNameLst>
                                          <p:attrName>style.visibility</p:attrName>
                                        </p:attrNameLst>
                                      </p:cBhvr>
                                      <p:to>
                                        <p:strVal val="visible"/>
                                      </p:to>
                                    </p:set>
                                    <p:anim calcmode="lin" valueType="num">
                                      <p:cBhvr>
                                        <p:cTn id="529" dur="750" fill="hold"/>
                                        <p:tgtEl>
                                          <p:spTgt spid="152"/>
                                        </p:tgtEl>
                                        <p:attrNameLst>
                                          <p:attrName>ppt_w</p:attrName>
                                        </p:attrNameLst>
                                      </p:cBhvr>
                                      <p:tavLst>
                                        <p:tav tm="0">
                                          <p:val>
                                            <p:fltVal val="0"/>
                                          </p:val>
                                        </p:tav>
                                        <p:tav tm="100000">
                                          <p:val>
                                            <p:strVal val="#ppt_w"/>
                                          </p:val>
                                        </p:tav>
                                      </p:tavLst>
                                    </p:anim>
                                    <p:anim calcmode="lin" valueType="num">
                                      <p:cBhvr>
                                        <p:cTn id="530" dur="750" fill="hold"/>
                                        <p:tgtEl>
                                          <p:spTgt spid="152"/>
                                        </p:tgtEl>
                                        <p:attrNameLst>
                                          <p:attrName>ppt_h</p:attrName>
                                        </p:attrNameLst>
                                      </p:cBhvr>
                                      <p:tavLst>
                                        <p:tav tm="0">
                                          <p:val>
                                            <p:fltVal val="0"/>
                                          </p:val>
                                        </p:tav>
                                        <p:tav tm="100000">
                                          <p:val>
                                            <p:strVal val="#ppt_h"/>
                                          </p:val>
                                        </p:tav>
                                      </p:tavLst>
                                    </p:anim>
                                    <p:animEffect transition="in" filter="fade">
                                      <p:cBhvr>
                                        <p:cTn id="531" dur="750"/>
                                        <p:tgtEl>
                                          <p:spTgt spid="152"/>
                                        </p:tgtEl>
                                      </p:cBhvr>
                                    </p:animEffect>
                                  </p:childTnLst>
                                </p:cTn>
                              </p:par>
                              <p:par>
                                <p:cTn id="532" presetID="10" presetClass="exit" presetSubtype="0" fill="hold" grpId="1" nodeType="withEffect">
                                  <p:stCondLst>
                                    <p:cond delay="1250"/>
                                  </p:stCondLst>
                                  <p:childTnLst>
                                    <p:animEffect transition="out" filter="fade">
                                      <p:cBhvr>
                                        <p:cTn id="533" dur="500"/>
                                        <p:tgtEl>
                                          <p:spTgt spid="152"/>
                                        </p:tgtEl>
                                      </p:cBhvr>
                                    </p:animEffect>
                                    <p:set>
                                      <p:cBhvr>
                                        <p:cTn id="534" dur="1" fill="hold">
                                          <p:stCondLst>
                                            <p:cond delay="499"/>
                                          </p:stCondLst>
                                        </p:cTn>
                                        <p:tgtEl>
                                          <p:spTgt spid="152"/>
                                        </p:tgtEl>
                                        <p:attrNameLst>
                                          <p:attrName>style.visibility</p:attrName>
                                        </p:attrNameLst>
                                      </p:cBhvr>
                                      <p:to>
                                        <p:strVal val="hidden"/>
                                      </p:to>
                                    </p:set>
                                  </p:childTnLst>
                                </p:cTn>
                              </p:par>
                              <p:par>
                                <p:cTn id="535" presetID="22" presetClass="entr" presetSubtype="4" fill="hold" grpId="0" nodeType="withEffect">
                                  <p:stCondLst>
                                    <p:cond delay="2250"/>
                                  </p:stCondLst>
                                  <p:childTnLst>
                                    <p:set>
                                      <p:cBhvr>
                                        <p:cTn id="536" dur="1" fill="hold">
                                          <p:stCondLst>
                                            <p:cond delay="0"/>
                                          </p:stCondLst>
                                        </p:cTn>
                                        <p:tgtEl>
                                          <p:spTgt spid="153"/>
                                        </p:tgtEl>
                                        <p:attrNameLst>
                                          <p:attrName>style.visibility</p:attrName>
                                        </p:attrNameLst>
                                      </p:cBhvr>
                                      <p:to>
                                        <p:strVal val="visible"/>
                                      </p:to>
                                    </p:set>
                                    <p:animEffect transition="in" filter="wipe(down)">
                                      <p:cBhvr>
                                        <p:cTn id="537" dur="500"/>
                                        <p:tgtEl>
                                          <p:spTgt spid="153"/>
                                        </p:tgtEl>
                                      </p:cBhvr>
                                    </p:animEffect>
                                  </p:childTnLst>
                                </p:cTn>
                              </p:par>
                              <p:par>
                                <p:cTn id="538" presetID="10" presetClass="exit" presetSubtype="0" fill="hold" grpId="1" nodeType="withEffect">
                                  <p:stCondLst>
                                    <p:cond delay="2750"/>
                                  </p:stCondLst>
                                  <p:childTnLst>
                                    <p:animEffect transition="out" filter="fade">
                                      <p:cBhvr>
                                        <p:cTn id="539" dur="500"/>
                                        <p:tgtEl>
                                          <p:spTgt spid="153"/>
                                        </p:tgtEl>
                                      </p:cBhvr>
                                    </p:animEffect>
                                    <p:set>
                                      <p:cBhvr>
                                        <p:cTn id="540" dur="1" fill="hold">
                                          <p:stCondLst>
                                            <p:cond delay="499"/>
                                          </p:stCondLst>
                                        </p:cTn>
                                        <p:tgtEl>
                                          <p:spTgt spid="153"/>
                                        </p:tgtEl>
                                        <p:attrNameLst>
                                          <p:attrName>style.visibility</p:attrName>
                                        </p:attrNameLst>
                                      </p:cBhvr>
                                      <p:to>
                                        <p:strVal val="hidden"/>
                                      </p:to>
                                    </p:set>
                                  </p:childTnLst>
                                </p:cTn>
                              </p:par>
                              <p:par>
                                <p:cTn id="541" presetID="10" presetClass="entr" presetSubtype="0" fill="hold" grpId="0" nodeType="withEffect">
                                  <p:stCondLst>
                                    <p:cond delay="500"/>
                                  </p:stCondLst>
                                  <p:childTnLst>
                                    <p:set>
                                      <p:cBhvr>
                                        <p:cTn id="542" dur="1" fill="hold">
                                          <p:stCondLst>
                                            <p:cond delay="0"/>
                                          </p:stCondLst>
                                        </p:cTn>
                                        <p:tgtEl>
                                          <p:spTgt spid="154"/>
                                        </p:tgtEl>
                                        <p:attrNameLst>
                                          <p:attrName>style.visibility</p:attrName>
                                        </p:attrNameLst>
                                      </p:cBhvr>
                                      <p:to>
                                        <p:strVal val="visible"/>
                                      </p:to>
                                    </p:set>
                                    <p:animEffect transition="in" filter="fade">
                                      <p:cBhvr>
                                        <p:cTn id="543"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4" grpId="1" animBg="1"/>
      <p:bldP spid="75" grpId="0" animBg="1"/>
      <p:bldP spid="76" grpId="0" animBg="1"/>
      <p:bldP spid="77" grpId="0" animBg="1"/>
      <p:bldP spid="78" grpId="0" animBg="1"/>
      <p:bldP spid="79" grpId="0" animBg="1"/>
      <p:bldP spid="80" grpId="0" animBg="1"/>
      <p:bldP spid="80" grpId="1" animBg="1"/>
      <p:bldP spid="81" grpId="0" animBg="1"/>
      <p:bldP spid="82" grpId="0" animBg="1"/>
      <p:bldP spid="83" grpId="0" animBg="1"/>
      <p:bldP spid="84" grpId="0" animBg="1"/>
      <p:bldP spid="85" grpId="0" animBg="1"/>
      <p:bldP spid="86" grpId="0" animBg="1"/>
      <p:bldP spid="87" grpId="0" animBg="1"/>
      <p:bldP spid="87" grpId="1" animBg="1"/>
      <p:bldP spid="88" grpId="0" animBg="1"/>
      <p:bldP spid="88" grpId="1" animBg="1"/>
      <p:bldP spid="89" grpId="0" animBg="1"/>
      <p:bldP spid="89" grpId="1" animBg="1"/>
      <p:bldP spid="90" grpId="0" animBg="1"/>
      <p:bldP spid="90" grpId="1" animBg="1"/>
      <p:bldP spid="91" grpId="0" animBg="1"/>
      <p:bldP spid="91" grpId="1" animBg="1"/>
      <p:bldP spid="92" grpId="0" animBg="1"/>
      <p:bldP spid="92" grpId="1" animBg="1"/>
      <p:bldP spid="93" grpId="0" animBg="1"/>
      <p:bldP spid="93" grpId="1" animBg="1"/>
      <p:bldP spid="94" grpId="0" animBg="1"/>
      <p:bldP spid="94" grpId="1" animBg="1"/>
      <p:bldP spid="95" grpId="0" animBg="1"/>
      <p:bldP spid="95" grpId="1" animBg="1"/>
      <p:bldP spid="96" grpId="0" animBg="1"/>
      <p:bldP spid="96" grpId="1" animBg="1"/>
      <p:bldP spid="97" grpId="0" animBg="1"/>
      <p:bldP spid="97" grpId="1" animBg="1"/>
      <p:bldP spid="98" grpId="0" animBg="1"/>
      <p:bldP spid="98" grpId="1" animBg="1"/>
      <p:bldP spid="99" grpId="0" animBg="1"/>
      <p:bldP spid="99" grpId="1" animBg="1"/>
      <p:bldP spid="100" grpId="0" animBg="1"/>
      <p:bldP spid="100" grpId="1" animBg="1"/>
      <p:bldP spid="101" grpId="0" animBg="1"/>
      <p:bldP spid="101" grpId="1" animBg="1"/>
      <p:bldP spid="102" grpId="0" animBg="1"/>
      <p:bldP spid="102" grpId="1" animBg="1"/>
      <p:bldP spid="103" grpId="0" animBg="1"/>
      <p:bldP spid="103" grpId="1" animBg="1"/>
      <p:bldP spid="104" grpId="0" animBg="1"/>
      <p:bldP spid="104" grpId="1" animBg="1"/>
      <p:bldP spid="105" grpId="0" animBg="1"/>
      <p:bldP spid="105" grpId="1" animBg="1"/>
      <p:bldP spid="106" grpId="0" animBg="1"/>
      <p:bldP spid="106" grpId="1" animBg="1"/>
      <p:bldP spid="107" grpId="0" animBg="1"/>
      <p:bldP spid="107" grpId="1" animBg="1"/>
      <p:bldP spid="108" grpId="0" animBg="1"/>
      <p:bldP spid="108" grpId="1" animBg="1"/>
      <p:bldP spid="109" grpId="0" animBg="1"/>
      <p:bldP spid="109" grpId="1" animBg="1"/>
      <p:bldP spid="110" grpId="0" animBg="1"/>
      <p:bldP spid="110" grpId="1" animBg="1"/>
      <p:bldP spid="111" grpId="0" animBg="1"/>
      <p:bldP spid="111" grpId="1" animBg="1"/>
      <p:bldP spid="112" grpId="0" animBg="1"/>
      <p:bldP spid="112" grpId="1" animBg="1"/>
      <p:bldP spid="113" grpId="0" animBg="1"/>
      <p:bldP spid="113" grpId="1" animBg="1"/>
      <p:bldP spid="114" grpId="0" animBg="1"/>
      <p:bldP spid="114" grpId="1" animBg="1"/>
      <p:bldP spid="115" grpId="0" animBg="1"/>
      <p:bldP spid="115" grpId="1" animBg="1"/>
      <p:bldP spid="116" grpId="0" animBg="1"/>
      <p:bldP spid="116" grpId="1" animBg="1"/>
      <p:bldP spid="117" grpId="0" animBg="1"/>
      <p:bldP spid="118" grpId="0" animBg="1"/>
      <p:bldP spid="119" grpId="0" animBg="1"/>
      <p:bldP spid="119" grpId="1" animBg="1"/>
      <p:bldP spid="120" grpId="0" animBg="1"/>
      <p:bldP spid="120" grpId="1" animBg="1"/>
      <p:bldP spid="121" grpId="0" animBg="1"/>
      <p:bldP spid="121" grpId="1" animBg="1"/>
      <p:bldP spid="122" grpId="0" animBg="1"/>
      <p:bldP spid="123" grpId="0" animBg="1"/>
      <p:bldP spid="124" grpId="0" animBg="1"/>
      <p:bldP spid="125" grpId="0" animBg="1"/>
      <p:bldP spid="125" grpId="1" animBg="1"/>
      <p:bldP spid="126" grpId="0" animBg="1"/>
      <p:bldP spid="126" grpId="1" animBg="1"/>
      <p:bldP spid="127" grpId="0" animBg="1"/>
      <p:bldP spid="127" grpId="1" animBg="1"/>
      <p:bldP spid="128" grpId="0" animBg="1"/>
      <p:bldP spid="128" grpId="1" animBg="1"/>
      <p:bldP spid="129" grpId="0" animBg="1"/>
      <p:bldP spid="129" grpId="1" animBg="1"/>
      <p:bldP spid="130" grpId="0" animBg="1"/>
      <p:bldP spid="130" grpId="1" animBg="1"/>
      <p:bldP spid="131" grpId="0" animBg="1"/>
      <p:bldP spid="131" grpId="1" animBg="1"/>
      <p:bldP spid="132" grpId="0" animBg="1"/>
      <p:bldP spid="132" grpId="1" animBg="1"/>
      <p:bldP spid="133" grpId="0" animBg="1"/>
      <p:bldP spid="133" grpId="1" animBg="1"/>
      <p:bldP spid="134" grpId="0" animBg="1"/>
      <p:bldP spid="134" grpId="1" animBg="1"/>
      <p:bldP spid="135" grpId="0" animBg="1"/>
      <p:bldP spid="135" grpId="1" animBg="1"/>
      <p:bldP spid="136" grpId="0" animBg="1"/>
      <p:bldP spid="136" grpId="1" animBg="1"/>
      <p:bldP spid="137" grpId="0" animBg="1"/>
      <p:bldP spid="137" grpId="1" animBg="1"/>
      <p:bldP spid="138" grpId="0" animBg="1"/>
      <p:bldP spid="138" grpId="1" animBg="1"/>
      <p:bldP spid="139" grpId="0" animBg="1"/>
      <p:bldP spid="139" grpId="1" animBg="1"/>
      <p:bldP spid="140" grpId="0" animBg="1"/>
      <p:bldP spid="140" grpId="1" animBg="1"/>
      <p:bldP spid="141" grpId="0" animBg="1"/>
      <p:bldP spid="141" grpId="1" animBg="1"/>
      <p:bldP spid="142" grpId="0" animBg="1"/>
      <p:bldP spid="142" grpId="1" animBg="1"/>
      <p:bldP spid="143" grpId="0" animBg="1"/>
      <p:bldP spid="143" grpId="1" animBg="1"/>
      <p:bldP spid="144" grpId="0" animBg="1"/>
      <p:bldP spid="144" grpId="1" animBg="1"/>
      <p:bldP spid="145" grpId="0" animBg="1"/>
      <p:bldP spid="145" grpId="1" animBg="1"/>
      <p:bldP spid="146" grpId="0" animBg="1"/>
      <p:bldP spid="146" grpId="1" animBg="1"/>
      <p:bldP spid="147" grpId="0" animBg="1"/>
      <p:bldP spid="147" grpId="1" animBg="1"/>
      <p:bldP spid="148" grpId="0" animBg="1"/>
      <p:bldP spid="148" grpId="1" animBg="1"/>
      <p:bldP spid="149" grpId="0" animBg="1"/>
      <p:bldP spid="149" grpId="1" animBg="1"/>
      <p:bldP spid="150" grpId="0" animBg="1"/>
      <p:bldP spid="150" grpId="1" animBg="1"/>
      <p:bldP spid="152" grpId="0" animBg="1"/>
      <p:bldP spid="152" grpId="1" animBg="1"/>
      <p:bldP spid="153" grpId="0" animBg="1"/>
      <p:bldP spid="153" grpId="1" animBg="1"/>
      <p:bldP spid="154" grpId="0" animBg="1"/>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ection Divider">
    <p:spTree>
      <p:nvGrpSpPr>
        <p:cNvPr id="1" name=""/>
        <p:cNvGrpSpPr/>
        <p:nvPr/>
      </p:nvGrpSpPr>
      <p:grpSpPr>
        <a:xfrm>
          <a:off x="0" y="0"/>
          <a:ext cx="0" cy="0"/>
          <a:chOff x="0" y="0"/>
          <a:chExt cx="0" cy="0"/>
        </a:xfrm>
      </p:grpSpPr>
      <p:sp>
        <p:nvSpPr>
          <p:cNvPr id="20" name="Rectangle 19"/>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9" name="Parallelogram 1"/>
          <p:cNvSpPr/>
          <p:nvPr userDrawn="1"/>
        </p:nvSpPr>
        <p:spPr bwMode="auto">
          <a:xfrm>
            <a:off x="4926144" y="9946"/>
            <a:ext cx="5744037" cy="5148065"/>
          </a:xfrm>
          <a:custGeom>
            <a:avLst/>
            <a:gdLst>
              <a:gd name="connsiteX0" fmla="*/ 0 w 19631025"/>
              <a:gd name="connsiteY0" fmla="*/ 5143500 h 5143500"/>
              <a:gd name="connsiteX1" fmla="*/ 5139591 w 19631025"/>
              <a:gd name="connsiteY1" fmla="*/ 0 h 5143500"/>
              <a:gd name="connsiteX2" fmla="*/ 19631025 w 19631025"/>
              <a:gd name="connsiteY2" fmla="*/ 0 h 5143500"/>
              <a:gd name="connsiteX3" fmla="*/ 14491434 w 19631025"/>
              <a:gd name="connsiteY3" fmla="*/ 5143500 h 5143500"/>
              <a:gd name="connsiteX4" fmla="*/ 0 w 19631025"/>
              <a:gd name="connsiteY4" fmla="*/ 5143500 h 5143500"/>
              <a:gd name="connsiteX0" fmla="*/ 0 w 19631025"/>
              <a:gd name="connsiteY0" fmla="*/ 5143500 h 5150498"/>
              <a:gd name="connsiteX1" fmla="*/ 5139591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0 w 19631025"/>
              <a:gd name="connsiteY0" fmla="*/ 5143500 h 5150498"/>
              <a:gd name="connsiteX1" fmla="*/ 5139591 w 19631025"/>
              <a:gd name="connsiteY1" fmla="*/ 0 h 5150498"/>
              <a:gd name="connsiteX2" fmla="*/ 10610726 w 19631025"/>
              <a:gd name="connsiteY2" fmla="*/ 0 h 5150498"/>
              <a:gd name="connsiteX3" fmla="*/ 19631025 w 19631025"/>
              <a:gd name="connsiteY3" fmla="*/ 0 h 5150498"/>
              <a:gd name="connsiteX4" fmla="*/ 14491434 w 19631025"/>
              <a:gd name="connsiteY4" fmla="*/ 5143500 h 5150498"/>
              <a:gd name="connsiteX5" fmla="*/ 10871983 w 19631025"/>
              <a:gd name="connsiteY5" fmla="*/ 5150498 h 5150498"/>
              <a:gd name="connsiteX6" fmla="*/ 0 w 19631025"/>
              <a:gd name="connsiteY6" fmla="*/ 5143500 h 5150498"/>
              <a:gd name="connsiteX0" fmla="*/ 0 w 19631025"/>
              <a:gd name="connsiteY0" fmla="*/ 5143500 h 5150498"/>
              <a:gd name="connsiteX1" fmla="*/ 10610726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261257 w 9020299"/>
              <a:gd name="connsiteY0" fmla="*/ 5150498 h 5150498"/>
              <a:gd name="connsiteX1" fmla="*/ 0 w 9020299"/>
              <a:gd name="connsiteY1" fmla="*/ 0 h 5150498"/>
              <a:gd name="connsiteX2" fmla="*/ 9020299 w 9020299"/>
              <a:gd name="connsiteY2" fmla="*/ 0 h 5150498"/>
              <a:gd name="connsiteX3" fmla="*/ 3880708 w 9020299"/>
              <a:gd name="connsiteY3" fmla="*/ 5143500 h 5150498"/>
              <a:gd name="connsiteX4" fmla="*/ 261257 w 9020299"/>
              <a:gd name="connsiteY4" fmla="*/ 5150498 h 5150498"/>
              <a:gd name="connsiteX0" fmla="*/ 55984 w 9020299"/>
              <a:gd name="connsiteY0" fmla="*/ 5187821 h 5187821"/>
              <a:gd name="connsiteX1" fmla="*/ 0 w 9020299"/>
              <a:gd name="connsiteY1" fmla="*/ 0 h 5187821"/>
              <a:gd name="connsiteX2" fmla="*/ 9020299 w 9020299"/>
              <a:gd name="connsiteY2" fmla="*/ 0 h 5187821"/>
              <a:gd name="connsiteX3" fmla="*/ 3880708 w 9020299"/>
              <a:gd name="connsiteY3" fmla="*/ 5143500 h 5187821"/>
              <a:gd name="connsiteX4" fmla="*/ 55984 w 9020299"/>
              <a:gd name="connsiteY4" fmla="*/ 5187821 h 5187821"/>
              <a:gd name="connsiteX0" fmla="*/ 3276262 w 9020299"/>
              <a:gd name="connsiteY0" fmla="*/ 5148065 h 5148065"/>
              <a:gd name="connsiteX1" fmla="*/ 0 w 9020299"/>
              <a:gd name="connsiteY1" fmla="*/ 0 h 5148065"/>
              <a:gd name="connsiteX2" fmla="*/ 9020299 w 9020299"/>
              <a:gd name="connsiteY2" fmla="*/ 0 h 5148065"/>
              <a:gd name="connsiteX3" fmla="*/ 3880708 w 9020299"/>
              <a:gd name="connsiteY3" fmla="*/ 5143500 h 5148065"/>
              <a:gd name="connsiteX4" fmla="*/ 3276262 w 9020299"/>
              <a:gd name="connsiteY4" fmla="*/ 5148065 h 5148065"/>
              <a:gd name="connsiteX0" fmla="*/ 0 w 5744037"/>
              <a:gd name="connsiteY0" fmla="*/ 5148065 h 5148065"/>
              <a:gd name="connsiteX1" fmla="*/ 3651 w 5744037"/>
              <a:gd name="connsiteY1" fmla="*/ 0 h 5148065"/>
              <a:gd name="connsiteX2" fmla="*/ 5744037 w 5744037"/>
              <a:gd name="connsiteY2" fmla="*/ 0 h 5148065"/>
              <a:gd name="connsiteX3" fmla="*/ 604446 w 5744037"/>
              <a:gd name="connsiteY3" fmla="*/ 5143500 h 5148065"/>
              <a:gd name="connsiteX4" fmla="*/ 0 w 5744037"/>
              <a:gd name="connsiteY4" fmla="*/ 5148065 h 51480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4037" h="5148065">
                <a:moveTo>
                  <a:pt x="0" y="5148065"/>
                </a:moveTo>
                <a:lnTo>
                  <a:pt x="3651" y="0"/>
                </a:lnTo>
                <a:lnTo>
                  <a:pt x="5744037" y="0"/>
                </a:lnTo>
                <a:lnTo>
                  <a:pt x="604446" y="5143500"/>
                </a:lnTo>
                <a:lnTo>
                  <a:pt x="0" y="5148065"/>
                </a:lnTo>
                <a:close/>
              </a:path>
            </a:pathLst>
          </a:cu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10" name="Parallelogram 1"/>
          <p:cNvSpPr/>
          <p:nvPr userDrawn="1"/>
        </p:nvSpPr>
        <p:spPr bwMode="auto">
          <a:xfrm>
            <a:off x="-16045" y="8"/>
            <a:ext cx="10405489" cy="5163567"/>
          </a:xfrm>
          <a:custGeom>
            <a:avLst/>
            <a:gdLst>
              <a:gd name="connsiteX0" fmla="*/ 0 w 19631025"/>
              <a:gd name="connsiteY0" fmla="*/ 5143500 h 5143500"/>
              <a:gd name="connsiteX1" fmla="*/ 5139591 w 19631025"/>
              <a:gd name="connsiteY1" fmla="*/ 0 h 5143500"/>
              <a:gd name="connsiteX2" fmla="*/ 19631025 w 19631025"/>
              <a:gd name="connsiteY2" fmla="*/ 0 h 5143500"/>
              <a:gd name="connsiteX3" fmla="*/ 14491434 w 19631025"/>
              <a:gd name="connsiteY3" fmla="*/ 5143500 h 5143500"/>
              <a:gd name="connsiteX4" fmla="*/ 0 w 19631025"/>
              <a:gd name="connsiteY4" fmla="*/ 5143500 h 5143500"/>
              <a:gd name="connsiteX0" fmla="*/ 0 w 19631025"/>
              <a:gd name="connsiteY0" fmla="*/ 5143500 h 5150498"/>
              <a:gd name="connsiteX1" fmla="*/ 5139591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0 w 19631025"/>
              <a:gd name="connsiteY0" fmla="*/ 5143500 h 5150498"/>
              <a:gd name="connsiteX1" fmla="*/ 5139591 w 19631025"/>
              <a:gd name="connsiteY1" fmla="*/ 0 h 5150498"/>
              <a:gd name="connsiteX2" fmla="*/ 10610726 w 19631025"/>
              <a:gd name="connsiteY2" fmla="*/ 0 h 5150498"/>
              <a:gd name="connsiteX3" fmla="*/ 19631025 w 19631025"/>
              <a:gd name="connsiteY3" fmla="*/ 0 h 5150498"/>
              <a:gd name="connsiteX4" fmla="*/ 14491434 w 19631025"/>
              <a:gd name="connsiteY4" fmla="*/ 5143500 h 5150498"/>
              <a:gd name="connsiteX5" fmla="*/ 10871983 w 19631025"/>
              <a:gd name="connsiteY5" fmla="*/ 5150498 h 5150498"/>
              <a:gd name="connsiteX6" fmla="*/ 0 w 19631025"/>
              <a:gd name="connsiteY6" fmla="*/ 5143500 h 5150498"/>
              <a:gd name="connsiteX0" fmla="*/ 0 w 19631025"/>
              <a:gd name="connsiteY0" fmla="*/ 5143500 h 5150498"/>
              <a:gd name="connsiteX1" fmla="*/ 10610726 w 19631025"/>
              <a:gd name="connsiteY1" fmla="*/ 0 h 5150498"/>
              <a:gd name="connsiteX2" fmla="*/ 19631025 w 19631025"/>
              <a:gd name="connsiteY2" fmla="*/ 0 h 5150498"/>
              <a:gd name="connsiteX3" fmla="*/ 14491434 w 19631025"/>
              <a:gd name="connsiteY3" fmla="*/ 5143500 h 5150498"/>
              <a:gd name="connsiteX4" fmla="*/ 10871983 w 19631025"/>
              <a:gd name="connsiteY4" fmla="*/ 5150498 h 5150498"/>
              <a:gd name="connsiteX5" fmla="*/ 0 w 19631025"/>
              <a:gd name="connsiteY5" fmla="*/ 5143500 h 5150498"/>
              <a:gd name="connsiteX0" fmla="*/ 261257 w 9020299"/>
              <a:gd name="connsiteY0" fmla="*/ 5150498 h 5150498"/>
              <a:gd name="connsiteX1" fmla="*/ 0 w 9020299"/>
              <a:gd name="connsiteY1" fmla="*/ 0 h 5150498"/>
              <a:gd name="connsiteX2" fmla="*/ 9020299 w 9020299"/>
              <a:gd name="connsiteY2" fmla="*/ 0 h 5150498"/>
              <a:gd name="connsiteX3" fmla="*/ 3880708 w 9020299"/>
              <a:gd name="connsiteY3" fmla="*/ 5143500 h 5150498"/>
              <a:gd name="connsiteX4" fmla="*/ 261257 w 9020299"/>
              <a:gd name="connsiteY4" fmla="*/ 5150498 h 5150498"/>
              <a:gd name="connsiteX0" fmla="*/ 55984 w 9020299"/>
              <a:gd name="connsiteY0" fmla="*/ 5187821 h 5187821"/>
              <a:gd name="connsiteX1" fmla="*/ 0 w 9020299"/>
              <a:gd name="connsiteY1" fmla="*/ 0 h 5187821"/>
              <a:gd name="connsiteX2" fmla="*/ 9020299 w 9020299"/>
              <a:gd name="connsiteY2" fmla="*/ 0 h 5187821"/>
              <a:gd name="connsiteX3" fmla="*/ 3880708 w 9020299"/>
              <a:gd name="connsiteY3" fmla="*/ 5143500 h 5187821"/>
              <a:gd name="connsiteX4" fmla="*/ 55984 w 9020299"/>
              <a:gd name="connsiteY4" fmla="*/ 5187821 h 5187821"/>
              <a:gd name="connsiteX0" fmla="*/ 1417645 w 10381960"/>
              <a:gd name="connsiteY0" fmla="*/ 5187821 h 5187821"/>
              <a:gd name="connsiteX1" fmla="*/ 0 w 10381960"/>
              <a:gd name="connsiteY1" fmla="*/ 0 h 5187821"/>
              <a:gd name="connsiteX2" fmla="*/ 10381960 w 10381960"/>
              <a:gd name="connsiteY2" fmla="*/ 0 h 5187821"/>
              <a:gd name="connsiteX3" fmla="*/ 5242369 w 10381960"/>
              <a:gd name="connsiteY3" fmla="*/ 5143500 h 5187821"/>
              <a:gd name="connsiteX4" fmla="*/ 1417645 w 10381960"/>
              <a:gd name="connsiteY4" fmla="*/ 5187821 h 5187821"/>
              <a:gd name="connsiteX0" fmla="*/ 0 w 10405489"/>
              <a:gd name="connsiteY0" fmla="*/ 5148064 h 5148064"/>
              <a:gd name="connsiteX1" fmla="*/ 23529 w 10405489"/>
              <a:gd name="connsiteY1" fmla="*/ 0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48064"/>
              <a:gd name="connsiteX1" fmla="*/ 3651 w 10405489"/>
              <a:gd name="connsiteY1" fmla="*/ 9939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48064"/>
              <a:gd name="connsiteX1" fmla="*/ 3651 w 10405489"/>
              <a:gd name="connsiteY1" fmla="*/ 0 h 5148064"/>
              <a:gd name="connsiteX2" fmla="*/ 10405489 w 10405489"/>
              <a:gd name="connsiteY2" fmla="*/ 0 h 5148064"/>
              <a:gd name="connsiteX3" fmla="*/ 5265898 w 10405489"/>
              <a:gd name="connsiteY3" fmla="*/ 5143500 h 5148064"/>
              <a:gd name="connsiteX4" fmla="*/ 0 w 10405489"/>
              <a:gd name="connsiteY4" fmla="*/ 5148064 h 5148064"/>
              <a:gd name="connsiteX0" fmla="*/ 0 w 10405489"/>
              <a:gd name="connsiteY0" fmla="*/ 5148064 h 5158409"/>
              <a:gd name="connsiteX1" fmla="*/ 3651 w 10405489"/>
              <a:gd name="connsiteY1" fmla="*/ 0 h 5158409"/>
              <a:gd name="connsiteX2" fmla="*/ 10405489 w 10405489"/>
              <a:gd name="connsiteY2" fmla="*/ 0 h 5158409"/>
              <a:gd name="connsiteX3" fmla="*/ 5265898 w 10405489"/>
              <a:gd name="connsiteY3" fmla="*/ 5143500 h 5158409"/>
              <a:gd name="connsiteX4" fmla="*/ 65743 w 10405489"/>
              <a:gd name="connsiteY4" fmla="*/ 5158409 h 5158409"/>
              <a:gd name="connsiteX5" fmla="*/ 0 w 10405489"/>
              <a:gd name="connsiteY5" fmla="*/ 5148064 h 5158409"/>
              <a:gd name="connsiteX0" fmla="*/ 0 w 10405489"/>
              <a:gd name="connsiteY0" fmla="*/ 5148064 h 5163379"/>
              <a:gd name="connsiteX1" fmla="*/ 3651 w 10405489"/>
              <a:gd name="connsiteY1" fmla="*/ 0 h 5163379"/>
              <a:gd name="connsiteX2" fmla="*/ 10405489 w 10405489"/>
              <a:gd name="connsiteY2" fmla="*/ 0 h 5163379"/>
              <a:gd name="connsiteX3" fmla="*/ 5265898 w 10405489"/>
              <a:gd name="connsiteY3" fmla="*/ 5163379 h 5163379"/>
              <a:gd name="connsiteX4" fmla="*/ 65743 w 10405489"/>
              <a:gd name="connsiteY4" fmla="*/ 5158409 h 5163379"/>
              <a:gd name="connsiteX5" fmla="*/ 0 w 10405489"/>
              <a:gd name="connsiteY5" fmla="*/ 5148064 h 5163379"/>
              <a:gd name="connsiteX0" fmla="*/ 0 w 10405489"/>
              <a:gd name="connsiteY0" fmla="*/ 5148064 h 5163379"/>
              <a:gd name="connsiteX1" fmla="*/ 3651 w 10405489"/>
              <a:gd name="connsiteY1" fmla="*/ 0 h 5163379"/>
              <a:gd name="connsiteX2" fmla="*/ 10405489 w 10405489"/>
              <a:gd name="connsiteY2" fmla="*/ 0 h 5163379"/>
              <a:gd name="connsiteX3" fmla="*/ 5265898 w 10405489"/>
              <a:gd name="connsiteY3" fmla="*/ 5163379 h 5163379"/>
              <a:gd name="connsiteX4" fmla="*/ 65743 w 10405489"/>
              <a:gd name="connsiteY4" fmla="*/ 5158409 h 5163379"/>
              <a:gd name="connsiteX5" fmla="*/ 0 w 10405489"/>
              <a:gd name="connsiteY5" fmla="*/ 5148064 h 5163379"/>
              <a:gd name="connsiteX0" fmla="*/ 0 w 10405489"/>
              <a:gd name="connsiteY0" fmla="*/ 5148064 h 5170656"/>
              <a:gd name="connsiteX1" fmla="*/ 3651 w 10405489"/>
              <a:gd name="connsiteY1" fmla="*/ 0 h 5170656"/>
              <a:gd name="connsiteX2" fmla="*/ 10405489 w 10405489"/>
              <a:gd name="connsiteY2" fmla="*/ 0 h 5170656"/>
              <a:gd name="connsiteX3" fmla="*/ 5265898 w 10405489"/>
              <a:gd name="connsiteY3" fmla="*/ 5163379 h 5170656"/>
              <a:gd name="connsiteX4" fmla="*/ 65743 w 10405489"/>
              <a:gd name="connsiteY4" fmla="*/ 5158409 h 5170656"/>
              <a:gd name="connsiteX5" fmla="*/ 0 w 10405489"/>
              <a:gd name="connsiteY5" fmla="*/ 5148064 h 5170656"/>
              <a:gd name="connsiteX0" fmla="*/ 0 w 10405489"/>
              <a:gd name="connsiteY0" fmla="*/ 5148064 h 5163567"/>
              <a:gd name="connsiteX1" fmla="*/ 3651 w 10405489"/>
              <a:gd name="connsiteY1" fmla="*/ 0 h 5163567"/>
              <a:gd name="connsiteX2" fmla="*/ 10405489 w 10405489"/>
              <a:gd name="connsiteY2" fmla="*/ 0 h 5163567"/>
              <a:gd name="connsiteX3" fmla="*/ 5275837 w 10405489"/>
              <a:gd name="connsiteY3" fmla="*/ 5153440 h 5163567"/>
              <a:gd name="connsiteX4" fmla="*/ 65743 w 10405489"/>
              <a:gd name="connsiteY4" fmla="*/ 5158409 h 5163567"/>
              <a:gd name="connsiteX5" fmla="*/ 0 w 10405489"/>
              <a:gd name="connsiteY5" fmla="*/ 5148064 h 516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05489" h="5163567">
                <a:moveTo>
                  <a:pt x="0" y="5148064"/>
                </a:moveTo>
                <a:lnTo>
                  <a:pt x="3651" y="0"/>
                </a:lnTo>
                <a:lnTo>
                  <a:pt x="10405489" y="0"/>
                </a:lnTo>
                <a:lnTo>
                  <a:pt x="5275837" y="5153440"/>
                </a:lnTo>
                <a:cubicBezTo>
                  <a:pt x="5271861" y="5171662"/>
                  <a:pt x="1799128" y="5160066"/>
                  <a:pt x="65743" y="5158409"/>
                </a:cubicBezTo>
                <a:lnTo>
                  <a:pt x="0" y="5148064"/>
                </a:lnTo>
                <a:close/>
              </a:path>
            </a:pathLst>
          </a:cu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4" name="Title 3"/>
          <p:cNvSpPr>
            <a:spLocks noGrp="1"/>
          </p:cNvSpPr>
          <p:nvPr>
            <p:ph type="title"/>
          </p:nvPr>
        </p:nvSpPr>
        <p:spPr>
          <a:xfrm>
            <a:off x="358327" y="982440"/>
            <a:ext cx="7885788" cy="1440180"/>
          </a:xfrm>
        </p:spPr>
        <p:txBody>
          <a:bodyPr/>
          <a:lstStyle>
            <a:lvl1pPr algn="l" rtl="0" eaLnBrk="1" fontAlgn="base" hangingPunct="1">
              <a:lnSpc>
                <a:spcPct val="90000"/>
              </a:lnSpc>
              <a:spcBef>
                <a:spcPct val="0"/>
              </a:spcBef>
              <a:spcAft>
                <a:spcPct val="0"/>
              </a:spcAft>
              <a:defRPr lang="en-US" sz="2100" b="1" kern="0" dirty="0">
                <a:solidFill>
                  <a:schemeClr val="bg1"/>
                </a:solidFill>
                <a:latin typeface="+mj-lt"/>
                <a:ea typeface="+mj-ea"/>
                <a:cs typeface="+mj-cs"/>
              </a:defRPr>
            </a:lvl1pPr>
          </a:lstStyle>
          <a:p>
            <a:r>
              <a:rPr lang="en-US"/>
              <a:t>Click to edit Master title style</a:t>
            </a:r>
            <a:endParaRPr lang="en-US" dirty="0"/>
          </a:p>
        </p:txBody>
      </p:sp>
      <p:sp>
        <p:nvSpPr>
          <p:cNvPr id="6" name="Text Placeholder 5"/>
          <p:cNvSpPr>
            <a:spLocks noGrp="1"/>
          </p:cNvSpPr>
          <p:nvPr>
            <p:ph type="body" sz="quarter" idx="10"/>
          </p:nvPr>
        </p:nvSpPr>
        <p:spPr>
          <a:xfrm>
            <a:off x="362143" y="2718162"/>
            <a:ext cx="6387007" cy="857250"/>
          </a:xfrm>
          <a:prstGeom prst="rect">
            <a:avLst/>
          </a:prstGeom>
        </p:spPr>
        <p:txBody>
          <a:bodyPr/>
          <a:lstStyle>
            <a:lvl1pPr marL="0" indent="0" algn="l" rtl="0" eaLnBrk="1" fontAlgn="base" hangingPunct="1">
              <a:lnSpc>
                <a:spcPct val="95000"/>
              </a:lnSpc>
              <a:spcBef>
                <a:spcPts val="900"/>
              </a:spcBef>
              <a:spcAft>
                <a:spcPct val="0"/>
              </a:spcAft>
              <a:buClr>
                <a:schemeClr val="accent2"/>
              </a:buClr>
              <a:buFontTx/>
              <a:buNone/>
              <a:defRPr lang="en-US" sz="1500" kern="0" dirty="0" smtClean="0">
                <a:solidFill>
                  <a:srgbClr val="43B7FF"/>
                </a:solidFill>
                <a:latin typeface="+mn-lt"/>
                <a:ea typeface="+mn-ea"/>
                <a:cs typeface="+mn-cs"/>
              </a:defRPr>
            </a:lvl1pPr>
            <a:lvl2pPr marL="300023" indent="0">
              <a:buFontTx/>
              <a:buNone/>
              <a:defRPr/>
            </a:lvl2pPr>
            <a:lvl3pPr marL="600045" indent="0">
              <a:buFontTx/>
              <a:buNone/>
              <a:defRPr/>
            </a:lvl3pPr>
            <a:lvl4pPr marL="857207" indent="0">
              <a:buFontTx/>
              <a:buNone/>
              <a:defRPr/>
            </a:lvl4pPr>
            <a:lvl5pPr marL="1157230" indent="0">
              <a:buFontTx/>
              <a:buNone/>
              <a:defRPr/>
            </a:lvl5pPr>
          </a:lstStyle>
          <a:p>
            <a:pPr lvl="0"/>
            <a:r>
              <a:rPr lang="en-US"/>
              <a:t>Click to edit Master text styles</a:t>
            </a:r>
          </a:p>
        </p:txBody>
      </p:sp>
      <p:grpSp>
        <p:nvGrpSpPr>
          <p:cNvPr id="11" name="Group 4"/>
          <p:cNvGrpSpPr>
            <a:grpSpLocks noChangeAspect="1"/>
          </p:cNvGrpSpPr>
          <p:nvPr userDrawn="1"/>
        </p:nvGrpSpPr>
        <p:grpSpPr bwMode="auto">
          <a:xfrm>
            <a:off x="7172332" y="4475180"/>
            <a:ext cx="1697037" cy="276225"/>
            <a:chOff x="4518" y="2819"/>
            <a:chExt cx="1069" cy="174"/>
          </a:xfrm>
          <a:solidFill>
            <a:srgbClr val="005287"/>
          </a:solidFill>
        </p:grpSpPr>
        <p:sp>
          <p:nvSpPr>
            <p:cNvPr id="12" name="Freeform 5"/>
            <p:cNvSpPr>
              <a:spLocks/>
            </p:cNvSpPr>
            <p:nvPr/>
          </p:nvSpPr>
          <p:spPr bwMode="auto">
            <a:xfrm>
              <a:off x="4518" y="2819"/>
              <a:ext cx="162" cy="174"/>
            </a:xfrm>
            <a:custGeom>
              <a:avLst/>
              <a:gdLst>
                <a:gd name="T0" fmla="*/ 35 w 129"/>
                <a:gd name="T1" fmla="*/ 139 h 139"/>
                <a:gd name="T2" fmla="*/ 7 w 129"/>
                <a:gd name="T3" fmla="*/ 132 h 139"/>
                <a:gd name="T4" fmla="*/ 0 w 129"/>
                <a:gd name="T5" fmla="*/ 106 h 139"/>
                <a:gd name="T6" fmla="*/ 0 w 129"/>
                <a:gd name="T7" fmla="*/ 77 h 139"/>
                <a:gd name="T8" fmla="*/ 33 w 129"/>
                <a:gd name="T9" fmla="*/ 71 h 139"/>
                <a:gd name="T10" fmla="*/ 33 w 129"/>
                <a:gd name="T11" fmla="*/ 113 h 139"/>
                <a:gd name="T12" fmla="*/ 96 w 129"/>
                <a:gd name="T13" fmla="*/ 113 h 139"/>
                <a:gd name="T14" fmla="*/ 96 w 129"/>
                <a:gd name="T15" fmla="*/ 0 h 139"/>
                <a:gd name="T16" fmla="*/ 129 w 129"/>
                <a:gd name="T17" fmla="*/ 0 h 139"/>
                <a:gd name="T18" fmla="*/ 129 w 129"/>
                <a:gd name="T19" fmla="*/ 106 h 139"/>
                <a:gd name="T20" fmla="*/ 122 w 129"/>
                <a:gd name="T21" fmla="*/ 132 h 139"/>
                <a:gd name="T22" fmla="*/ 94 w 129"/>
                <a:gd name="T23" fmla="*/ 139 h 139"/>
                <a:gd name="T24" fmla="*/ 35 w 129"/>
                <a:gd name="T25"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39">
                  <a:moveTo>
                    <a:pt x="35" y="139"/>
                  </a:moveTo>
                  <a:cubicBezTo>
                    <a:pt x="21" y="139"/>
                    <a:pt x="12" y="137"/>
                    <a:pt x="7" y="132"/>
                  </a:cubicBezTo>
                  <a:cubicBezTo>
                    <a:pt x="3" y="128"/>
                    <a:pt x="0" y="119"/>
                    <a:pt x="0" y="106"/>
                  </a:cubicBezTo>
                  <a:cubicBezTo>
                    <a:pt x="0" y="77"/>
                    <a:pt x="0" y="77"/>
                    <a:pt x="0" y="77"/>
                  </a:cubicBezTo>
                  <a:cubicBezTo>
                    <a:pt x="33" y="71"/>
                    <a:pt x="33" y="71"/>
                    <a:pt x="33" y="71"/>
                  </a:cubicBezTo>
                  <a:cubicBezTo>
                    <a:pt x="33" y="113"/>
                    <a:pt x="33" y="113"/>
                    <a:pt x="33" y="113"/>
                  </a:cubicBezTo>
                  <a:cubicBezTo>
                    <a:pt x="96" y="113"/>
                    <a:pt x="96" y="113"/>
                    <a:pt x="96" y="113"/>
                  </a:cubicBezTo>
                  <a:cubicBezTo>
                    <a:pt x="96" y="0"/>
                    <a:pt x="96" y="0"/>
                    <a:pt x="96" y="0"/>
                  </a:cubicBezTo>
                  <a:cubicBezTo>
                    <a:pt x="129" y="0"/>
                    <a:pt x="129" y="0"/>
                    <a:pt x="129" y="0"/>
                  </a:cubicBezTo>
                  <a:cubicBezTo>
                    <a:pt x="129" y="106"/>
                    <a:pt x="129" y="106"/>
                    <a:pt x="129" y="106"/>
                  </a:cubicBezTo>
                  <a:cubicBezTo>
                    <a:pt x="129" y="119"/>
                    <a:pt x="127" y="128"/>
                    <a:pt x="122" y="132"/>
                  </a:cubicBezTo>
                  <a:cubicBezTo>
                    <a:pt x="117" y="137"/>
                    <a:pt x="108" y="139"/>
                    <a:pt x="94" y="139"/>
                  </a:cubicBezTo>
                  <a:lnTo>
                    <a:pt x="35" y="13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noEditPoints="1"/>
            </p:cNvSpPr>
            <p:nvPr/>
          </p:nvSpPr>
          <p:spPr bwMode="auto">
            <a:xfrm>
              <a:off x="4723" y="2819"/>
              <a:ext cx="238" cy="174"/>
            </a:xfrm>
            <a:custGeom>
              <a:avLst/>
              <a:gdLst>
                <a:gd name="T0" fmla="*/ 0 w 238"/>
                <a:gd name="T1" fmla="*/ 174 h 174"/>
                <a:gd name="T2" fmla="*/ 99 w 238"/>
                <a:gd name="T3" fmla="*/ 0 h 174"/>
                <a:gd name="T4" fmla="*/ 138 w 238"/>
                <a:gd name="T5" fmla="*/ 0 h 174"/>
                <a:gd name="T6" fmla="*/ 238 w 238"/>
                <a:gd name="T7" fmla="*/ 174 h 174"/>
                <a:gd name="T8" fmla="*/ 192 w 238"/>
                <a:gd name="T9" fmla="*/ 174 h 174"/>
                <a:gd name="T10" fmla="*/ 162 w 238"/>
                <a:gd name="T11" fmla="*/ 118 h 174"/>
                <a:gd name="T12" fmla="*/ 61 w 238"/>
                <a:gd name="T13" fmla="*/ 137 h 174"/>
                <a:gd name="T14" fmla="*/ 55 w 238"/>
                <a:gd name="T15" fmla="*/ 147 h 174"/>
                <a:gd name="T16" fmla="*/ 40 w 238"/>
                <a:gd name="T17" fmla="*/ 174 h 174"/>
                <a:gd name="T18" fmla="*/ 0 w 238"/>
                <a:gd name="T19" fmla="*/ 174 h 174"/>
                <a:gd name="T20" fmla="*/ 78 w 238"/>
                <a:gd name="T21" fmla="*/ 105 h 174"/>
                <a:gd name="T22" fmla="*/ 154 w 238"/>
                <a:gd name="T23" fmla="*/ 105 h 174"/>
                <a:gd name="T24" fmla="*/ 117 w 238"/>
                <a:gd name="T25" fmla="*/ 34 h 174"/>
                <a:gd name="T26" fmla="*/ 78 w 238"/>
                <a:gd name="T27" fmla="*/ 10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174">
                  <a:moveTo>
                    <a:pt x="0" y="174"/>
                  </a:moveTo>
                  <a:lnTo>
                    <a:pt x="99" y="0"/>
                  </a:lnTo>
                  <a:lnTo>
                    <a:pt x="138" y="0"/>
                  </a:lnTo>
                  <a:lnTo>
                    <a:pt x="238" y="174"/>
                  </a:lnTo>
                  <a:lnTo>
                    <a:pt x="192" y="174"/>
                  </a:lnTo>
                  <a:lnTo>
                    <a:pt x="162" y="118"/>
                  </a:lnTo>
                  <a:lnTo>
                    <a:pt x="61" y="137"/>
                  </a:lnTo>
                  <a:lnTo>
                    <a:pt x="55" y="147"/>
                  </a:lnTo>
                  <a:lnTo>
                    <a:pt x="40" y="174"/>
                  </a:lnTo>
                  <a:lnTo>
                    <a:pt x="0" y="174"/>
                  </a:lnTo>
                  <a:close/>
                  <a:moveTo>
                    <a:pt x="78" y="105"/>
                  </a:moveTo>
                  <a:lnTo>
                    <a:pt x="154" y="105"/>
                  </a:lnTo>
                  <a:lnTo>
                    <a:pt x="117" y="34"/>
                  </a:lnTo>
                  <a:lnTo>
                    <a:pt x="78" y="10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noEditPoints="1"/>
            </p:cNvSpPr>
            <p:nvPr/>
          </p:nvSpPr>
          <p:spPr bwMode="auto">
            <a:xfrm>
              <a:off x="5016" y="2819"/>
              <a:ext cx="191" cy="174"/>
            </a:xfrm>
            <a:custGeom>
              <a:avLst/>
              <a:gdLst>
                <a:gd name="T0" fmla="*/ 0 w 152"/>
                <a:gd name="T1" fmla="*/ 139 h 139"/>
                <a:gd name="T2" fmla="*/ 0 w 152"/>
                <a:gd name="T3" fmla="*/ 0 h 139"/>
                <a:gd name="T4" fmla="*/ 120 w 152"/>
                <a:gd name="T5" fmla="*/ 0 h 139"/>
                <a:gd name="T6" fmla="*/ 143 w 152"/>
                <a:gd name="T7" fmla="*/ 6 h 139"/>
                <a:gd name="T8" fmla="*/ 151 w 152"/>
                <a:gd name="T9" fmla="*/ 27 h 139"/>
                <a:gd name="T10" fmla="*/ 151 w 152"/>
                <a:gd name="T11" fmla="*/ 44 h 139"/>
                <a:gd name="T12" fmla="*/ 145 w 152"/>
                <a:gd name="T13" fmla="*/ 60 h 139"/>
                <a:gd name="T14" fmla="*/ 127 w 152"/>
                <a:gd name="T15" fmla="*/ 67 h 139"/>
                <a:gd name="T16" fmla="*/ 145 w 152"/>
                <a:gd name="T17" fmla="*/ 76 h 139"/>
                <a:gd name="T18" fmla="*/ 152 w 152"/>
                <a:gd name="T19" fmla="*/ 94 h 139"/>
                <a:gd name="T20" fmla="*/ 152 w 152"/>
                <a:gd name="T21" fmla="*/ 112 h 139"/>
                <a:gd name="T22" fmla="*/ 142 w 152"/>
                <a:gd name="T23" fmla="*/ 132 h 139"/>
                <a:gd name="T24" fmla="*/ 111 w 152"/>
                <a:gd name="T25" fmla="*/ 139 h 139"/>
                <a:gd name="T26" fmla="*/ 0 w 152"/>
                <a:gd name="T27" fmla="*/ 139 h 139"/>
                <a:gd name="T28" fmla="*/ 106 w 152"/>
                <a:gd name="T29" fmla="*/ 23 h 139"/>
                <a:gd name="T30" fmla="*/ 32 w 152"/>
                <a:gd name="T31" fmla="*/ 23 h 139"/>
                <a:gd name="T32" fmla="*/ 32 w 152"/>
                <a:gd name="T33" fmla="*/ 56 h 139"/>
                <a:gd name="T34" fmla="*/ 106 w 152"/>
                <a:gd name="T35" fmla="*/ 56 h 139"/>
                <a:gd name="T36" fmla="*/ 118 w 152"/>
                <a:gd name="T37" fmla="*/ 53 h 139"/>
                <a:gd name="T38" fmla="*/ 121 w 152"/>
                <a:gd name="T39" fmla="*/ 46 h 139"/>
                <a:gd name="T40" fmla="*/ 121 w 152"/>
                <a:gd name="T41" fmla="*/ 33 h 139"/>
                <a:gd name="T42" fmla="*/ 118 w 152"/>
                <a:gd name="T43" fmla="*/ 25 h 139"/>
                <a:gd name="T44" fmla="*/ 106 w 152"/>
                <a:gd name="T45" fmla="*/ 23 h 139"/>
                <a:gd name="T46" fmla="*/ 106 w 152"/>
                <a:gd name="T47" fmla="*/ 79 h 139"/>
                <a:gd name="T48" fmla="*/ 32 w 152"/>
                <a:gd name="T49" fmla="*/ 79 h 139"/>
                <a:gd name="T50" fmla="*/ 32 w 152"/>
                <a:gd name="T51" fmla="*/ 114 h 139"/>
                <a:gd name="T52" fmla="*/ 106 w 152"/>
                <a:gd name="T53" fmla="*/ 114 h 139"/>
                <a:gd name="T54" fmla="*/ 119 w 152"/>
                <a:gd name="T55" fmla="*/ 111 h 139"/>
                <a:gd name="T56" fmla="*/ 122 w 152"/>
                <a:gd name="T57" fmla="*/ 102 h 139"/>
                <a:gd name="T58" fmla="*/ 122 w 152"/>
                <a:gd name="T59" fmla="*/ 91 h 139"/>
                <a:gd name="T60" fmla="*/ 119 w 152"/>
                <a:gd name="T61" fmla="*/ 81 h 139"/>
                <a:gd name="T62" fmla="*/ 106 w 152"/>
                <a:gd name="T63" fmla="*/ 7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2" h="139">
                  <a:moveTo>
                    <a:pt x="0" y="139"/>
                  </a:moveTo>
                  <a:cubicBezTo>
                    <a:pt x="0" y="0"/>
                    <a:pt x="0" y="0"/>
                    <a:pt x="0" y="0"/>
                  </a:cubicBezTo>
                  <a:cubicBezTo>
                    <a:pt x="120" y="0"/>
                    <a:pt x="120" y="0"/>
                    <a:pt x="120" y="0"/>
                  </a:cubicBezTo>
                  <a:cubicBezTo>
                    <a:pt x="131" y="0"/>
                    <a:pt x="139" y="2"/>
                    <a:pt x="143" y="6"/>
                  </a:cubicBezTo>
                  <a:cubicBezTo>
                    <a:pt x="148" y="11"/>
                    <a:pt x="151" y="18"/>
                    <a:pt x="151" y="27"/>
                  </a:cubicBezTo>
                  <a:cubicBezTo>
                    <a:pt x="151" y="44"/>
                    <a:pt x="151" y="44"/>
                    <a:pt x="151" y="44"/>
                  </a:cubicBezTo>
                  <a:cubicBezTo>
                    <a:pt x="151" y="51"/>
                    <a:pt x="149" y="56"/>
                    <a:pt x="145" y="60"/>
                  </a:cubicBezTo>
                  <a:cubicBezTo>
                    <a:pt x="141" y="64"/>
                    <a:pt x="135" y="66"/>
                    <a:pt x="127" y="67"/>
                  </a:cubicBezTo>
                  <a:cubicBezTo>
                    <a:pt x="135" y="68"/>
                    <a:pt x="141" y="71"/>
                    <a:pt x="145" y="76"/>
                  </a:cubicBezTo>
                  <a:cubicBezTo>
                    <a:pt x="150" y="80"/>
                    <a:pt x="152" y="87"/>
                    <a:pt x="152" y="94"/>
                  </a:cubicBezTo>
                  <a:cubicBezTo>
                    <a:pt x="152" y="112"/>
                    <a:pt x="152" y="112"/>
                    <a:pt x="152" y="112"/>
                  </a:cubicBezTo>
                  <a:cubicBezTo>
                    <a:pt x="152" y="121"/>
                    <a:pt x="149" y="128"/>
                    <a:pt x="142" y="132"/>
                  </a:cubicBezTo>
                  <a:cubicBezTo>
                    <a:pt x="135" y="137"/>
                    <a:pt x="125" y="139"/>
                    <a:pt x="111" y="139"/>
                  </a:cubicBezTo>
                  <a:lnTo>
                    <a:pt x="0" y="139"/>
                  </a:lnTo>
                  <a:close/>
                  <a:moveTo>
                    <a:pt x="106" y="23"/>
                  </a:moveTo>
                  <a:cubicBezTo>
                    <a:pt x="32" y="23"/>
                    <a:pt x="32" y="23"/>
                    <a:pt x="32" y="23"/>
                  </a:cubicBezTo>
                  <a:cubicBezTo>
                    <a:pt x="32" y="56"/>
                    <a:pt x="32" y="56"/>
                    <a:pt x="32" y="56"/>
                  </a:cubicBezTo>
                  <a:cubicBezTo>
                    <a:pt x="106" y="56"/>
                    <a:pt x="106" y="56"/>
                    <a:pt x="106" y="56"/>
                  </a:cubicBezTo>
                  <a:cubicBezTo>
                    <a:pt x="112" y="56"/>
                    <a:pt x="116" y="55"/>
                    <a:pt x="118" y="53"/>
                  </a:cubicBezTo>
                  <a:cubicBezTo>
                    <a:pt x="120" y="52"/>
                    <a:pt x="121" y="49"/>
                    <a:pt x="121" y="46"/>
                  </a:cubicBezTo>
                  <a:cubicBezTo>
                    <a:pt x="121" y="33"/>
                    <a:pt x="121" y="33"/>
                    <a:pt x="121" y="33"/>
                  </a:cubicBezTo>
                  <a:cubicBezTo>
                    <a:pt x="121" y="29"/>
                    <a:pt x="120" y="26"/>
                    <a:pt x="118" y="25"/>
                  </a:cubicBezTo>
                  <a:cubicBezTo>
                    <a:pt x="116" y="23"/>
                    <a:pt x="112" y="23"/>
                    <a:pt x="106" y="23"/>
                  </a:cubicBezTo>
                  <a:moveTo>
                    <a:pt x="106" y="79"/>
                  </a:moveTo>
                  <a:cubicBezTo>
                    <a:pt x="32" y="79"/>
                    <a:pt x="32" y="79"/>
                    <a:pt x="32" y="79"/>
                  </a:cubicBezTo>
                  <a:cubicBezTo>
                    <a:pt x="32" y="114"/>
                    <a:pt x="32" y="114"/>
                    <a:pt x="32" y="114"/>
                  </a:cubicBezTo>
                  <a:cubicBezTo>
                    <a:pt x="106" y="114"/>
                    <a:pt x="106" y="114"/>
                    <a:pt x="106" y="114"/>
                  </a:cubicBezTo>
                  <a:cubicBezTo>
                    <a:pt x="112" y="114"/>
                    <a:pt x="116" y="113"/>
                    <a:pt x="119" y="111"/>
                  </a:cubicBezTo>
                  <a:cubicBezTo>
                    <a:pt x="121" y="109"/>
                    <a:pt x="122" y="106"/>
                    <a:pt x="122" y="102"/>
                  </a:cubicBezTo>
                  <a:cubicBezTo>
                    <a:pt x="122" y="91"/>
                    <a:pt x="122" y="91"/>
                    <a:pt x="122" y="91"/>
                  </a:cubicBezTo>
                  <a:cubicBezTo>
                    <a:pt x="122" y="86"/>
                    <a:pt x="121" y="83"/>
                    <a:pt x="119" y="81"/>
                  </a:cubicBezTo>
                  <a:cubicBezTo>
                    <a:pt x="116" y="79"/>
                    <a:pt x="112" y="79"/>
                    <a:pt x="106" y="79"/>
                  </a:cubicBezTo>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Rectangle 8"/>
            <p:cNvSpPr>
              <a:spLocks noChangeArrowheads="1"/>
            </p:cNvSpPr>
            <p:nvPr/>
          </p:nvSpPr>
          <p:spPr bwMode="auto">
            <a:xfrm>
              <a:off x="5285" y="2819"/>
              <a:ext cx="41" cy="174"/>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p:nvSpPr>
          <p:spPr bwMode="auto">
            <a:xfrm>
              <a:off x="5415" y="2819"/>
              <a:ext cx="172" cy="174"/>
            </a:xfrm>
            <a:custGeom>
              <a:avLst/>
              <a:gdLst>
                <a:gd name="T0" fmla="*/ 172 w 172"/>
                <a:gd name="T1" fmla="*/ 174 h 174"/>
                <a:gd name="T2" fmla="*/ 0 w 172"/>
                <a:gd name="T3" fmla="*/ 174 h 174"/>
                <a:gd name="T4" fmla="*/ 0 w 172"/>
                <a:gd name="T5" fmla="*/ 0 h 174"/>
                <a:gd name="T6" fmla="*/ 41 w 172"/>
                <a:gd name="T7" fmla="*/ 0 h 174"/>
                <a:gd name="T8" fmla="*/ 41 w 172"/>
                <a:gd name="T9" fmla="*/ 142 h 174"/>
                <a:gd name="T10" fmla="*/ 172 w 172"/>
                <a:gd name="T11" fmla="*/ 142 h 174"/>
                <a:gd name="T12" fmla="*/ 172 w 172"/>
                <a:gd name="T13" fmla="*/ 174 h 174"/>
              </a:gdLst>
              <a:ahLst/>
              <a:cxnLst>
                <a:cxn ang="0">
                  <a:pos x="T0" y="T1"/>
                </a:cxn>
                <a:cxn ang="0">
                  <a:pos x="T2" y="T3"/>
                </a:cxn>
                <a:cxn ang="0">
                  <a:pos x="T4" y="T5"/>
                </a:cxn>
                <a:cxn ang="0">
                  <a:pos x="T6" y="T7"/>
                </a:cxn>
                <a:cxn ang="0">
                  <a:pos x="T8" y="T9"/>
                </a:cxn>
                <a:cxn ang="0">
                  <a:pos x="T10" y="T11"/>
                </a:cxn>
                <a:cxn ang="0">
                  <a:pos x="T12" y="T13"/>
                </a:cxn>
              </a:cxnLst>
              <a:rect l="0" t="0" r="r" b="b"/>
              <a:pathLst>
                <a:path w="172" h="174">
                  <a:moveTo>
                    <a:pt x="172" y="174"/>
                  </a:moveTo>
                  <a:lnTo>
                    <a:pt x="0" y="174"/>
                  </a:lnTo>
                  <a:lnTo>
                    <a:pt x="0" y="0"/>
                  </a:lnTo>
                  <a:lnTo>
                    <a:pt x="41" y="0"/>
                  </a:lnTo>
                  <a:lnTo>
                    <a:pt x="41" y="142"/>
                  </a:lnTo>
                  <a:lnTo>
                    <a:pt x="172" y="142"/>
                  </a:lnTo>
                  <a:lnTo>
                    <a:pt x="172" y="17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p:nvSpPr>
          <p:spPr bwMode="auto">
            <a:xfrm>
              <a:off x="4778" y="2899"/>
              <a:ext cx="256" cy="67"/>
            </a:xfrm>
            <a:custGeom>
              <a:avLst/>
              <a:gdLst>
                <a:gd name="T0" fmla="*/ 256 w 256"/>
                <a:gd name="T1" fmla="*/ 0 h 67"/>
                <a:gd name="T2" fmla="*/ 36 w 256"/>
                <a:gd name="T3" fmla="*/ 0 h 67"/>
                <a:gd name="T4" fmla="*/ 0 w 256"/>
                <a:gd name="T5" fmla="*/ 67 h 67"/>
                <a:gd name="T6" fmla="*/ 256 w 256"/>
                <a:gd name="T7" fmla="*/ 0 h 67"/>
              </a:gdLst>
              <a:ahLst/>
              <a:cxnLst>
                <a:cxn ang="0">
                  <a:pos x="T0" y="T1"/>
                </a:cxn>
                <a:cxn ang="0">
                  <a:pos x="T2" y="T3"/>
                </a:cxn>
                <a:cxn ang="0">
                  <a:pos x="T4" y="T5"/>
                </a:cxn>
                <a:cxn ang="0">
                  <a:pos x="T6" y="T7"/>
                </a:cxn>
              </a:cxnLst>
              <a:rect l="0" t="0" r="r" b="b"/>
              <a:pathLst>
                <a:path w="256" h="67">
                  <a:moveTo>
                    <a:pt x="256" y="0"/>
                  </a:moveTo>
                  <a:lnTo>
                    <a:pt x="36" y="0"/>
                  </a:lnTo>
                  <a:lnTo>
                    <a:pt x="0" y="67"/>
                  </a:lnTo>
                  <a:lnTo>
                    <a:pt x="256" y="0"/>
                  </a:lnTo>
                  <a:close/>
                </a:path>
              </a:pathLst>
            </a:custGeom>
            <a:solidFill>
              <a:srgbClr val="00895F"/>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Section Divider-B">
    <p:spTree>
      <p:nvGrpSpPr>
        <p:cNvPr id="1" name=""/>
        <p:cNvGrpSpPr/>
        <p:nvPr/>
      </p:nvGrpSpPr>
      <p:grpSpPr>
        <a:xfrm>
          <a:off x="0" y="0"/>
          <a:ext cx="0" cy="0"/>
          <a:chOff x="0" y="0"/>
          <a:chExt cx="0" cy="0"/>
        </a:xfrm>
      </p:grpSpPr>
      <p:sp>
        <p:nvSpPr>
          <p:cNvPr id="9" name="Rectangle 8"/>
          <p:cNvSpPr/>
          <p:nvPr userDrawn="1"/>
        </p:nvSpPr>
        <p:spPr bwMode="auto">
          <a:xfrm>
            <a:off x="0" y="0"/>
            <a:ext cx="9144000" cy="5143500"/>
          </a:xfrm>
          <a:prstGeom prst="rect">
            <a:avLst/>
          </a:prstGeom>
          <a:gradFill flip="none" rotWithShape="1">
            <a:gsLst>
              <a:gs pos="0">
                <a:srgbClr val="F8F8F8"/>
              </a:gs>
              <a:gs pos="100000">
                <a:srgbClr val="F2F2F2"/>
              </a:gs>
            </a:gsLst>
            <a:path path="circle">
              <a:fillToRect l="50000" t="50000" r="50000" b="50000"/>
            </a:path>
            <a:tileRect/>
          </a:gra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5" name="Rectangle 14"/>
          <p:cNvSpPr/>
          <p:nvPr userDrawn="1"/>
        </p:nvSpPr>
        <p:spPr bwMode="auto">
          <a:xfrm>
            <a:off x="9" y="0"/>
            <a:ext cx="9143999" cy="5004262"/>
          </a:xfrm>
          <a:custGeom>
            <a:avLst/>
            <a:gdLst/>
            <a:ahLst/>
            <a:cxnLst/>
            <a:rect l="l" t="t" r="r" b="b"/>
            <a:pathLst>
              <a:path w="9143999" h="5004262">
                <a:moveTo>
                  <a:pt x="0" y="0"/>
                </a:moveTo>
                <a:lnTo>
                  <a:pt x="9143999" y="0"/>
                </a:lnTo>
                <a:lnTo>
                  <a:pt x="9143999" y="2767427"/>
                </a:lnTo>
                <a:lnTo>
                  <a:pt x="0" y="5004262"/>
                </a:lnTo>
                <a:close/>
              </a:path>
            </a:pathLst>
          </a:custGeom>
          <a:solidFill>
            <a:srgbClr val="00895F"/>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sp>
        <p:nvSpPr>
          <p:cNvPr id="7" name="Rectangle 11"/>
          <p:cNvSpPr/>
          <p:nvPr userDrawn="1"/>
        </p:nvSpPr>
        <p:spPr bwMode="auto">
          <a:xfrm>
            <a:off x="0" y="-2"/>
            <a:ext cx="9144000" cy="4656928"/>
          </a:xfrm>
          <a:custGeom>
            <a:avLst/>
            <a:gdLst/>
            <a:ahLst/>
            <a:cxnLst/>
            <a:rect l="l" t="t" r="r" b="b"/>
            <a:pathLst>
              <a:path w="9144000" h="4656928">
                <a:moveTo>
                  <a:pt x="0" y="0"/>
                </a:moveTo>
                <a:lnTo>
                  <a:pt x="9144000" y="0"/>
                </a:lnTo>
                <a:lnTo>
                  <a:pt x="9144000" y="2420093"/>
                </a:lnTo>
                <a:lnTo>
                  <a:pt x="0" y="4656928"/>
                </a:lnTo>
                <a:close/>
              </a:path>
            </a:pathLst>
          </a:custGeom>
          <a:solidFill>
            <a:srgbClr val="005287"/>
          </a:solidFill>
          <a:ln w="12700" cap="sq" algn="ctr">
            <a:noFill/>
            <a:miter lim="800000"/>
            <a:headEnd/>
            <a:tailEnd/>
          </a:ln>
          <a:effectLst/>
        </p:spPr>
        <p:txBody>
          <a:bodyPr wrap="square" lIns="0" rIns="0" rtlCol="0" anchor="ctr"/>
          <a:lstStyle/>
          <a:p>
            <a:pPr algn="ctr">
              <a:spcBef>
                <a:spcPts val="810"/>
              </a:spcBef>
            </a:pPr>
            <a:endParaRPr lang="en-US" sz="1200" b="1" dirty="0">
              <a:solidFill>
                <a:schemeClr val="bg1"/>
              </a:solidFill>
              <a:latin typeface="+mn-lt"/>
            </a:endParaRPr>
          </a:p>
        </p:txBody>
      </p:sp>
      <p:pic>
        <p:nvPicPr>
          <p:cNvPr id="8" name="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2519" y="1043327"/>
            <a:ext cx="1696420" cy="2747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itle 3"/>
          <p:cNvSpPr>
            <a:spLocks noGrp="1"/>
          </p:cNvSpPr>
          <p:nvPr>
            <p:ph type="title"/>
          </p:nvPr>
        </p:nvSpPr>
        <p:spPr>
          <a:xfrm>
            <a:off x="648614" y="1785260"/>
            <a:ext cx="7406823" cy="1349829"/>
          </a:xfrm>
        </p:spPr>
        <p:txBody>
          <a:bodyPr anchor="t" anchorCtr="0"/>
          <a:lstStyle>
            <a:lvl1pPr algn="l" rtl="0" eaLnBrk="1" fontAlgn="base" hangingPunct="1">
              <a:lnSpc>
                <a:spcPct val="90000"/>
              </a:lnSpc>
              <a:spcBef>
                <a:spcPct val="0"/>
              </a:spcBef>
              <a:spcAft>
                <a:spcPct val="0"/>
              </a:spcAft>
              <a:defRPr lang="en-US" sz="2100" b="1" kern="0" dirty="0">
                <a:solidFill>
                  <a:schemeClr val="bg1"/>
                </a:solidFill>
                <a:latin typeface="+mj-lt"/>
                <a:ea typeface="+mj-ea"/>
                <a:cs typeface="+mj-cs"/>
              </a:defRPr>
            </a:lvl1pPr>
          </a:lstStyle>
          <a:p>
            <a:r>
              <a:rPr lang="en-US"/>
              <a:t>Click to edit Master title style</a:t>
            </a:r>
            <a:endParaRPr lang="en-US" dirty="0"/>
          </a:p>
        </p:txBody>
      </p:sp>
      <p:sp>
        <p:nvSpPr>
          <p:cNvPr id="6" name="Text Placeholder 5"/>
          <p:cNvSpPr>
            <a:spLocks noGrp="1"/>
          </p:cNvSpPr>
          <p:nvPr>
            <p:ph type="body" sz="quarter" idx="10"/>
          </p:nvPr>
        </p:nvSpPr>
        <p:spPr>
          <a:xfrm>
            <a:off x="3512465" y="3788237"/>
            <a:ext cx="5373183" cy="977359"/>
          </a:xfrm>
          <a:prstGeom prst="rect">
            <a:avLst/>
          </a:prstGeom>
        </p:spPr>
        <p:txBody>
          <a:bodyPr anchor="b" anchorCtr="0"/>
          <a:lstStyle>
            <a:lvl1pPr marL="0" indent="0" algn="r" rtl="0" eaLnBrk="1" fontAlgn="base" hangingPunct="1">
              <a:lnSpc>
                <a:spcPct val="95000"/>
              </a:lnSpc>
              <a:spcBef>
                <a:spcPts val="900"/>
              </a:spcBef>
              <a:spcAft>
                <a:spcPct val="0"/>
              </a:spcAft>
              <a:buClr>
                <a:schemeClr val="accent2"/>
              </a:buClr>
              <a:buFontTx/>
              <a:buNone/>
              <a:defRPr lang="en-US" sz="1500" kern="0" dirty="0" smtClean="0">
                <a:solidFill>
                  <a:schemeClr val="tx2"/>
                </a:solidFill>
                <a:latin typeface="+mn-lt"/>
                <a:ea typeface="+mn-ea"/>
                <a:cs typeface="+mn-cs"/>
              </a:defRPr>
            </a:lvl1pPr>
            <a:lvl2pPr marL="300023" indent="0">
              <a:buFontTx/>
              <a:buNone/>
              <a:defRPr/>
            </a:lvl2pPr>
            <a:lvl3pPr marL="600045" indent="0">
              <a:buFontTx/>
              <a:buNone/>
              <a:defRPr/>
            </a:lvl3pPr>
            <a:lvl4pPr marL="857207" indent="0">
              <a:buFontTx/>
              <a:buNone/>
              <a:defRPr/>
            </a:lvl4pPr>
            <a:lvl5pPr marL="1157230" indent="0">
              <a:buFontTx/>
              <a:buNone/>
              <a:defRPr/>
            </a:lvl5pPr>
          </a:lstStyle>
          <a:p>
            <a:pPr lvl="0"/>
            <a:r>
              <a:rPr lang="en-US"/>
              <a:t>Click to edit Master text styles</a:t>
            </a:r>
          </a:p>
        </p:txBody>
      </p:sp>
    </p:spTree>
    <p:extLst>
      <p:ext uri="{BB962C8B-B14F-4D97-AF65-F5344CB8AC3E}">
        <p14:creationId xmlns:p14="http://schemas.microsoft.com/office/powerpoint/2010/main" val="197734507"/>
      </p:ext>
    </p:extLst>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590560" y="1202532"/>
            <a:ext cx="7958137" cy="3427810"/>
          </a:xfrm>
          <a:prstGeom prst="rect">
            <a:avLst/>
          </a:prstGeom>
        </p:spPr>
        <p:txBody>
          <a:bodyPr/>
          <a:lstStyle>
            <a:lvl2pPr marL="346454" indent="-172633">
              <a:defRPr/>
            </a:lvl2pPr>
            <a:lvl3pPr marL="511943" indent="-165489">
              <a:defRPr/>
            </a:lvl3pPr>
            <a:lvl4pPr marL="685766" indent="-173823">
              <a:defRPr/>
            </a:lvl4pPr>
            <a:lvl5pPr marL="859589" indent="-173823">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850488854"/>
      </p:ext>
    </p:extLst>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Subhead">
    <p:spTree>
      <p:nvGrpSpPr>
        <p:cNvPr id="1" name=""/>
        <p:cNvGrpSpPr/>
        <p:nvPr/>
      </p:nvGrpSpPr>
      <p:grpSpPr>
        <a:xfrm>
          <a:off x="0" y="0"/>
          <a:ext cx="0" cy="0"/>
          <a:chOff x="0" y="0"/>
          <a:chExt cx="0" cy="0"/>
        </a:xfrm>
      </p:grpSpPr>
      <p:sp>
        <p:nvSpPr>
          <p:cNvPr id="3" name="Content Placeholder 2"/>
          <p:cNvSpPr>
            <a:spLocks noGrp="1"/>
          </p:cNvSpPr>
          <p:nvPr>
            <p:ph idx="1"/>
          </p:nvPr>
        </p:nvSpPr>
        <p:spPr bwMode="gray">
          <a:xfrm>
            <a:off x="590549" y="1666496"/>
            <a:ext cx="7958139" cy="2963847"/>
          </a:xfrm>
          <a:prstGeom prst="rect">
            <a:avLst/>
          </a:prstGeom>
        </p:spPr>
        <p:txBody>
          <a:bodyPr/>
          <a:lstStyle>
            <a:lvl2pPr marL="348836" indent="-175013">
              <a:buFont typeface="Courier New" panose="02070309020205020404" pitchFamily="49" charset="0"/>
              <a:buChar char="-"/>
              <a:defRPr/>
            </a:lvl2pPr>
            <a:lvl3pPr marL="511943" indent="-165489">
              <a:defRPr/>
            </a:lvl3pPr>
            <a:lvl4pPr marL="685766" indent="-173823">
              <a:defRPr/>
            </a:lvl4pPr>
            <a:lvl5pPr marL="859589" indent="-173823">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2"/>
          <p:cNvSpPr>
            <a:spLocks noGrp="1"/>
          </p:cNvSpPr>
          <p:nvPr>
            <p:ph type="body" idx="11"/>
          </p:nvPr>
        </p:nvSpPr>
        <p:spPr bwMode="gray">
          <a:xfrm>
            <a:off x="590549" y="1202531"/>
            <a:ext cx="7958139" cy="480060"/>
          </a:xfrm>
          <a:prstGeom prst="rect">
            <a:avLst/>
          </a:prstGeom>
        </p:spPr>
        <p:txBody>
          <a:bodyPr anchor="t" anchorCtr="0"/>
          <a:lstStyle>
            <a:lvl1pPr marL="0" indent="0">
              <a:lnSpc>
                <a:spcPct val="95000"/>
              </a:lnSpc>
              <a:buNone/>
              <a:defRPr sz="1500" b="1">
                <a:solidFill>
                  <a:schemeClr val="accent1"/>
                </a:solidFill>
              </a:defRPr>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en-US"/>
              <a:t>Click to edit Master text styles</a:t>
            </a:r>
          </a:p>
        </p:txBody>
      </p:sp>
      <p:sp>
        <p:nvSpPr>
          <p:cNvPr id="6" name="Title 5"/>
          <p:cNvSpPr>
            <a:spLocks noGrp="1"/>
          </p:cNvSpPr>
          <p:nvPr>
            <p:ph type="title"/>
          </p:nvPr>
        </p:nvSpPr>
        <p:spPr/>
        <p:txBody>
          <a:bodyPr/>
          <a:lstStyle/>
          <a:p>
            <a:r>
              <a:rPr lang="en-US"/>
              <a:t>Click to edit Master title style</a:t>
            </a:r>
            <a:endParaRPr lang="en-US" dirty="0"/>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bwMode="gray">
          <a:xfrm>
            <a:off x="590551" y="1202532"/>
            <a:ext cx="3840480" cy="3427810"/>
          </a:xfrm>
          <a:prstGeom prst="rect">
            <a:avLst/>
          </a:prstGeom>
        </p:spPr>
        <p:txBody>
          <a:bodyPr/>
          <a:lstStyle>
            <a:lvl1pPr>
              <a:spcBef>
                <a:spcPts val="750"/>
              </a:spcBef>
              <a:defRPr sz="1350"/>
            </a:lvl1pPr>
            <a:lvl2pPr marL="348836" indent="-175013">
              <a:spcBef>
                <a:spcPts val="375"/>
              </a:spcBef>
              <a:buFont typeface="Courier New" panose="02070309020205020404" pitchFamily="49" charset="0"/>
              <a:buChar char="-"/>
              <a:defRPr sz="1200"/>
            </a:lvl2pPr>
            <a:lvl3pPr marL="511943" indent="-165489">
              <a:spcBef>
                <a:spcPts val="375"/>
              </a:spcBef>
              <a:defRPr sz="1050"/>
            </a:lvl3pPr>
            <a:lvl4pPr marL="685766" indent="-173823">
              <a:spcBef>
                <a:spcPts val="375"/>
              </a:spcBef>
              <a:defRPr sz="900"/>
            </a:lvl4pPr>
            <a:lvl5pPr marL="859589" indent="-173823">
              <a:spcBef>
                <a:spcPts val="375"/>
              </a:spcBef>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bwMode="gray">
          <a:xfrm>
            <a:off x="4708208" y="1202532"/>
            <a:ext cx="3840480" cy="3427810"/>
          </a:xfrm>
          <a:prstGeom prst="rect">
            <a:avLst/>
          </a:prstGeom>
        </p:spPr>
        <p:txBody>
          <a:bodyPr/>
          <a:lstStyle>
            <a:lvl1pPr>
              <a:spcBef>
                <a:spcPts val="750"/>
              </a:spcBef>
              <a:defRPr sz="1350"/>
            </a:lvl1pPr>
            <a:lvl2pPr marL="348836" indent="-175013">
              <a:spcBef>
                <a:spcPts val="375"/>
              </a:spcBef>
              <a:buFont typeface="Courier New" panose="02070309020205020404" pitchFamily="49" charset="0"/>
              <a:buChar char="-"/>
              <a:defRPr sz="1200"/>
            </a:lvl2pPr>
            <a:lvl3pPr marL="511943" indent="-165489">
              <a:spcBef>
                <a:spcPts val="375"/>
              </a:spcBef>
              <a:defRPr sz="1050"/>
            </a:lvl3pPr>
            <a:lvl4pPr marL="685766" indent="-173823">
              <a:spcBef>
                <a:spcPts val="375"/>
              </a:spcBef>
              <a:defRPr sz="900"/>
            </a:lvl4pPr>
            <a:lvl5pPr marL="859589" indent="-173823">
              <a:spcBef>
                <a:spcPts val="375"/>
              </a:spcBef>
              <a:defRPr sz="90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53986" name="Rectangle 2"/>
          <p:cNvSpPr>
            <a:spLocks noGrp="1" noChangeArrowheads="1"/>
          </p:cNvSpPr>
          <p:nvPr>
            <p:ph type="title"/>
          </p:nvPr>
        </p:nvSpPr>
        <p:spPr bwMode="gray">
          <a:xfrm>
            <a:off x="590549" y="121931"/>
            <a:ext cx="7958139" cy="7377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Click to edit Master title style</a:t>
            </a:r>
            <a:endParaRPr lang="en-US" dirty="0"/>
          </a:p>
        </p:txBody>
      </p:sp>
      <p:sp>
        <p:nvSpPr>
          <p:cNvPr id="7" name="Rectangle 5"/>
          <p:cNvSpPr txBox="1">
            <a:spLocks noChangeArrowheads="1"/>
          </p:cNvSpPr>
          <p:nvPr/>
        </p:nvSpPr>
        <p:spPr bwMode="gray">
          <a:xfrm>
            <a:off x="132045" y="4804173"/>
            <a:ext cx="803275" cy="225028"/>
          </a:xfrm>
          <a:prstGeom prst="rect">
            <a:avLst/>
          </a:prstGeom>
          <a:noFill/>
          <a:ln w="9525">
            <a:noFill/>
            <a:miter lim="800000"/>
            <a:headEnd/>
            <a:tailEnd/>
          </a:ln>
          <a:effectLst/>
        </p:spPr>
        <p:txBody>
          <a:bodyPr vert="horz" wrap="none" lIns="68580" tIns="34290" rIns="68580" bIns="34290" numCol="1" anchor="t" anchorCtr="0" compatLnSpc="1">
            <a:prstTxWarp prst="textNoShape">
              <a:avLst/>
            </a:prstTxWarp>
          </a:bodyPr>
          <a:lstStyle>
            <a:lvl1pPr algn="r" eaLnBrk="0" hangingPunct="0">
              <a:lnSpc>
                <a:spcPct val="100000"/>
              </a:lnSpc>
              <a:spcBef>
                <a:spcPct val="0"/>
              </a:spcBef>
              <a:defRPr sz="1000">
                <a:solidFill>
                  <a:schemeClr val="tx2"/>
                </a:solidFill>
              </a:defRPr>
            </a:lvl1pPr>
          </a:lstStyle>
          <a:p>
            <a:pPr marL="0" marR="0" lvl="0" indent="0" algn="l" defTabSz="685766" rtl="0" eaLnBrk="0" fontAlgn="base" latinLnBrk="0" hangingPunct="0">
              <a:lnSpc>
                <a:spcPct val="100000"/>
              </a:lnSpc>
              <a:spcBef>
                <a:spcPct val="0"/>
              </a:spcBef>
              <a:spcAft>
                <a:spcPct val="0"/>
              </a:spcAft>
              <a:buClrTx/>
              <a:buSzTx/>
              <a:buFontTx/>
              <a:buNone/>
              <a:tabLst/>
              <a:defRPr/>
            </a:pPr>
            <a:fld id="{2C78AFB4-C6FC-46C2-866E-1D035D18C516}" type="slidenum">
              <a:rPr kumimoji="0" lang="en-US" sz="750" b="0" i="0" u="none" strike="noStrike" kern="1200" cap="none" spc="0" normalizeH="0" baseline="0" noProof="0" smtClean="0">
                <a:ln>
                  <a:noFill/>
                </a:ln>
                <a:solidFill>
                  <a:schemeClr val="tx1"/>
                </a:solidFill>
                <a:effectLst/>
                <a:uLnTx/>
                <a:uFillTx/>
                <a:latin typeface="Arial" charset="0"/>
                <a:ea typeface="+mn-ea"/>
                <a:cs typeface="+mn-cs"/>
              </a:rPr>
              <a:pPr marL="0" marR="0" lvl="0" indent="0" algn="l" defTabSz="685766" rtl="0" eaLnBrk="0" fontAlgn="base" latinLnBrk="0" hangingPunct="0">
                <a:lnSpc>
                  <a:spcPct val="100000"/>
                </a:lnSpc>
                <a:spcBef>
                  <a:spcPct val="0"/>
                </a:spcBef>
                <a:spcAft>
                  <a:spcPct val="0"/>
                </a:spcAft>
                <a:buClrTx/>
                <a:buSzTx/>
                <a:buFontTx/>
                <a:buNone/>
                <a:tabLst/>
                <a:defRPr/>
              </a:pPr>
              <a:t>‹#›</a:t>
            </a:fld>
            <a:endParaRPr kumimoji="0" lang="en-US" sz="750" b="0" i="0" u="none" strike="noStrike" kern="1200" cap="none" spc="0" normalizeH="0" baseline="0" noProof="0" dirty="0">
              <a:ln>
                <a:noFill/>
              </a:ln>
              <a:solidFill>
                <a:schemeClr val="tx1"/>
              </a:solidFill>
              <a:effectLst/>
              <a:uLnTx/>
              <a:uFillTx/>
              <a:latin typeface="Arial" charset="0"/>
              <a:ea typeface="+mn-ea"/>
              <a:cs typeface="+mn-cs"/>
            </a:endParaRPr>
          </a:p>
        </p:txBody>
      </p:sp>
      <p:sp>
        <p:nvSpPr>
          <p:cNvPr id="11" name="Shape 122"/>
          <p:cNvSpPr/>
          <p:nvPr/>
        </p:nvSpPr>
        <p:spPr>
          <a:xfrm>
            <a:off x="6376924" y="4479544"/>
            <a:ext cx="2779776" cy="676656"/>
          </a:xfrm>
          <a:prstGeom prst="triangle">
            <a:avLst>
              <a:gd name="adj" fmla="val 100000"/>
            </a:avLst>
          </a:prstGeom>
          <a:solidFill>
            <a:srgbClr val="00895F"/>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sp>
        <p:nvSpPr>
          <p:cNvPr id="12" name="Shape 123"/>
          <p:cNvSpPr/>
          <p:nvPr/>
        </p:nvSpPr>
        <p:spPr>
          <a:xfrm>
            <a:off x="6724396" y="4561840"/>
            <a:ext cx="2432304" cy="594360"/>
          </a:xfrm>
          <a:prstGeom prst="triangle">
            <a:avLst>
              <a:gd name="adj" fmla="val 100000"/>
            </a:avLst>
          </a:prstGeom>
          <a:solidFill>
            <a:srgbClr val="005287"/>
          </a:solidFill>
          <a:ln>
            <a:noFill/>
          </a:ln>
        </p:spPr>
        <p:txBody>
          <a:bodyPr lIns="0" tIns="34275" rIns="0" bIns="34275" anchor="ctr" anchorCtr="0">
            <a:normAutofit/>
          </a:bodyPr>
          <a:lstStyle/>
          <a:p>
            <a:pPr marL="0" marR="0" lvl="0" indent="0" algn="ctr" rtl="0">
              <a:lnSpc>
                <a:spcPct val="90000"/>
              </a:lnSpc>
              <a:spcBef>
                <a:spcPts val="0"/>
              </a:spcBef>
              <a:spcAft>
                <a:spcPts val="0"/>
              </a:spcAft>
              <a:buNone/>
            </a:pPr>
            <a:endParaRPr sz="1200" b="1" i="0" u="none" strike="noStrike" cap="none" baseline="0" dirty="0">
              <a:solidFill>
                <a:schemeClr val="lt1"/>
              </a:solidFill>
              <a:latin typeface="Arial"/>
              <a:ea typeface="Arial"/>
              <a:cs typeface="Arial"/>
              <a:sym typeface="Arial"/>
            </a:endParaRPr>
          </a:p>
        </p:txBody>
      </p:sp>
      <p:pic>
        <p:nvPicPr>
          <p:cNvPr id="13" name="Shape 124"/>
          <p:cNvPicPr preferRelativeResize="0"/>
          <p:nvPr/>
        </p:nvPicPr>
        <p:blipFill rotWithShape="1">
          <a:blip r:embed="rId14">
            <a:alphaModFix/>
          </a:blip>
          <a:srcRect/>
          <a:stretch/>
        </p:blipFill>
        <p:spPr>
          <a:xfrm>
            <a:off x="8119877" y="4892046"/>
            <a:ext cx="758783" cy="122883"/>
          </a:xfrm>
          <a:prstGeom prst="rect">
            <a:avLst/>
          </a:prstGeom>
          <a:noFill/>
          <a:ln>
            <a:noFill/>
          </a:ln>
        </p:spPr>
      </p:pic>
      <p:sp>
        <p:nvSpPr>
          <p:cNvPr id="2" name="Text Placeholder 1"/>
          <p:cNvSpPr>
            <a:spLocks noGrp="1"/>
          </p:cNvSpPr>
          <p:nvPr>
            <p:ph type="body" idx="1"/>
          </p:nvPr>
        </p:nvSpPr>
        <p:spPr>
          <a:xfrm>
            <a:off x="594360" y="1207008"/>
            <a:ext cx="7955280" cy="34290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 bg1="lt1" tx1="dk1" bg2="lt2" tx2="dk2" accent1="accent1" accent2="accent2" accent3="accent3" accent4="accent4" accent5="accent5" accent6="accent6" hlink="hlink" folHlink="folHlink"/>
  <p:sldLayoutIdLst>
    <p:sldLayoutId id="2147483734" r:id="rId1"/>
    <p:sldLayoutId id="2147483738" r:id="rId2"/>
    <p:sldLayoutId id="2147483737" r:id="rId3"/>
    <p:sldLayoutId id="2147483739" r:id="rId4"/>
    <p:sldLayoutId id="2147483701" r:id="rId5"/>
    <p:sldLayoutId id="2147483735" r:id="rId6"/>
    <p:sldLayoutId id="2147483736" r:id="rId7"/>
    <p:sldLayoutId id="2147483711" r:id="rId8"/>
    <p:sldLayoutId id="2147483702" r:id="rId9"/>
    <p:sldLayoutId id="2147483712" r:id="rId10"/>
    <p:sldLayoutId id="2147483704" r:id="rId11"/>
    <p:sldLayoutId id="2147483705" r:id="rId12"/>
  </p:sldLayoutIdLst>
  <p:transition>
    <p:wipe dir="r"/>
  </p:transition>
  <p:hf sldNum="0" hdr="0" ftr="0" dt="0"/>
  <p:txStyles>
    <p:titleStyle>
      <a:lvl1pPr algn="l" rtl="0" eaLnBrk="1" fontAlgn="base" hangingPunct="1">
        <a:lnSpc>
          <a:spcPct val="90000"/>
        </a:lnSpc>
        <a:spcBef>
          <a:spcPct val="0"/>
        </a:spcBef>
        <a:spcAft>
          <a:spcPct val="0"/>
        </a:spcAft>
        <a:defRPr sz="1800" b="1">
          <a:solidFill>
            <a:schemeClr val="tx2"/>
          </a:solidFill>
          <a:latin typeface="+mj-lt"/>
          <a:ea typeface="+mj-ea"/>
          <a:cs typeface="+mj-cs"/>
        </a:defRPr>
      </a:lvl1pPr>
      <a:lvl2pPr algn="l" rtl="0" eaLnBrk="1" fontAlgn="base" hangingPunct="1">
        <a:lnSpc>
          <a:spcPct val="90000"/>
        </a:lnSpc>
        <a:spcBef>
          <a:spcPct val="0"/>
        </a:spcBef>
        <a:spcAft>
          <a:spcPct val="0"/>
        </a:spcAft>
        <a:defRPr sz="2400" b="1">
          <a:solidFill>
            <a:schemeClr val="tx2"/>
          </a:solidFill>
          <a:latin typeface="Arial" charset="0"/>
        </a:defRPr>
      </a:lvl2pPr>
      <a:lvl3pPr algn="l" rtl="0" eaLnBrk="1" fontAlgn="base" hangingPunct="1">
        <a:lnSpc>
          <a:spcPct val="90000"/>
        </a:lnSpc>
        <a:spcBef>
          <a:spcPct val="0"/>
        </a:spcBef>
        <a:spcAft>
          <a:spcPct val="0"/>
        </a:spcAft>
        <a:defRPr sz="2400" b="1">
          <a:solidFill>
            <a:schemeClr val="tx2"/>
          </a:solidFill>
          <a:latin typeface="Arial" charset="0"/>
        </a:defRPr>
      </a:lvl3pPr>
      <a:lvl4pPr algn="l" rtl="0" eaLnBrk="1" fontAlgn="base" hangingPunct="1">
        <a:lnSpc>
          <a:spcPct val="90000"/>
        </a:lnSpc>
        <a:spcBef>
          <a:spcPct val="0"/>
        </a:spcBef>
        <a:spcAft>
          <a:spcPct val="0"/>
        </a:spcAft>
        <a:defRPr sz="2400" b="1">
          <a:solidFill>
            <a:schemeClr val="tx2"/>
          </a:solidFill>
          <a:latin typeface="Arial" charset="0"/>
        </a:defRPr>
      </a:lvl4pPr>
      <a:lvl5pPr algn="l" rtl="0" eaLnBrk="1" fontAlgn="base" hangingPunct="1">
        <a:lnSpc>
          <a:spcPct val="90000"/>
        </a:lnSpc>
        <a:spcBef>
          <a:spcPct val="0"/>
        </a:spcBef>
        <a:spcAft>
          <a:spcPct val="0"/>
        </a:spcAft>
        <a:defRPr sz="2400" b="1">
          <a:solidFill>
            <a:schemeClr val="tx2"/>
          </a:solidFill>
          <a:latin typeface="Arial" charset="0"/>
        </a:defRPr>
      </a:lvl5pPr>
      <a:lvl6pPr marL="342884" algn="l" rtl="0" eaLnBrk="1" fontAlgn="base" hangingPunct="1">
        <a:lnSpc>
          <a:spcPct val="90000"/>
        </a:lnSpc>
        <a:spcBef>
          <a:spcPct val="0"/>
        </a:spcBef>
        <a:spcAft>
          <a:spcPct val="0"/>
        </a:spcAft>
        <a:defRPr sz="2400" b="1">
          <a:solidFill>
            <a:schemeClr val="tx2"/>
          </a:solidFill>
          <a:latin typeface="Arial" charset="0"/>
        </a:defRPr>
      </a:lvl6pPr>
      <a:lvl7pPr marL="685766" algn="l" rtl="0" eaLnBrk="1" fontAlgn="base" hangingPunct="1">
        <a:lnSpc>
          <a:spcPct val="90000"/>
        </a:lnSpc>
        <a:spcBef>
          <a:spcPct val="0"/>
        </a:spcBef>
        <a:spcAft>
          <a:spcPct val="0"/>
        </a:spcAft>
        <a:defRPr sz="2400" b="1">
          <a:solidFill>
            <a:schemeClr val="tx2"/>
          </a:solidFill>
          <a:latin typeface="Arial" charset="0"/>
        </a:defRPr>
      </a:lvl7pPr>
      <a:lvl8pPr marL="1028649" algn="l" rtl="0" eaLnBrk="1" fontAlgn="base" hangingPunct="1">
        <a:lnSpc>
          <a:spcPct val="90000"/>
        </a:lnSpc>
        <a:spcBef>
          <a:spcPct val="0"/>
        </a:spcBef>
        <a:spcAft>
          <a:spcPct val="0"/>
        </a:spcAft>
        <a:defRPr sz="2400" b="1">
          <a:solidFill>
            <a:schemeClr val="tx2"/>
          </a:solidFill>
          <a:latin typeface="Arial" charset="0"/>
        </a:defRPr>
      </a:lvl8pPr>
      <a:lvl9pPr marL="1371532" algn="l" rtl="0" eaLnBrk="1" fontAlgn="base" hangingPunct="1">
        <a:lnSpc>
          <a:spcPct val="90000"/>
        </a:lnSpc>
        <a:spcBef>
          <a:spcPct val="0"/>
        </a:spcBef>
        <a:spcAft>
          <a:spcPct val="0"/>
        </a:spcAft>
        <a:defRPr sz="2400" b="1">
          <a:solidFill>
            <a:schemeClr val="tx2"/>
          </a:solidFill>
          <a:latin typeface="Arial" charset="0"/>
        </a:defRPr>
      </a:lvl9pPr>
    </p:titleStyle>
    <p:bodyStyle>
      <a:lvl1pPr marL="173823" marR="0" indent="-173823" algn="l" defTabSz="685766" rtl="0" eaLnBrk="1" fontAlgn="base" latinLnBrk="0" hangingPunct="1">
        <a:lnSpc>
          <a:spcPct val="95000"/>
        </a:lnSpc>
        <a:spcBef>
          <a:spcPts val="900"/>
        </a:spcBef>
        <a:spcAft>
          <a:spcPct val="0"/>
        </a:spcAft>
        <a:buClr>
          <a:schemeClr val="tx2"/>
        </a:buClr>
        <a:buSzTx/>
        <a:buFont typeface="Wingdings" panose="05000000000000000000" pitchFamily="2" charset="2"/>
        <a:buChar char="§"/>
        <a:tabLst/>
        <a:defRPr sz="1500">
          <a:solidFill>
            <a:schemeClr val="tx1"/>
          </a:solidFill>
          <a:latin typeface="+mn-lt"/>
          <a:ea typeface="+mn-ea"/>
          <a:cs typeface="+mn-cs"/>
        </a:defRPr>
      </a:lvl1pPr>
      <a:lvl2pPr marL="346454" marR="0" indent="-46433" algn="l" defTabSz="685766" rtl="0" eaLnBrk="1" fontAlgn="base" latinLnBrk="0" hangingPunct="1">
        <a:lnSpc>
          <a:spcPct val="95000"/>
        </a:lnSpc>
        <a:spcBef>
          <a:spcPts val="450"/>
        </a:spcBef>
        <a:spcAft>
          <a:spcPct val="0"/>
        </a:spcAft>
        <a:buClr>
          <a:schemeClr val="tx2"/>
        </a:buClr>
        <a:buSzTx/>
        <a:buFont typeface="Courier New" panose="02070309020205020404" pitchFamily="49" charset="0"/>
        <a:buChar char="-"/>
        <a:tabLst/>
        <a:defRPr sz="1350">
          <a:solidFill>
            <a:schemeClr val="tx1"/>
          </a:solidFill>
          <a:latin typeface="+mn-lt"/>
        </a:defRPr>
      </a:lvl2pPr>
      <a:lvl3pPr marL="511943" marR="0" indent="88102"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3pPr>
      <a:lvl4pPr marL="685766" marR="0" indent="171442"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4pPr>
      <a:lvl5pPr marL="859589" marR="0" indent="297641"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050">
          <a:solidFill>
            <a:schemeClr val="tx1"/>
          </a:solidFill>
          <a:latin typeface="+mn-lt"/>
        </a:defRPr>
      </a:lvl5pPr>
      <a:lvl6pPr marL="1671554"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6pPr>
      <a:lvl7pPr marL="2014438"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7pPr>
      <a:lvl8pPr marL="2357320"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8pPr>
      <a:lvl9pPr marL="2700203"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hyperlink" Target="mailto:P2P_Support@Jabil.com"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3"/>
          <p:cNvSpPr>
            <a:spLocks noGrp="1"/>
          </p:cNvSpPr>
          <p:nvPr>
            <p:ph type="body" sz="quarter" idx="10"/>
          </p:nvPr>
        </p:nvSpPr>
        <p:spPr>
          <a:xfrm>
            <a:off x="347195" y="3910988"/>
            <a:ext cx="3667788" cy="478166"/>
          </a:xfrm>
        </p:spPr>
        <p:txBody>
          <a:bodyPr>
            <a:normAutofit/>
          </a:bodyPr>
          <a:lstStyle/>
          <a:p>
            <a:pPr defTabSz="914378">
              <a:buClr>
                <a:schemeClr val="accent1"/>
              </a:buClr>
            </a:pPr>
            <a:r>
              <a:rPr lang="en-US" sz="1400" dirty="0">
                <a:solidFill>
                  <a:srgbClr val="00895F"/>
                </a:solidFill>
              </a:rPr>
              <a:t>20 Dec 2017</a:t>
            </a:r>
          </a:p>
        </p:txBody>
      </p:sp>
      <p:sp>
        <p:nvSpPr>
          <p:cNvPr id="8" name="Title 1"/>
          <p:cNvSpPr txBox="1">
            <a:spLocks/>
          </p:cNvSpPr>
          <p:nvPr/>
        </p:nvSpPr>
        <p:spPr>
          <a:xfrm>
            <a:off x="336175" y="67200"/>
            <a:ext cx="8587487" cy="860611"/>
          </a:xfrm>
          <a:prstGeom prst="rect">
            <a:avLst/>
          </a:prstGeom>
        </p:spPr>
        <p:txBody>
          <a:bodyPr anchor="ctr"/>
          <a:lstStyle>
            <a:lvl1pPr algn="l" rtl="0" eaLnBrk="1" fontAlgn="base" hangingPunct="1">
              <a:lnSpc>
                <a:spcPct val="90000"/>
              </a:lnSpc>
              <a:spcBef>
                <a:spcPct val="0"/>
              </a:spcBef>
              <a:spcAft>
                <a:spcPct val="0"/>
              </a:spcAft>
              <a:defRPr sz="2400" b="1">
                <a:solidFill>
                  <a:schemeClr val="tx2"/>
                </a:solidFill>
                <a:latin typeface="+mj-lt"/>
                <a:ea typeface="+mj-ea"/>
                <a:cs typeface="+mj-cs"/>
              </a:defRPr>
            </a:lvl1pPr>
            <a:lvl2pPr algn="l" rtl="0" eaLnBrk="1" fontAlgn="base" hangingPunct="1">
              <a:lnSpc>
                <a:spcPct val="90000"/>
              </a:lnSpc>
              <a:spcBef>
                <a:spcPct val="0"/>
              </a:spcBef>
              <a:spcAft>
                <a:spcPct val="0"/>
              </a:spcAft>
              <a:defRPr sz="3200" b="1">
                <a:solidFill>
                  <a:schemeClr val="tx2"/>
                </a:solidFill>
                <a:latin typeface="Arial" charset="0"/>
              </a:defRPr>
            </a:lvl2pPr>
            <a:lvl3pPr algn="l" rtl="0" eaLnBrk="1" fontAlgn="base" hangingPunct="1">
              <a:lnSpc>
                <a:spcPct val="90000"/>
              </a:lnSpc>
              <a:spcBef>
                <a:spcPct val="0"/>
              </a:spcBef>
              <a:spcAft>
                <a:spcPct val="0"/>
              </a:spcAft>
              <a:defRPr sz="3200" b="1">
                <a:solidFill>
                  <a:schemeClr val="tx2"/>
                </a:solidFill>
                <a:latin typeface="Arial" charset="0"/>
              </a:defRPr>
            </a:lvl3pPr>
            <a:lvl4pPr algn="l" rtl="0" eaLnBrk="1" fontAlgn="base" hangingPunct="1">
              <a:lnSpc>
                <a:spcPct val="90000"/>
              </a:lnSpc>
              <a:spcBef>
                <a:spcPct val="0"/>
              </a:spcBef>
              <a:spcAft>
                <a:spcPct val="0"/>
              </a:spcAft>
              <a:defRPr sz="3200" b="1">
                <a:solidFill>
                  <a:schemeClr val="tx2"/>
                </a:solidFill>
                <a:latin typeface="Arial" charset="0"/>
              </a:defRPr>
            </a:lvl4pPr>
            <a:lvl5pPr algn="l" rtl="0" eaLnBrk="1" fontAlgn="base" hangingPunct="1">
              <a:lnSpc>
                <a:spcPct val="90000"/>
              </a:lnSpc>
              <a:spcBef>
                <a:spcPct val="0"/>
              </a:spcBef>
              <a:spcAft>
                <a:spcPct val="0"/>
              </a:spcAft>
              <a:defRPr sz="3200" b="1">
                <a:solidFill>
                  <a:schemeClr val="tx2"/>
                </a:solidFill>
                <a:latin typeface="Arial" charset="0"/>
              </a:defRPr>
            </a:lvl5pPr>
            <a:lvl6pPr marL="457200" algn="l" rtl="0" eaLnBrk="1" fontAlgn="base" hangingPunct="1">
              <a:lnSpc>
                <a:spcPct val="90000"/>
              </a:lnSpc>
              <a:spcBef>
                <a:spcPct val="0"/>
              </a:spcBef>
              <a:spcAft>
                <a:spcPct val="0"/>
              </a:spcAft>
              <a:defRPr sz="3200" b="1">
                <a:solidFill>
                  <a:schemeClr val="tx2"/>
                </a:solidFill>
                <a:latin typeface="Arial" charset="0"/>
              </a:defRPr>
            </a:lvl6pPr>
            <a:lvl7pPr marL="914400" algn="l" rtl="0" eaLnBrk="1" fontAlgn="base" hangingPunct="1">
              <a:lnSpc>
                <a:spcPct val="90000"/>
              </a:lnSpc>
              <a:spcBef>
                <a:spcPct val="0"/>
              </a:spcBef>
              <a:spcAft>
                <a:spcPct val="0"/>
              </a:spcAft>
              <a:defRPr sz="3200" b="1">
                <a:solidFill>
                  <a:schemeClr val="tx2"/>
                </a:solidFill>
                <a:latin typeface="Arial" charset="0"/>
              </a:defRPr>
            </a:lvl7pPr>
            <a:lvl8pPr marL="1371600" algn="l" rtl="0" eaLnBrk="1" fontAlgn="base" hangingPunct="1">
              <a:lnSpc>
                <a:spcPct val="90000"/>
              </a:lnSpc>
              <a:spcBef>
                <a:spcPct val="0"/>
              </a:spcBef>
              <a:spcAft>
                <a:spcPct val="0"/>
              </a:spcAft>
              <a:defRPr sz="3200" b="1">
                <a:solidFill>
                  <a:schemeClr val="tx2"/>
                </a:solidFill>
                <a:latin typeface="Arial" charset="0"/>
              </a:defRPr>
            </a:lvl8pPr>
            <a:lvl9pPr marL="1828800" algn="l" rtl="0" eaLnBrk="1" fontAlgn="base" hangingPunct="1">
              <a:lnSpc>
                <a:spcPct val="90000"/>
              </a:lnSpc>
              <a:spcBef>
                <a:spcPct val="0"/>
              </a:spcBef>
              <a:spcAft>
                <a:spcPct val="0"/>
              </a:spcAft>
              <a:defRPr sz="3200" b="1">
                <a:solidFill>
                  <a:schemeClr val="tx2"/>
                </a:solidFill>
                <a:latin typeface="Arial" charset="0"/>
              </a:defRPr>
            </a:lvl9pPr>
          </a:lstStyle>
          <a:p>
            <a:r>
              <a:rPr lang="en-US" sz="2000" dirty="0">
                <a:latin typeface="微软雅黑" panose="020B0503020204020204" pitchFamily="34" charset="-122"/>
                <a:ea typeface="微软雅黑" panose="020B0503020204020204" pitchFamily="34" charset="-122"/>
              </a:rPr>
              <a:t>Supplier Enablement CSP Training</a:t>
            </a:r>
            <a:endParaRPr lang="en-US" sz="2200" dirty="0"/>
          </a:p>
        </p:txBody>
      </p:sp>
      <p:sp>
        <p:nvSpPr>
          <p:cNvPr id="9" name="Text Placeholder 2"/>
          <p:cNvSpPr>
            <a:spLocks noGrp="1"/>
          </p:cNvSpPr>
          <p:nvPr>
            <p:ph type="body" sz="quarter" idx="10"/>
          </p:nvPr>
        </p:nvSpPr>
        <p:spPr>
          <a:xfrm>
            <a:off x="336177" y="2971563"/>
            <a:ext cx="3931024" cy="977931"/>
          </a:xfrm>
        </p:spPr>
        <p:txBody>
          <a:bodyPr>
            <a:normAutofit/>
          </a:bodyPr>
          <a:lstStyle/>
          <a:p>
            <a:r>
              <a:rPr lang="en-US" sz="2000" b="1" dirty="0">
                <a:latin typeface="微软雅黑" panose="020B0503020204020204" pitchFamily="34" charset="-122"/>
                <a:ea typeface="微软雅黑" panose="020B0503020204020204" pitchFamily="34" charset="-122"/>
              </a:rPr>
              <a:t>FAQ</a:t>
            </a:r>
            <a:endParaRPr lang="en-US" sz="1800" b="1" dirty="0"/>
          </a:p>
        </p:txBody>
      </p:sp>
    </p:spTree>
    <p:extLst>
      <p:ext uri="{BB962C8B-B14F-4D97-AF65-F5344CB8AC3E}">
        <p14:creationId xmlns:p14="http://schemas.microsoft.com/office/powerpoint/2010/main" val="440282793"/>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3BFE37-AFAE-4CBB-9861-6F9FFE60C5BC}"/>
              </a:ext>
            </a:extLst>
          </p:cNvPr>
          <p:cNvSpPr>
            <a:spLocks noGrp="1"/>
          </p:cNvSpPr>
          <p:nvPr>
            <p:ph type="title"/>
          </p:nvPr>
        </p:nvSpPr>
        <p:spPr>
          <a:xfrm>
            <a:off x="590549" y="121931"/>
            <a:ext cx="7958139" cy="666215"/>
          </a:xfrm>
        </p:spPr>
        <p:txBody>
          <a:bodyPr/>
          <a:lstStyle/>
          <a:p>
            <a:r>
              <a:rPr lang="it-IT" dirty="0"/>
              <a:t>C</a:t>
            </a:r>
            <a:r>
              <a:rPr lang="en-US" dirty="0" err="1"/>
              <a:t>reazione</a:t>
            </a:r>
            <a:r>
              <a:rPr lang="en-US" dirty="0"/>
              <a:t> </a:t>
            </a:r>
            <a:r>
              <a:rPr lang="en-US" dirty="0" err="1"/>
              <a:t>Fattura</a:t>
            </a:r>
            <a:endParaRPr lang="en-US" dirty="0"/>
          </a:p>
        </p:txBody>
      </p:sp>
      <p:sp>
        <p:nvSpPr>
          <p:cNvPr id="4" name="Content Placeholder 1">
            <a:extLst>
              <a:ext uri="{FF2B5EF4-FFF2-40B4-BE49-F238E27FC236}">
                <a16:creationId xmlns:a16="http://schemas.microsoft.com/office/drawing/2014/main" id="{6CE7AAAD-61C5-410F-9149-457486B74912}"/>
              </a:ext>
            </a:extLst>
          </p:cNvPr>
          <p:cNvSpPr txBox="1">
            <a:spLocks/>
          </p:cNvSpPr>
          <p:nvPr/>
        </p:nvSpPr>
        <p:spPr bwMode="gray">
          <a:xfrm>
            <a:off x="590551" y="1037460"/>
            <a:ext cx="7958137" cy="3427810"/>
          </a:xfrm>
          <a:prstGeom prst="rect">
            <a:avLst/>
          </a:prstGeom>
        </p:spPr>
        <p:txBody>
          <a:bodyPr vert="horz" lIns="91440" tIns="45720" rIns="91440" bIns="45720" rtlCol="0">
            <a:normAutofit/>
          </a:bodyPr>
          <a:lstStyle>
            <a:lvl1pPr marL="173823" marR="0" indent="-173823" algn="l" defTabSz="685766" rtl="0" eaLnBrk="1" fontAlgn="base" latinLnBrk="0" hangingPunct="1">
              <a:lnSpc>
                <a:spcPct val="95000"/>
              </a:lnSpc>
              <a:spcBef>
                <a:spcPts val="900"/>
              </a:spcBef>
              <a:spcAft>
                <a:spcPct val="0"/>
              </a:spcAft>
              <a:buClr>
                <a:schemeClr val="tx2"/>
              </a:buClr>
              <a:buSzTx/>
              <a:buFont typeface="Wingdings" panose="05000000000000000000" pitchFamily="2" charset="2"/>
              <a:buChar char="§"/>
              <a:tabLst/>
              <a:defRPr sz="1500">
                <a:solidFill>
                  <a:schemeClr val="tx1"/>
                </a:solidFill>
                <a:latin typeface="+mn-lt"/>
                <a:ea typeface="+mn-ea"/>
                <a:cs typeface="+mn-cs"/>
              </a:defRPr>
            </a:lvl1pPr>
            <a:lvl2pPr marL="346454" marR="0" indent="-172633" algn="l" defTabSz="685766" rtl="0" eaLnBrk="1" fontAlgn="base" latinLnBrk="0" hangingPunct="1">
              <a:lnSpc>
                <a:spcPct val="95000"/>
              </a:lnSpc>
              <a:spcBef>
                <a:spcPts val="450"/>
              </a:spcBef>
              <a:spcAft>
                <a:spcPct val="0"/>
              </a:spcAft>
              <a:buClr>
                <a:schemeClr val="tx2"/>
              </a:buClr>
              <a:buSzTx/>
              <a:buFont typeface="Courier New" panose="02070309020205020404" pitchFamily="49" charset="0"/>
              <a:buChar char="-"/>
              <a:tabLst/>
              <a:defRPr sz="1350">
                <a:solidFill>
                  <a:schemeClr val="tx1"/>
                </a:solidFill>
                <a:latin typeface="+mn-lt"/>
              </a:defRPr>
            </a:lvl2pPr>
            <a:lvl3pPr marL="511943" marR="0" indent="-165489"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3pPr>
            <a:lvl4pPr marL="685766" marR="0" indent="-173823"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4pPr>
            <a:lvl5pPr marL="859589" marR="0" indent="-173823"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050">
                <a:solidFill>
                  <a:schemeClr val="tx1"/>
                </a:solidFill>
                <a:latin typeface="+mn-lt"/>
              </a:defRPr>
            </a:lvl5pPr>
            <a:lvl6pPr marL="1671554"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6pPr>
            <a:lvl7pPr marL="2014438"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7pPr>
            <a:lvl8pPr marL="2357320"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8pPr>
            <a:lvl9pPr marL="2700203"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9pPr>
          </a:lstStyle>
          <a:p>
            <a:pPr marL="173821" lvl="1" indent="0">
              <a:buNone/>
            </a:pPr>
            <a:r>
              <a:rPr lang="en-US" altLang="zh-CN" sz="1100" b="1" kern="0" dirty="0">
                <a:solidFill>
                  <a:srgbClr val="005287"/>
                </a:solidFill>
              </a:rPr>
              <a:t>3</a:t>
            </a:r>
            <a:r>
              <a:rPr lang="en-US" sz="1100" b="1" kern="0" dirty="0">
                <a:solidFill>
                  <a:srgbClr val="005287"/>
                </a:solidFill>
              </a:rPr>
              <a:t>.      </a:t>
            </a:r>
            <a:r>
              <a:rPr lang="it-IT" sz="1100" dirty="0"/>
              <a:t>Posso creare più di una fattura per un ordine di acquisto in CSP?</a:t>
            </a:r>
            <a:endParaRPr lang="en-US" sz="1100" b="1" kern="0" dirty="0"/>
          </a:p>
          <a:p>
            <a:pPr marL="513133" lvl="3" indent="0">
              <a:buNone/>
            </a:pPr>
            <a:r>
              <a:rPr lang="it-IT" sz="1050" dirty="0"/>
              <a:t>I fornitori possono creare più di una fattura per un ordine di acquisto.</a:t>
            </a:r>
            <a:br>
              <a:rPr lang="it-IT" sz="1050" dirty="0"/>
            </a:br>
            <a:r>
              <a:rPr lang="it-IT" sz="1050" dirty="0"/>
              <a:t>La prima volta che crei una fattura elettronica, troverai che il sistema ha riempito automaticamente i campi: Qtà fattura / Importo fattura con la Quantità PO / PO PO. È possibile modificare questa Qtà / Quantità fattura in base alla quantità / quantità Fapiao, quindi inviare la presente fattura elettronica. Dopodiché, nel caso in cui la Qtà PO o l'Importo PO non siano fatturati integralmente, è sempre possibile capovolgere di nuovo lo stesso ordine di acquisto (tramite E-mail o tramite la scheda Ordine CSP e fare clic sul pulsante moneta d'oro) per creare un'altra fattura elettronica.</a:t>
            </a:r>
          </a:p>
          <a:p>
            <a:pPr marL="513133" lvl="3" indent="0">
              <a:buNone/>
            </a:pPr>
            <a:endParaRPr lang="en-GB" sz="1050" kern="0" dirty="0"/>
          </a:p>
        </p:txBody>
      </p:sp>
      <p:pic>
        <p:nvPicPr>
          <p:cNvPr id="6" name="Picture 5"/>
          <p:cNvPicPr>
            <a:picLocks noChangeAspect="1"/>
          </p:cNvPicPr>
          <p:nvPr/>
        </p:nvPicPr>
        <p:blipFill rotWithShape="1">
          <a:blip r:embed="rId2"/>
          <a:srcRect l="15893" t="10951" r="12232" b="7461"/>
          <a:stretch/>
        </p:blipFill>
        <p:spPr>
          <a:xfrm>
            <a:off x="1820930" y="2211169"/>
            <a:ext cx="4604658" cy="2726385"/>
          </a:xfrm>
          <a:prstGeom prst="rect">
            <a:avLst/>
          </a:prstGeom>
        </p:spPr>
      </p:pic>
      <p:sp>
        <p:nvSpPr>
          <p:cNvPr id="7" name="Rectangle 6"/>
          <p:cNvSpPr/>
          <p:nvPr/>
        </p:nvSpPr>
        <p:spPr bwMode="auto">
          <a:xfrm>
            <a:off x="2894623" y="2488919"/>
            <a:ext cx="403748" cy="262446"/>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474309060"/>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3BFE37-AFAE-4CBB-9861-6F9FFE60C5BC}"/>
              </a:ext>
            </a:extLst>
          </p:cNvPr>
          <p:cNvSpPr>
            <a:spLocks noGrp="1"/>
          </p:cNvSpPr>
          <p:nvPr>
            <p:ph type="title"/>
          </p:nvPr>
        </p:nvSpPr>
        <p:spPr>
          <a:xfrm>
            <a:off x="590549" y="121931"/>
            <a:ext cx="7958139" cy="572033"/>
          </a:xfrm>
        </p:spPr>
        <p:txBody>
          <a:bodyPr/>
          <a:lstStyle/>
          <a:p>
            <a:r>
              <a:rPr lang="it-IT" dirty="0"/>
              <a:t>C</a:t>
            </a:r>
            <a:r>
              <a:rPr lang="en-US" dirty="0" err="1"/>
              <a:t>reazione</a:t>
            </a:r>
            <a:r>
              <a:rPr lang="en-US" dirty="0"/>
              <a:t> </a:t>
            </a:r>
            <a:r>
              <a:rPr lang="en-US" dirty="0" err="1"/>
              <a:t>Fattura</a:t>
            </a:r>
            <a:endParaRPr lang="en-US" dirty="0"/>
          </a:p>
        </p:txBody>
      </p:sp>
      <p:sp>
        <p:nvSpPr>
          <p:cNvPr id="4" name="Content Placeholder 1">
            <a:extLst>
              <a:ext uri="{FF2B5EF4-FFF2-40B4-BE49-F238E27FC236}">
                <a16:creationId xmlns:a16="http://schemas.microsoft.com/office/drawing/2014/main" id="{6CE7AAAD-61C5-410F-9149-457486B74912}"/>
              </a:ext>
            </a:extLst>
          </p:cNvPr>
          <p:cNvSpPr txBox="1">
            <a:spLocks/>
          </p:cNvSpPr>
          <p:nvPr/>
        </p:nvSpPr>
        <p:spPr bwMode="gray">
          <a:xfrm>
            <a:off x="590551" y="1021726"/>
            <a:ext cx="7958137" cy="3427810"/>
          </a:xfrm>
          <a:prstGeom prst="rect">
            <a:avLst/>
          </a:prstGeom>
        </p:spPr>
        <p:txBody>
          <a:bodyPr vert="horz" lIns="91440" tIns="45720" rIns="91440" bIns="45720" rtlCol="0">
            <a:normAutofit/>
          </a:bodyPr>
          <a:lstStyle>
            <a:lvl1pPr marL="173823" marR="0" indent="-173823" algn="l" defTabSz="685766" rtl="0" eaLnBrk="1" fontAlgn="base" latinLnBrk="0" hangingPunct="1">
              <a:lnSpc>
                <a:spcPct val="95000"/>
              </a:lnSpc>
              <a:spcBef>
                <a:spcPts val="900"/>
              </a:spcBef>
              <a:spcAft>
                <a:spcPct val="0"/>
              </a:spcAft>
              <a:buClr>
                <a:schemeClr val="tx2"/>
              </a:buClr>
              <a:buSzTx/>
              <a:buFont typeface="Wingdings" panose="05000000000000000000" pitchFamily="2" charset="2"/>
              <a:buChar char="§"/>
              <a:tabLst/>
              <a:defRPr sz="1500">
                <a:solidFill>
                  <a:schemeClr val="tx1"/>
                </a:solidFill>
                <a:latin typeface="+mn-lt"/>
                <a:ea typeface="+mn-ea"/>
                <a:cs typeface="+mn-cs"/>
              </a:defRPr>
            </a:lvl1pPr>
            <a:lvl2pPr marL="346454" marR="0" indent="-172633" algn="l" defTabSz="685766" rtl="0" eaLnBrk="1" fontAlgn="base" latinLnBrk="0" hangingPunct="1">
              <a:lnSpc>
                <a:spcPct val="95000"/>
              </a:lnSpc>
              <a:spcBef>
                <a:spcPts val="450"/>
              </a:spcBef>
              <a:spcAft>
                <a:spcPct val="0"/>
              </a:spcAft>
              <a:buClr>
                <a:schemeClr val="tx2"/>
              </a:buClr>
              <a:buSzTx/>
              <a:buFont typeface="Courier New" panose="02070309020205020404" pitchFamily="49" charset="0"/>
              <a:buChar char="-"/>
              <a:tabLst/>
              <a:defRPr sz="1350">
                <a:solidFill>
                  <a:schemeClr val="tx1"/>
                </a:solidFill>
                <a:latin typeface="+mn-lt"/>
              </a:defRPr>
            </a:lvl2pPr>
            <a:lvl3pPr marL="511943" marR="0" indent="-165489"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3pPr>
            <a:lvl4pPr marL="685766" marR="0" indent="-173823"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200">
                <a:solidFill>
                  <a:schemeClr val="tx1"/>
                </a:solidFill>
                <a:latin typeface="+mn-lt"/>
              </a:defRPr>
            </a:lvl4pPr>
            <a:lvl5pPr marL="859589" marR="0" indent="-173823" algn="l" defTabSz="685766" rtl="0" eaLnBrk="1" fontAlgn="base" latinLnBrk="0" hangingPunct="1">
              <a:lnSpc>
                <a:spcPct val="95000"/>
              </a:lnSpc>
              <a:spcBef>
                <a:spcPts val="450"/>
              </a:spcBef>
              <a:spcAft>
                <a:spcPct val="0"/>
              </a:spcAft>
              <a:buClr>
                <a:schemeClr val="tx2"/>
              </a:buClr>
              <a:buSzTx/>
              <a:buFont typeface="Wingdings" panose="05000000000000000000" pitchFamily="2" charset="2"/>
              <a:buChar char="§"/>
              <a:tabLst/>
              <a:defRPr sz="1050">
                <a:solidFill>
                  <a:schemeClr val="tx1"/>
                </a:solidFill>
                <a:latin typeface="+mn-lt"/>
              </a:defRPr>
            </a:lvl5pPr>
            <a:lvl6pPr marL="1671554"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6pPr>
            <a:lvl7pPr marL="2014438"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7pPr>
            <a:lvl8pPr marL="2357320"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8pPr>
            <a:lvl9pPr marL="2700203" indent="-171442" algn="l" rtl="0" eaLnBrk="1" fontAlgn="base" hangingPunct="1">
              <a:lnSpc>
                <a:spcPct val="95000"/>
              </a:lnSpc>
              <a:spcBef>
                <a:spcPct val="25000"/>
              </a:spcBef>
              <a:spcAft>
                <a:spcPct val="0"/>
              </a:spcAft>
              <a:buClr>
                <a:schemeClr val="accent1"/>
              </a:buClr>
              <a:buChar char="•"/>
              <a:defRPr sz="1200">
                <a:solidFill>
                  <a:schemeClr val="tx1"/>
                </a:solidFill>
                <a:latin typeface="+mn-lt"/>
              </a:defRPr>
            </a:lvl9pPr>
          </a:lstStyle>
          <a:p>
            <a:pPr marL="173821" lvl="1" indent="0">
              <a:buNone/>
            </a:pPr>
            <a:r>
              <a:rPr lang="en-US" sz="1100" b="1" kern="0" dirty="0">
                <a:solidFill>
                  <a:srgbClr val="005287"/>
                </a:solidFill>
              </a:rPr>
              <a:t>4.      </a:t>
            </a:r>
            <a:r>
              <a:rPr lang="it-IT" sz="1100" dirty="0"/>
              <a:t>La fattura fisica deve essere sottoposta a scansione e allegata alla fattura elettronica? È possibile scansionare più          </a:t>
            </a:r>
          </a:p>
          <a:p>
            <a:pPr marL="173821" lvl="1" indent="0">
              <a:buNone/>
            </a:pPr>
            <a:r>
              <a:rPr lang="en-GB" sz="1100" b="1" kern="0" dirty="0"/>
              <a:t>         </a:t>
            </a:r>
            <a:r>
              <a:rPr lang="en-GB" sz="1100" dirty="0" err="1"/>
              <a:t>fatture</a:t>
            </a:r>
            <a:r>
              <a:rPr lang="en-GB" sz="1100" dirty="0"/>
              <a:t> in un </a:t>
            </a:r>
            <a:r>
              <a:rPr lang="en-GB" sz="1100" dirty="0" err="1"/>
              <a:t>unico</a:t>
            </a:r>
            <a:r>
              <a:rPr lang="en-GB" sz="1100" dirty="0"/>
              <a:t> </a:t>
            </a:r>
            <a:r>
              <a:rPr lang="en-GB" sz="1100" dirty="0" err="1"/>
              <a:t>documento</a:t>
            </a:r>
            <a:r>
              <a:rPr lang="en-GB" sz="1100" dirty="0"/>
              <a:t>?</a:t>
            </a:r>
          </a:p>
          <a:p>
            <a:pPr marL="513133" lvl="3" indent="0">
              <a:buNone/>
            </a:pPr>
            <a:r>
              <a:rPr lang="it-IT" sz="1050" dirty="0"/>
              <a:t>I fornitori devono caricare la fattura fisica scansionata nel sistema. In caso contrario, la tua fattura elettronica verrà respinta da Jabil Finance.</a:t>
            </a:r>
            <a:br>
              <a:rPr lang="it-IT" sz="1050" dirty="0"/>
            </a:br>
            <a:r>
              <a:rPr lang="it-IT" sz="1050" dirty="0"/>
              <a:t>La fattura fisica scansionata deve corrispondere alla fattura elettronica. Si prega di caricare la fattura scansionata corrispondente per ogni singola fattura elettronica</a:t>
            </a:r>
          </a:p>
          <a:p>
            <a:pPr marL="513133" lvl="3" indent="0">
              <a:buNone/>
            </a:pPr>
            <a:r>
              <a:rPr lang="en-GB" sz="1050" kern="0" dirty="0"/>
              <a:t>.</a:t>
            </a:r>
          </a:p>
        </p:txBody>
      </p:sp>
      <p:pic>
        <p:nvPicPr>
          <p:cNvPr id="5" name="Picture 4"/>
          <p:cNvPicPr>
            <a:picLocks noChangeAspect="1"/>
          </p:cNvPicPr>
          <p:nvPr/>
        </p:nvPicPr>
        <p:blipFill rotWithShape="1">
          <a:blip r:embed="rId2"/>
          <a:srcRect l="14733" t="13334" r="15535" b="4920"/>
          <a:stretch/>
        </p:blipFill>
        <p:spPr>
          <a:xfrm>
            <a:off x="2514600" y="2319118"/>
            <a:ext cx="4318908" cy="2654125"/>
          </a:xfrm>
          <a:prstGeom prst="rect">
            <a:avLst/>
          </a:prstGeom>
        </p:spPr>
      </p:pic>
      <p:sp>
        <p:nvSpPr>
          <p:cNvPr id="6" name="Rectangle 5"/>
          <p:cNvSpPr/>
          <p:nvPr/>
        </p:nvSpPr>
        <p:spPr bwMode="auto">
          <a:xfrm>
            <a:off x="2739502" y="4236075"/>
            <a:ext cx="1236505" cy="213461"/>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831880737"/>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1EFD400-923C-4EE7-90C2-3D69BBD6D997}"/>
              </a:ext>
            </a:extLst>
          </p:cNvPr>
          <p:cNvSpPr>
            <a:spLocks noGrp="1"/>
          </p:cNvSpPr>
          <p:nvPr>
            <p:ph idx="1"/>
          </p:nvPr>
        </p:nvSpPr>
        <p:spPr>
          <a:xfrm>
            <a:off x="590549" y="675503"/>
            <a:ext cx="7958137" cy="3427810"/>
          </a:xfrm>
        </p:spPr>
        <p:txBody>
          <a:bodyPr>
            <a:noAutofit/>
          </a:bodyPr>
          <a:lstStyle/>
          <a:p>
            <a:pPr marL="516721" lvl="1" indent="-342900">
              <a:buFont typeface="+mj-lt"/>
              <a:buAutoNum type="arabicPeriod" startAt="5"/>
            </a:pPr>
            <a:r>
              <a:rPr lang="it-IT" sz="1050" dirty="0"/>
              <a:t>Qual’ è lo scopo della creazione di una fattura elettronica se esiste già una fattura fisica? Dopo aver creato la fattura elettronica, devo ancora inviare la fattura fisica?</a:t>
            </a:r>
            <a:endParaRPr lang="en-US" sz="1050" b="1" dirty="0"/>
          </a:p>
          <a:p>
            <a:pPr marL="513133" lvl="3" indent="0">
              <a:buNone/>
            </a:pPr>
            <a:r>
              <a:rPr lang="it-IT" sz="1050" dirty="0"/>
              <a:t>I fornitori possono controllare gli aggiornamenti in tempo reale di Jabil Finance sulla fattura attraverso la creazione di una fattura elettronica. Finché la fattura elettronica viene creata correttamente, l'efficienza del processo di approvazione verrà notevolmente migliorata in modo che i fornitori possano ricevere il pagamento più rapidamente. Dopo aver creato la fattura elettronica, la fattura fisica deve ancora essere inviata a Jabil.</a:t>
            </a:r>
            <a:endParaRPr lang="en-US" sz="1050" dirty="0"/>
          </a:p>
          <a:p>
            <a:pPr marL="516721" lvl="1" indent="-342900">
              <a:buFont typeface="+mj-lt"/>
              <a:buAutoNum type="arabicPeriod" startAt="5"/>
            </a:pPr>
            <a:r>
              <a:rPr lang="it-IT" sz="1050" dirty="0"/>
              <a:t>Quando dovrei emettere la fattura? Dopo che l'ordine di acquisto è stato confermato o dopo aver ricevuto i prodotti / servizi?</a:t>
            </a:r>
            <a:endParaRPr lang="en-US" sz="1050" b="1" dirty="0"/>
          </a:p>
          <a:p>
            <a:pPr marL="513133" lvl="3" indent="0">
              <a:buNone/>
            </a:pPr>
            <a:r>
              <a:rPr lang="it-IT" sz="1050" dirty="0"/>
              <a:t>I fornitori possono creare una fattura elettronica in CSP dopo aver ricevuto l'ordine di acquisto. Tuttavia, il numero della fattura elettronica deve essere il numero della fattura fisica, pertanto consigliamo ai fornitori di creare una fattura elettronica dopo aver emesso la fattura fisica per evitare qualsiasi errore.</a:t>
            </a:r>
            <a:endParaRPr lang="en-US" sz="1050" dirty="0"/>
          </a:p>
          <a:p>
            <a:pPr marL="516721" lvl="1" indent="-342900">
              <a:buFont typeface="+mj-lt"/>
              <a:buAutoNum type="arabicPeriod" startAt="5"/>
            </a:pPr>
            <a:r>
              <a:rPr lang="it-IT" sz="1050" dirty="0"/>
              <a:t>Per la fatturazione in Cina: le descrizioni delle merci / servizi in ordine di acquisto sono tutte in inglese, ma le descrizioni delle fatture fisiche sono cinesi. È ok?</a:t>
            </a:r>
            <a:endParaRPr lang="en-US" sz="1050" b="1" dirty="0"/>
          </a:p>
          <a:p>
            <a:pPr marL="513133" lvl="3" indent="0">
              <a:buNone/>
            </a:pPr>
            <a:r>
              <a:rPr lang="it-IT" sz="1050" dirty="0"/>
              <a:t>Se la descrizione dell'ordine d'acquisto ricevuta è inglese, quando crei la fattura elettronica vedrai la descrizione in inglese. Ma quando si emette fattura fisica in cinese, è necessario verificare se il prezzo unitario e la quantità coincidono con la fattura elettronica. La descrizione può essere diversa. Jabil finance verificherà la descrizione sulla fattura fisica e la fattura elettronica sarà la stessa di nuovo.</a:t>
            </a:r>
            <a:endParaRPr lang="en-US" sz="1050" dirty="0"/>
          </a:p>
          <a:p>
            <a:pPr marL="516721" lvl="1" indent="-342900">
              <a:buFont typeface="+mj-lt"/>
              <a:buAutoNum type="arabicPeriod" startAt="5"/>
            </a:pPr>
            <a:r>
              <a:rPr lang="it-IT" sz="1050" dirty="0"/>
              <a:t>Per la fatturazione in Cina: se la transazione viene eseguita in valuta estera, è ancora necessaria la fattura elettronica? Quale dovrei scegliere di compilare quando creo il numero della fattura elettronica: il numero di fattura ufficiale o il numero di fattura proforma?</a:t>
            </a:r>
            <a:endParaRPr lang="en-US" sz="1050" b="1" dirty="0"/>
          </a:p>
          <a:p>
            <a:pPr marL="513133" lvl="3" indent="0">
              <a:buNone/>
            </a:pPr>
            <a:r>
              <a:rPr lang="it-IT" sz="1050" dirty="0"/>
              <a:t>Il fornitore dovrebbe anche creare una fattura elettronica per le transazioni in valuta estera. Il numero di fattura formale deve essere compilato quando si crea la fattura elettronica</a:t>
            </a:r>
            <a:endParaRPr lang="en-US" sz="1050" dirty="0"/>
          </a:p>
          <a:p>
            <a:pPr marL="402421" lvl="1" indent="-228600">
              <a:buAutoNum type="arabicPeriod" startAt="9"/>
            </a:pPr>
            <a:r>
              <a:rPr lang="it-IT" sz="1050" dirty="0"/>
              <a:t>Quale dovrei scegliere per la data di emissione della fattura? La data della fattura fisica o la data di creazione della fattura    </a:t>
            </a:r>
          </a:p>
          <a:p>
            <a:pPr marL="173821" lvl="1" indent="0">
              <a:buNone/>
            </a:pPr>
            <a:r>
              <a:rPr lang="it-IT" sz="1050" dirty="0"/>
              <a:t>       Si prega di compilare la data di emissione della fattura fisica.</a:t>
            </a:r>
          </a:p>
        </p:txBody>
      </p:sp>
      <p:sp>
        <p:nvSpPr>
          <p:cNvPr id="3" name="Title 2">
            <a:extLst>
              <a:ext uri="{FF2B5EF4-FFF2-40B4-BE49-F238E27FC236}">
                <a16:creationId xmlns:a16="http://schemas.microsoft.com/office/drawing/2014/main" id="{8C83FC10-F9B9-47AA-A375-24BA4CE7A211}"/>
              </a:ext>
            </a:extLst>
          </p:cNvPr>
          <p:cNvSpPr>
            <a:spLocks noGrp="1"/>
          </p:cNvSpPr>
          <p:nvPr>
            <p:ph type="title"/>
          </p:nvPr>
        </p:nvSpPr>
        <p:spPr>
          <a:xfrm>
            <a:off x="590549" y="121931"/>
            <a:ext cx="7958139" cy="471193"/>
          </a:xfrm>
        </p:spPr>
        <p:txBody>
          <a:bodyPr/>
          <a:lstStyle/>
          <a:p>
            <a:r>
              <a:rPr lang="it-IT" dirty="0"/>
              <a:t>C</a:t>
            </a:r>
            <a:r>
              <a:rPr lang="en-US" dirty="0" err="1"/>
              <a:t>reazione</a:t>
            </a:r>
            <a:r>
              <a:rPr lang="en-US" dirty="0"/>
              <a:t> </a:t>
            </a:r>
            <a:r>
              <a:rPr lang="en-US" dirty="0" err="1"/>
              <a:t>Fattura</a:t>
            </a:r>
            <a:endParaRPr lang="en-US" dirty="0"/>
          </a:p>
        </p:txBody>
      </p:sp>
    </p:spTree>
    <p:extLst>
      <p:ext uri="{BB962C8B-B14F-4D97-AF65-F5344CB8AC3E}">
        <p14:creationId xmlns:p14="http://schemas.microsoft.com/office/powerpoint/2010/main" val="2432429191"/>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69DAB3-94F2-4F41-A80D-5D8EDE81E298}"/>
              </a:ext>
            </a:extLst>
          </p:cNvPr>
          <p:cNvSpPr>
            <a:spLocks noGrp="1"/>
          </p:cNvSpPr>
          <p:nvPr>
            <p:ph idx="1"/>
          </p:nvPr>
        </p:nvSpPr>
        <p:spPr/>
        <p:txBody>
          <a:bodyPr>
            <a:normAutofit/>
          </a:bodyPr>
          <a:lstStyle/>
          <a:p>
            <a:pPr marL="173821" lvl="1" indent="0">
              <a:buNone/>
            </a:pPr>
            <a:r>
              <a:rPr lang="en-US" altLang="zh-CN" sz="1100" b="1" dirty="0">
                <a:solidFill>
                  <a:srgbClr val="005287"/>
                </a:solidFill>
              </a:rPr>
              <a:t>10.</a:t>
            </a:r>
            <a:r>
              <a:rPr lang="en-US" altLang="zh-CN" sz="1100" b="1" dirty="0"/>
              <a:t>    </a:t>
            </a:r>
            <a:r>
              <a:rPr lang="it-IT" sz="1100" dirty="0"/>
              <a:t>Come trovare gli ordini di acquisto che hanno emesso fatture?</a:t>
            </a:r>
            <a:endParaRPr lang="en-US" sz="1100" b="1" dirty="0"/>
          </a:p>
          <a:p>
            <a:pPr marL="513133" lvl="3" indent="0">
              <a:buNone/>
            </a:pPr>
            <a:r>
              <a:rPr lang="it-IT" sz="1050" dirty="0"/>
              <a:t>È possibile accedere a CSP e andare alle righe Ordini-Ordini. Quindi filtrare (creare una vista) o scegliere ciascuna riga per controllare l'importo della fattura elettronica che è stato creato.</a:t>
            </a:r>
          </a:p>
          <a:p>
            <a:pPr marL="513133" lvl="3" indent="0">
              <a:buNone/>
            </a:pPr>
            <a:endParaRPr lang="en-US" sz="1050" dirty="0"/>
          </a:p>
          <a:p>
            <a:pPr marL="513133" lvl="3" indent="0">
              <a:buNone/>
            </a:pPr>
            <a:endParaRPr lang="en-US" sz="1050" dirty="0"/>
          </a:p>
        </p:txBody>
      </p:sp>
      <p:sp>
        <p:nvSpPr>
          <p:cNvPr id="3" name="Title 2">
            <a:extLst>
              <a:ext uri="{FF2B5EF4-FFF2-40B4-BE49-F238E27FC236}">
                <a16:creationId xmlns:a16="http://schemas.microsoft.com/office/drawing/2014/main" id="{904CEC9C-D569-4584-BA55-05DDF88C8BA8}"/>
              </a:ext>
            </a:extLst>
          </p:cNvPr>
          <p:cNvSpPr>
            <a:spLocks noGrp="1"/>
          </p:cNvSpPr>
          <p:nvPr>
            <p:ph type="title"/>
          </p:nvPr>
        </p:nvSpPr>
        <p:spPr>
          <a:xfrm>
            <a:off x="590549" y="121931"/>
            <a:ext cx="7958139" cy="454718"/>
          </a:xfrm>
        </p:spPr>
        <p:txBody>
          <a:bodyPr/>
          <a:lstStyle/>
          <a:p>
            <a:r>
              <a:rPr lang="it-IT" dirty="0"/>
              <a:t>C</a:t>
            </a:r>
            <a:r>
              <a:rPr lang="en-US" dirty="0" err="1"/>
              <a:t>reazione</a:t>
            </a:r>
            <a:r>
              <a:rPr lang="en-US" dirty="0"/>
              <a:t> </a:t>
            </a:r>
            <a:r>
              <a:rPr lang="en-US" dirty="0" err="1"/>
              <a:t>Fattura</a:t>
            </a:r>
            <a:endParaRPr lang="en-US" dirty="0"/>
          </a:p>
        </p:txBody>
      </p:sp>
      <p:pic>
        <p:nvPicPr>
          <p:cNvPr id="4" name="Picture 3"/>
          <p:cNvPicPr>
            <a:picLocks noChangeAspect="1"/>
          </p:cNvPicPr>
          <p:nvPr/>
        </p:nvPicPr>
        <p:blipFill rotWithShape="1">
          <a:blip r:embed="rId2"/>
          <a:srcRect l="19107" t="12063" r="19375" b="6508"/>
          <a:stretch/>
        </p:blipFill>
        <p:spPr>
          <a:xfrm>
            <a:off x="4621552" y="2016863"/>
            <a:ext cx="3510644" cy="2613875"/>
          </a:xfrm>
          <a:prstGeom prst="rect">
            <a:avLst/>
          </a:prstGeom>
        </p:spPr>
      </p:pic>
      <p:pic>
        <p:nvPicPr>
          <p:cNvPr id="5" name="Picture 4"/>
          <p:cNvPicPr>
            <a:picLocks noChangeAspect="1"/>
          </p:cNvPicPr>
          <p:nvPr/>
        </p:nvPicPr>
        <p:blipFill rotWithShape="1">
          <a:blip r:embed="rId3"/>
          <a:srcRect l="14197" t="10952" r="13661" b="5397"/>
          <a:stretch/>
        </p:blipFill>
        <p:spPr>
          <a:xfrm>
            <a:off x="603250" y="2016467"/>
            <a:ext cx="4005612" cy="2612571"/>
          </a:xfrm>
          <a:prstGeom prst="rect">
            <a:avLst/>
          </a:prstGeom>
        </p:spPr>
      </p:pic>
      <p:sp>
        <p:nvSpPr>
          <p:cNvPr id="6" name="Rectangle 5"/>
          <p:cNvSpPr/>
          <p:nvPr/>
        </p:nvSpPr>
        <p:spPr bwMode="auto">
          <a:xfrm>
            <a:off x="881184" y="2355711"/>
            <a:ext cx="345496" cy="150725"/>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7" name="Rectangle 6"/>
          <p:cNvSpPr/>
          <p:nvPr/>
        </p:nvSpPr>
        <p:spPr bwMode="auto">
          <a:xfrm>
            <a:off x="3190982" y="3167743"/>
            <a:ext cx="368648" cy="83457"/>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8" name="Oval 7"/>
          <p:cNvSpPr/>
          <p:nvPr/>
        </p:nvSpPr>
        <p:spPr bwMode="auto">
          <a:xfrm>
            <a:off x="1239370" y="2365759"/>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sz="900" dirty="0">
                <a:solidFill>
                  <a:srgbClr val="FF0000"/>
                </a:solidFill>
                <a:latin typeface="+mn-lt"/>
              </a:rPr>
              <a:t>1</a:t>
            </a:r>
            <a:endParaRPr lang="en-GB" sz="900" dirty="0">
              <a:solidFill>
                <a:srgbClr val="FF0000"/>
              </a:solidFill>
              <a:latin typeface="+mn-lt"/>
            </a:endParaRPr>
          </a:p>
        </p:txBody>
      </p:sp>
      <p:sp>
        <p:nvSpPr>
          <p:cNvPr id="9" name="Oval 8"/>
          <p:cNvSpPr/>
          <p:nvPr/>
        </p:nvSpPr>
        <p:spPr bwMode="auto">
          <a:xfrm>
            <a:off x="3572320" y="3182075"/>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altLang="zh-CN" sz="900" dirty="0">
                <a:solidFill>
                  <a:srgbClr val="FF0000"/>
                </a:solidFill>
                <a:latin typeface="+mn-lt"/>
              </a:rPr>
              <a:t>2</a:t>
            </a:r>
            <a:endParaRPr lang="en-GB" sz="900" dirty="0">
              <a:solidFill>
                <a:srgbClr val="FF0000"/>
              </a:solidFill>
              <a:latin typeface="+mn-lt"/>
            </a:endParaRPr>
          </a:p>
        </p:txBody>
      </p:sp>
      <p:sp>
        <p:nvSpPr>
          <p:cNvPr id="10" name="Oval 9"/>
          <p:cNvSpPr/>
          <p:nvPr/>
        </p:nvSpPr>
        <p:spPr bwMode="auto">
          <a:xfrm>
            <a:off x="5825829" y="4496857"/>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altLang="zh-CN" sz="900" dirty="0">
                <a:solidFill>
                  <a:srgbClr val="FF0000"/>
                </a:solidFill>
                <a:latin typeface="+mn-lt"/>
              </a:rPr>
              <a:t>3</a:t>
            </a:r>
            <a:endParaRPr lang="en-GB" sz="900" dirty="0">
              <a:solidFill>
                <a:srgbClr val="FF0000"/>
              </a:solidFill>
              <a:latin typeface="+mn-lt"/>
            </a:endParaRPr>
          </a:p>
        </p:txBody>
      </p:sp>
      <p:sp>
        <p:nvSpPr>
          <p:cNvPr id="11" name="Rectangle 10"/>
          <p:cNvSpPr/>
          <p:nvPr/>
        </p:nvSpPr>
        <p:spPr bwMode="auto">
          <a:xfrm>
            <a:off x="1156341" y="2203682"/>
            <a:ext cx="223706" cy="150725"/>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12" name="Rectangle 11"/>
          <p:cNvSpPr/>
          <p:nvPr/>
        </p:nvSpPr>
        <p:spPr bwMode="auto">
          <a:xfrm>
            <a:off x="5261988" y="4505355"/>
            <a:ext cx="518325" cy="123683"/>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13" name="Rectangle 12"/>
          <p:cNvSpPr/>
          <p:nvPr/>
        </p:nvSpPr>
        <p:spPr bwMode="auto">
          <a:xfrm>
            <a:off x="5271705" y="3694370"/>
            <a:ext cx="518325" cy="123683"/>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2940340721"/>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69DAB3-94F2-4F41-A80D-5D8EDE81E298}"/>
              </a:ext>
            </a:extLst>
          </p:cNvPr>
          <p:cNvSpPr>
            <a:spLocks noGrp="1"/>
          </p:cNvSpPr>
          <p:nvPr>
            <p:ph idx="1"/>
          </p:nvPr>
        </p:nvSpPr>
        <p:spPr>
          <a:xfrm>
            <a:off x="590551" y="1062489"/>
            <a:ext cx="7958137" cy="3427810"/>
          </a:xfrm>
        </p:spPr>
        <p:txBody>
          <a:bodyPr>
            <a:normAutofit/>
          </a:bodyPr>
          <a:lstStyle/>
          <a:p>
            <a:pPr marL="173821" lvl="1" indent="0">
              <a:buNone/>
            </a:pPr>
            <a:r>
              <a:rPr lang="en-US" altLang="zh-CN" sz="1100" b="1" dirty="0">
                <a:solidFill>
                  <a:srgbClr val="005287"/>
                </a:solidFill>
              </a:rPr>
              <a:t>10.</a:t>
            </a:r>
            <a:r>
              <a:rPr lang="en-US" altLang="zh-CN" sz="1100" b="1" dirty="0"/>
              <a:t>    </a:t>
            </a:r>
            <a:r>
              <a:rPr lang="it-IT" sz="1100" dirty="0"/>
              <a:t>Come trovare gli ordini di acquisto che hanno emesso fatture?</a:t>
            </a:r>
            <a:endParaRPr lang="en-US" sz="1100" b="1" dirty="0"/>
          </a:p>
          <a:p>
            <a:pPr marL="513133" lvl="3" indent="0">
              <a:buNone/>
            </a:pPr>
            <a:r>
              <a:rPr lang="it-IT" sz="1050" dirty="0"/>
              <a:t>È possibile accedere a CSP e andare alle righe Ordini-Ordini. Quindi filtrare (creare una vista) o scegliere ciascuna riga per controllare l'importo della fattura elettronica che è stato creato.</a:t>
            </a:r>
          </a:p>
          <a:p>
            <a:pPr marL="513133" lvl="3" indent="0">
              <a:buNone/>
            </a:pPr>
            <a:endParaRPr lang="en-US" sz="1050" dirty="0"/>
          </a:p>
          <a:p>
            <a:pPr marL="513133" lvl="3" indent="0">
              <a:buNone/>
            </a:pPr>
            <a:endParaRPr lang="en-US" sz="1050" dirty="0"/>
          </a:p>
          <a:p>
            <a:pPr marL="513133" lvl="3" indent="0">
              <a:buNone/>
            </a:pPr>
            <a:endParaRPr lang="en-US" sz="1050" dirty="0"/>
          </a:p>
        </p:txBody>
      </p:sp>
      <p:sp>
        <p:nvSpPr>
          <p:cNvPr id="3" name="Title 2">
            <a:extLst>
              <a:ext uri="{FF2B5EF4-FFF2-40B4-BE49-F238E27FC236}">
                <a16:creationId xmlns:a16="http://schemas.microsoft.com/office/drawing/2014/main" id="{904CEC9C-D569-4584-BA55-05DDF88C8BA8}"/>
              </a:ext>
            </a:extLst>
          </p:cNvPr>
          <p:cNvSpPr>
            <a:spLocks noGrp="1"/>
          </p:cNvSpPr>
          <p:nvPr>
            <p:ph type="title"/>
          </p:nvPr>
        </p:nvSpPr>
        <p:spPr>
          <a:xfrm>
            <a:off x="590549" y="121931"/>
            <a:ext cx="7958139" cy="479431"/>
          </a:xfrm>
        </p:spPr>
        <p:txBody>
          <a:bodyPr/>
          <a:lstStyle/>
          <a:p>
            <a:r>
              <a:rPr lang="it-IT" dirty="0"/>
              <a:t>C</a:t>
            </a:r>
            <a:r>
              <a:rPr lang="en-US" dirty="0" err="1"/>
              <a:t>reazione</a:t>
            </a:r>
            <a:r>
              <a:rPr lang="en-US" dirty="0"/>
              <a:t> </a:t>
            </a:r>
            <a:r>
              <a:rPr lang="en-US" dirty="0" err="1"/>
              <a:t>Fattura</a:t>
            </a:r>
            <a:endParaRPr lang="en-US" dirty="0"/>
          </a:p>
        </p:txBody>
      </p:sp>
      <p:pic>
        <p:nvPicPr>
          <p:cNvPr id="14" name="Picture 13"/>
          <p:cNvPicPr>
            <a:picLocks noChangeAspect="1"/>
          </p:cNvPicPr>
          <p:nvPr/>
        </p:nvPicPr>
        <p:blipFill rotWithShape="1">
          <a:blip r:embed="rId2"/>
          <a:srcRect l="15000" t="12063" r="13214" b="4920"/>
          <a:stretch/>
        </p:blipFill>
        <p:spPr>
          <a:xfrm>
            <a:off x="1699558" y="1840746"/>
            <a:ext cx="4815541" cy="3132497"/>
          </a:xfrm>
          <a:prstGeom prst="rect">
            <a:avLst/>
          </a:prstGeom>
        </p:spPr>
      </p:pic>
      <p:sp>
        <p:nvSpPr>
          <p:cNvPr id="15" name="Rectangle 14"/>
          <p:cNvSpPr/>
          <p:nvPr/>
        </p:nvSpPr>
        <p:spPr bwMode="auto">
          <a:xfrm>
            <a:off x="2285441" y="1898511"/>
            <a:ext cx="345496" cy="150725"/>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16" name="Rectangle 15"/>
          <p:cNvSpPr/>
          <p:nvPr/>
        </p:nvSpPr>
        <p:spPr bwMode="auto">
          <a:xfrm>
            <a:off x="1972601" y="2069961"/>
            <a:ext cx="345496" cy="150725"/>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17" name="Rectangle 16"/>
          <p:cNvSpPr/>
          <p:nvPr/>
        </p:nvSpPr>
        <p:spPr bwMode="auto">
          <a:xfrm>
            <a:off x="5327997" y="3014296"/>
            <a:ext cx="370673" cy="2039397"/>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3918970329"/>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69DAB3-94F2-4F41-A80D-5D8EDE81E298}"/>
              </a:ext>
            </a:extLst>
          </p:cNvPr>
          <p:cNvSpPr>
            <a:spLocks noGrp="1"/>
          </p:cNvSpPr>
          <p:nvPr>
            <p:ph idx="1"/>
          </p:nvPr>
        </p:nvSpPr>
        <p:spPr>
          <a:xfrm>
            <a:off x="590551" y="971873"/>
            <a:ext cx="7958137" cy="3427810"/>
          </a:xfrm>
        </p:spPr>
        <p:txBody>
          <a:bodyPr>
            <a:normAutofit/>
          </a:bodyPr>
          <a:lstStyle/>
          <a:p>
            <a:pPr marL="173821" lvl="1" indent="0">
              <a:buNone/>
            </a:pPr>
            <a:r>
              <a:rPr lang="en-US" altLang="zh-CN" sz="1100" b="1" dirty="0">
                <a:solidFill>
                  <a:srgbClr val="005287"/>
                </a:solidFill>
              </a:rPr>
              <a:t>11.</a:t>
            </a:r>
            <a:r>
              <a:rPr lang="en-US" altLang="zh-CN" sz="1100" b="1" dirty="0"/>
              <a:t>    </a:t>
            </a:r>
            <a:r>
              <a:rPr lang="it-IT" sz="1100" dirty="0"/>
              <a:t>Come includere l'importo delle tasse nella fattura elettronica?</a:t>
            </a:r>
            <a:endParaRPr lang="en-US" sz="1100" b="1" dirty="0"/>
          </a:p>
          <a:p>
            <a:pPr marL="513133" lvl="3" indent="0">
              <a:buNone/>
            </a:pPr>
            <a:r>
              <a:rPr lang="it-IT" sz="1050" dirty="0"/>
              <a:t>Compilare senza importi fiscali quando si crea la fattura, quindi selezionare il tipo di imposta corretto e verificare se l'importo dell'imposta è corretto</a:t>
            </a:r>
            <a:r>
              <a:rPr lang="en-GB" sz="1050" dirty="0"/>
              <a:t>.</a:t>
            </a:r>
          </a:p>
        </p:txBody>
      </p:sp>
      <p:sp>
        <p:nvSpPr>
          <p:cNvPr id="3" name="Title 2">
            <a:extLst>
              <a:ext uri="{FF2B5EF4-FFF2-40B4-BE49-F238E27FC236}">
                <a16:creationId xmlns:a16="http://schemas.microsoft.com/office/drawing/2014/main" id="{904CEC9C-D569-4584-BA55-05DDF88C8BA8}"/>
              </a:ext>
            </a:extLst>
          </p:cNvPr>
          <p:cNvSpPr>
            <a:spLocks noGrp="1"/>
          </p:cNvSpPr>
          <p:nvPr>
            <p:ph type="title"/>
          </p:nvPr>
        </p:nvSpPr>
        <p:spPr>
          <a:xfrm>
            <a:off x="590549" y="121931"/>
            <a:ext cx="7958139" cy="391227"/>
          </a:xfrm>
        </p:spPr>
        <p:txBody>
          <a:bodyPr/>
          <a:lstStyle/>
          <a:p>
            <a:r>
              <a:rPr lang="it-IT" dirty="0"/>
              <a:t>C</a:t>
            </a:r>
            <a:r>
              <a:rPr lang="en-US" dirty="0" err="1"/>
              <a:t>reazione</a:t>
            </a:r>
            <a:r>
              <a:rPr lang="en-US" dirty="0"/>
              <a:t> </a:t>
            </a:r>
            <a:r>
              <a:rPr lang="en-US" dirty="0" err="1"/>
              <a:t>Fattura</a:t>
            </a:r>
            <a:endParaRPr lang="en-US" dirty="0"/>
          </a:p>
        </p:txBody>
      </p:sp>
      <p:pic>
        <p:nvPicPr>
          <p:cNvPr id="5" name="Picture 4"/>
          <p:cNvPicPr>
            <a:picLocks noChangeAspect="1"/>
          </p:cNvPicPr>
          <p:nvPr/>
        </p:nvPicPr>
        <p:blipFill rotWithShape="1">
          <a:blip r:embed="rId2"/>
          <a:srcRect l="18393" t="19207" r="18393" b="7143"/>
          <a:stretch/>
        </p:blipFill>
        <p:spPr>
          <a:xfrm>
            <a:off x="1632562" y="1578190"/>
            <a:ext cx="5200651" cy="3408337"/>
          </a:xfrm>
          <a:prstGeom prst="rect">
            <a:avLst/>
          </a:prstGeom>
        </p:spPr>
      </p:pic>
      <p:sp>
        <p:nvSpPr>
          <p:cNvPr id="6" name="Rectangle 5"/>
          <p:cNvSpPr/>
          <p:nvPr/>
        </p:nvSpPr>
        <p:spPr bwMode="auto">
          <a:xfrm>
            <a:off x="5926711" y="1727061"/>
            <a:ext cx="792495" cy="175218"/>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7" name="Rectangle 6"/>
          <p:cNvSpPr/>
          <p:nvPr/>
        </p:nvSpPr>
        <p:spPr bwMode="auto">
          <a:xfrm>
            <a:off x="2856244" y="3151415"/>
            <a:ext cx="458455" cy="326571"/>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8" name="Oval 7"/>
          <p:cNvSpPr/>
          <p:nvPr/>
        </p:nvSpPr>
        <p:spPr bwMode="auto">
          <a:xfrm>
            <a:off x="5709414" y="1744331"/>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sz="900" dirty="0">
                <a:solidFill>
                  <a:srgbClr val="FF0000"/>
                </a:solidFill>
                <a:latin typeface="+mn-lt"/>
              </a:rPr>
              <a:t>1</a:t>
            </a:r>
            <a:endParaRPr lang="en-GB" sz="900" dirty="0">
              <a:solidFill>
                <a:srgbClr val="FF0000"/>
              </a:solidFill>
              <a:latin typeface="+mn-lt"/>
            </a:endParaRPr>
          </a:p>
        </p:txBody>
      </p:sp>
      <p:sp>
        <p:nvSpPr>
          <p:cNvPr id="9" name="Oval 8"/>
          <p:cNvSpPr/>
          <p:nvPr/>
        </p:nvSpPr>
        <p:spPr bwMode="auto">
          <a:xfrm>
            <a:off x="3174022" y="3479172"/>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altLang="zh-CN" sz="900" dirty="0">
                <a:solidFill>
                  <a:srgbClr val="FF0000"/>
                </a:solidFill>
                <a:latin typeface="+mn-lt"/>
              </a:rPr>
              <a:t>2</a:t>
            </a:r>
            <a:endParaRPr lang="en-GB" sz="900" dirty="0">
              <a:solidFill>
                <a:srgbClr val="FF0000"/>
              </a:solidFill>
              <a:latin typeface="+mn-lt"/>
            </a:endParaRPr>
          </a:p>
        </p:txBody>
      </p:sp>
    </p:spTree>
    <p:extLst>
      <p:ext uri="{BB962C8B-B14F-4D97-AF65-F5344CB8AC3E}">
        <p14:creationId xmlns:p14="http://schemas.microsoft.com/office/powerpoint/2010/main" val="679517014"/>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97D3AB-4383-47EE-84D3-E36CE0AD7C1D}"/>
              </a:ext>
            </a:extLst>
          </p:cNvPr>
          <p:cNvSpPr>
            <a:spLocks noGrp="1"/>
          </p:cNvSpPr>
          <p:nvPr>
            <p:ph idx="1"/>
          </p:nvPr>
        </p:nvSpPr>
        <p:spPr>
          <a:xfrm>
            <a:off x="590551" y="735977"/>
            <a:ext cx="7958137" cy="3427810"/>
          </a:xfrm>
        </p:spPr>
        <p:txBody>
          <a:bodyPr>
            <a:normAutofit/>
          </a:bodyPr>
          <a:lstStyle/>
          <a:p>
            <a:pPr marL="516721" lvl="1" indent="-342900">
              <a:buFont typeface="+mj-lt"/>
              <a:buAutoNum type="arabicPeriod"/>
            </a:pPr>
            <a:r>
              <a:rPr lang="it-IT" sz="1100" dirty="0"/>
              <a:t>Cosa devo fare se l'approvazione della fattura elettronica non è riuscita?</a:t>
            </a:r>
            <a:endParaRPr lang="en-US" sz="1100" b="1" dirty="0"/>
          </a:p>
          <a:p>
            <a:pPr marL="513133" lvl="3" indent="0">
              <a:buNone/>
            </a:pPr>
            <a:r>
              <a:rPr lang="it-IT" sz="1000" dirty="0"/>
              <a:t>Se la fattura elettronica ha fallito l'approvazione, Jabil finance respingerà la tua fattura elettronica in Coupa e fornirà il motivo. Dopo aver ricevuto la notifica di rifiuto, i fornitori devono rivedere (o aggiungere allegati alla) fattura in base ai commenti. Anche le informazioni originali sulla fattura elettronica verranno salvate, in modo che i fornitori non debbano ripetere il riempimento o creare una nuova fattura.</a:t>
            </a:r>
            <a:endParaRPr lang="en-US" sz="1000" dirty="0"/>
          </a:p>
          <a:p>
            <a:pPr marL="516721" lvl="1" indent="-342900">
              <a:buFont typeface="+mj-lt"/>
              <a:buAutoNum type="arabicPeriod"/>
            </a:pPr>
            <a:r>
              <a:rPr lang="it-IT" sz="1100" dirty="0"/>
              <a:t>Se è necessario emettere nuovamente la fattura fisica, come modificare la fattura elettronica corrispondente?</a:t>
            </a:r>
            <a:endParaRPr lang="en-US" sz="1100" b="1" dirty="0"/>
          </a:p>
          <a:p>
            <a:pPr marL="513133" lvl="3" indent="0">
              <a:buNone/>
            </a:pPr>
            <a:r>
              <a:rPr lang="it-IT" sz="1000" dirty="0"/>
              <a:t>Se si desidera emettere una nuova fattura fisica a causa di un'emissione errata, è necessario creare una nota di credito in CSP dopo aver ricevuto la fattura fisica inviata da Jabil Finance. Dopo aver approvato la nota di credito, è possibile emettere una nuova fattura fisica e creare una nuova fattura elettronica.</a:t>
            </a:r>
          </a:p>
          <a:p>
            <a:pPr marL="513133" lvl="3" indent="0">
              <a:buNone/>
            </a:pPr>
            <a:endParaRPr lang="en-US" sz="1000" dirty="0"/>
          </a:p>
        </p:txBody>
      </p:sp>
      <p:sp>
        <p:nvSpPr>
          <p:cNvPr id="3" name="Title 2">
            <a:extLst>
              <a:ext uri="{FF2B5EF4-FFF2-40B4-BE49-F238E27FC236}">
                <a16:creationId xmlns:a16="http://schemas.microsoft.com/office/drawing/2014/main" id="{2E509D7D-14D9-476F-A7DB-5882FEAD14D5}"/>
              </a:ext>
            </a:extLst>
          </p:cNvPr>
          <p:cNvSpPr>
            <a:spLocks noGrp="1"/>
          </p:cNvSpPr>
          <p:nvPr>
            <p:ph type="title"/>
          </p:nvPr>
        </p:nvSpPr>
        <p:spPr>
          <a:xfrm>
            <a:off x="590549" y="121931"/>
            <a:ext cx="7958139" cy="391227"/>
          </a:xfrm>
        </p:spPr>
        <p:txBody>
          <a:bodyPr/>
          <a:lstStyle/>
          <a:p>
            <a:r>
              <a:rPr lang="en-US" dirty="0" err="1"/>
              <a:t>Modifica</a:t>
            </a:r>
            <a:r>
              <a:rPr lang="en-US" dirty="0"/>
              <a:t> </a:t>
            </a:r>
            <a:r>
              <a:rPr lang="en-US" dirty="0" err="1"/>
              <a:t>della</a:t>
            </a:r>
            <a:r>
              <a:rPr lang="en-US" dirty="0"/>
              <a:t> </a:t>
            </a:r>
            <a:r>
              <a:rPr lang="en-US" dirty="0" err="1"/>
              <a:t>Fattura</a:t>
            </a:r>
            <a:endParaRPr lang="en-US" dirty="0"/>
          </a:p>
        </p:txBody>
      </p:sp>
      <p:pic>
        <p:nvPicPr>
          <p:cNvPr id="4" name="Picture 3"/>
          <p:cNvPicPr>
            <a:picLocks noChangeAspect="1"/>
          </p:cNvPicPr>
          <p:nvPr/>
        </p:nvPicPr>
        <p:blipFill rotWithShape="1">
          <a:blip r:embed="rId2"/>
          <a:srcRect l="18214" t="16825" r="13571" b="8413"/>
          <a:stretch/>
        </p:blipFill>
        <p:spPr>
          <a:xfrm>
            <a:off x="1820637" y="2515804"/>
            <a:ext cx="4098471" cy="2526675"/>
          </a:xfrm>
          <a:prstGeom prst="rect">
            <a:avLst/>
          </a:prstGeom>
        </p:spPr>
      </p:pic>
      <p:sp>
        <p:nvSpPr>
          <p:cNvPr id="5" name="Rectangle 4"/>
          <p:cNvSpPr/>
          <p:nvPr/>
        </p:nvSpPr>
        <p:spPr bwMode="auto">
          <a:xfrm>
            <a:off x="5223888" y="4033157"/>
            <a:ext cx="107391" cy="130630"/>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3622326502"/>
      </p:ext>
    </p:extLst>
  </p:cSld>
  <p:clrMapOvr>
    <a:masterClrMapping/>
  </p:clrMapOvr>
  <p:transition>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E509D7D-14D9-476F-A7DB-5882FEAD14D5}"/>
              </a:ext>
            </a:extLst>
          </p:cNvPr>
          <p:cNvSpPr>
            <a:spLocks noGrp="1"/>
          </p:cNvSpPr>
          <p:nvPr>
            <p:ph type="title"/>
          </p:nvPr>
        </p:nvSpPr>
        <p:spPr>
          <a:xfrm>
            <a:off x="590549" y="121931"/>
            <a:ext cx="7958139" cy="391227"/>
          </a:xfrm>
        </p:spPr>
        <p:txBody>
          <a:bodyPr/>
          <a:lstStyle/>
          <a:p>
            <a:r>
              <a:rPr lang="it-IT" dirty="0"/>
              <a:t>M</a:t>
            </a:r>
            <a:r>
              <a:rPr lang="en-US" dirty="0" err="1"/>
              <a:t>odifica</a:t>
            </a:r>
            <a:r>
              <a:rPr lang="en-US" dirty="0"/>
              <a:t> </a:t>
            </a:r>
            <a:r>
              <a:rPr lang="en-US" dirty="0" err="1"/>
              <a:t>della</a:t>
            </a:r>
            <a:r>
              <a:rPr lang="en-US" dirty="0"/>
              <a:t> </a:t>
            </a:r>
            <a:r>
              <a:rPr lang="en-US" dirty="0" err="1"/>
              <a:t>Fattura</a:t>
            </a:r>
            <a:endParaRPr lang="en-US" dirty="0"/>
          </a:p>
        </p:txBody>
      </p:sp>
      <p:sp>
        <p:nvSpPr>
          <p:cNvPr id="6" name="Content Placeholder 1">
            <a:extLst>
              <a:ext uri="{FF2B5EF4-FFF2-40B4-BE49-F238E27FC236}">
                <a16:creationId xmlns:a16="http://schemas.microsoft.com/office/drawing/2014/main" id="{1C69DAB3-94F2-4F41-A80D-5D8EDE81E298}"/>
              </a:ext>
            </a:extLst>
          </p:cNvPr>
          <p:cNvSpPr>
            <a:spLocks noGrp="1"/>
          </p:cNvSpPr>
          <p:nvPr>
            <p:ph idx="1"/>
          </p:nvPr>
        </p:nvSpPr>
        <p:spPr>
          <a:xfrm>
            <a:off x="592931" y="857845"/>
            <a:ext cx="7958137" cy="3427810"/>
          </a:xfrm>
        </p:spPr>
        <p:txBody>
          <a:bodyPr>
            <a:normAutofit/>
          </a:bodyPr>
          <a:lstStyle/>
          <a:p>
            <a:pPr marL="173821" lvl="1" indent="0">
              <a:buNone/>
            </a:pPr>
            <a:r>
              <a:rPr lang="en-US" altLang="zh-CN" sz="1100" b="1" dirty="0">
                <a:solidFill>
                  <a:srgbClr val="005287"/>
                </a:solidFill>
              </a:rPr>
              <a:t>3.</a:t>
            </a:r>
            <a:r>
              <a:rPr lang="en-US" altLang="zh-CN" sz="1100" b="1" dirty="0"/>
              <a:t>    </a:t>
            </a:r>
            <a:r>
              <a:rPr lang="it-IT" sz="1100" dirty="0"/>
              <a:t>Come posso inviare note di credito a Jabil?</a:t>
            </a:r>
            <a:endParaRPr lang="en-US" sz="1100" b="1" dirty="0"/>
          </a:p>
          <a:p>
            <a:pPr marL="449263" lvl="3" indent="0">
              <a:buNone/>
            </a:pPr>
            <a:r>
              <a:rPr lang="it-IT" sz="1050" dirty="0"/>
              <a:t>Indipendentemente da come si invia la nota di credito (email o CSP), quando si inviano note di credito a Jabil la quantità (QTY) deve essere NEGATIVA (-) e l'importo deve essere positivo (+). Se non si invia la nota di credito in questo modo, Jabil non sarà in grado di elaborarlo.</a:t>
            </a:r>
          </a:p>
        </p:txBody>
      </p:sp>
      <p:pic>
        <p:nvPicPr>
          <p:cNvPr id="7" name="Picture 6"/>
          <p:cNvPicPr>
            <a:picLocks noChangeAspect="1"/>
          </p:cNvPicPr>
          <p:nvPr/>
        </p:nvPicPr>
        <p:blipFill rotWithShape="1">
          <a:blip r:embed="rId2"/>
          <a:srcRect l="17767" t="27301" r="16072" b="7303"/>
          <a:stretch/>
        </p:blipFill>
        <p:spPr>
          <a:xfrm>
            <a:off x="1265465" y="1902278"/>
            <a:ext cx="5363936" cy="2982378"/>
          </a:xfrm>
          <a:prstGeom prst="rect">
            <a:avLst/>
          </a:prstGeom>
        </p:spPr>
      </p:pic>
      <p:sp>
        <p:nvSpPr>
          <p:cNvPr id="8" name="Rectangle 7"/>
          <p:cNvSpPr/>
          <p:nvPr/>
        </p:nvSpPr>
        <p:spPr bwMode="auto">
          <a:xfrm>
            <a:off x="2660302" y="2155371"/>
            <a:ext cx="450291" cy="342900"/>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1735493700"/>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2E6672-3E6D-4415-B07A-00420FFDCC65}"/>
              </a:ext>
            </a:extLst>
          </p:cNvPr>
          <p:cNvSpPr>
            <a:spLocks noGrp="1"/>
          </p:cNvSpPr>
          <p:nvPr>
            <p:ph idx="1"/>
          </p:nvPr>
        </p:nvSpPr>
        <p:spPr>
          <a:xfrm>
            <a:off x="592931" y="963635"/>
            <a:ext cx="7958137" cy="3427810"/>
          </a:xfrm>
        </p:spPr>
        <p:txBody>
          <a:bodyPr>
            <a:normAutofit/>
          </a:bodyPr>
          <a:lstStyle/>
          <a:p>
            <a:pPr marL="516721" lvl="1" indent="-342900">
              <a:buFont typeface="+mj-lt"/>
              <a:buAutoNum type="arabicPeriod"/>
            </a:pPr>
            <a:r>
              <a:rPr lang="it-IT" sz="1100" dirty="0"/>
              <a:t>Ho più di un numero di fornitori per diversi impianti Jabil. Devo registrare separatamente le informazioni del fornitore?</a:t>
            </a:r>
            <a:endParaRPr lang="en-US" sz="1000" dirty="0"/>
          </a:p>
          <a:p>
            <a:pPr marL="173821" lvl="1" indent="0">
              <a:buNone/>
            </a:pPr>
            <a:r>
              <a:rPr lang="it-IT" sz="1000" b="1" dirty="0"/>
              <a:t> </a:t>
            </a:r>
            <a:r>
              <a:rPr lang="en-US" sz="1000" b="1" dirty="0"/>
              <a:t>         </a:t>
            </a:r>
            <a:r>
              <a:rPr lang="it-IT" sz="1100" dirty="0"/>
              <a:t>Se hai un diverso numero di fornitore per diversi stabilimenti di Jabil, riceverai diverse email di registrazione. Puoi    registrare diversi account tramite queste email. Quindi puoi unire i tuoi account sulla home page di CSP in modo da poter  utilizzare un account per la gestione di ordini e fatture di tutte le fabbriche di Jabil.</a:t>
            </a:r>
          </a:p>
          <a:p>
            <a:pPr marL="173821" lvl="1" indent="0">
              <a:buNone/>
            </a:pPr>
            <a:endParaRPr lang="en-US" sz="1100" b="1" dirty="0"/>
          </a:p>
        </p:txBody>
      </p:sp>
      <p:sp>
        <p:nvSpPr>
          <p:cNvPr id="3" name="Title 2">
            <a:extLst>
              <a:ext uri="{FF2B5EF4-FFF2-40B4-BE49-F238E27FC236}">
                <a16:creationId xmlns:a16="http://schemas.microsoft.com/office/drawing/2014/main" id="{5FB1DF5F-CD25-46A0-948F-A31BDAD77E90}"/>
              </a:ext>
            </a:extLst>
          </p:cNvPr>
          <p:cNvSpPr>
            <a:spLocks noGrp="1"/>
          </p:cNvSpPr>
          <p:nvPr>
            <p:ph type="title"/>
          </p:nvPr>
        </p:nvSpPr>
        <p:spPr>
          <a:xfrm>
            <a:off x="590549" y="121931"/>
            <a:ext cx="7958139" cy="391227"/>
          </a:xfrm>
        </p:spPr>
        <p:txBody>
          <a:bodyPr/>
          <a:lstStyle/>
          <a:p>
            <a:r>
              <a:rPr lang="en-US" dirty="0" err="1"/>
              <a:t>Registrazione</a:t>
            </a:r>
            <a:r>
              <a:rPr lang="en-US" dirty="0"/>
              <a:t> del </a:t>
            </a:r>
            <a:r>
              <a:rPr lang="en-US" dirty="0" err="1"/>
              <a:t>fornitore</a:t>
            </a:r>
            <a:endParaRPr lang="en-US" dirty="0"/>
          </a:p>
        </p:txBody>
      </p:sp>
      <p:pic>
        <p:nvPicPr>
          <p:cNvPr id="4" name="Picture 3"/>
          <p:cNvPicPr>
            <a:picLocks noChangeAspect="1"/>
          </p:cNvPicPr>
          <p:nvPr/>
        </p:nvPicPr>
        <p:blipFill rotWithShape="1">
          <a:blip r:embed="rId2"/>
          <a:srcRect l="13483" t="10951" r="12053" b="23017"/>
          <a:stretch/>
        </p:blipFill>
        <p:spPr>
          <a:xfrm>
            <a:off x="1559377" y="2092442"/>
            <a:ext cx="5608866" cy="2797708"/>
          </a:xfrm>
          <a:prstGeom prst="rect">
            <a:avLst/>
          </a:prstGeom>
        </p:spPr>
      </p:pic>
      <p:sp>
        <p:nvSpPr>
          <p:cNvPr id="5" name="Rectangle 4"/>
          <p:cNvSpPr/>
          <p:nvPr/>
        </p:nvSpPr>
        <p:spPr bwMode="auto">
          <a:xfrm>
            <a:off x="5248380" y="2744987"/>
            <a:ext cx="1805563" cy="822806"/>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3434529740"/>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373F84-91BE-4478-8A99-EE1B592B2DCA}"/>
              </a:ext>
            </a:extLst>
          </p:cNvPr>
          <p:cNvSpPr>
            <a:spLocks noGrp="1"/>
          </p:cNvSpPr>
          <p:nvPr>
            <p:ph idx="1"/>
          </p:nvPr>
        </p:nvSpPr>
        <p:spPr/>
        <p:txBody>
          <a:bodyPr>
            <a:normAutofit/>
          </a:bodyPr>
          <a:lstStyle/>
          <a:p>
            <a:pPr marL="516721" lvl="1" indent="-342900">
              <a:buFont typeface="+mj-lt"/>
              <a:buAutoNum type="arabicPeriod"/>
            </a:pPr>
            <a:r>
              <a:rPr lang="it-IT" sz="1100" dirty="0"/>
              <a:t>A cosa si riferisce "Indirizzo bancario del beneficiario"? L'indirizzo bancario o l'indirizzo dell'azienda? C'è qualche esigenza di formato?</a:t>
            </a:r>
            <a:endParaRPr lang="en-US" sz="1100" b="1" dirty="0"/>
          </a:p>
          <a:p>
            <a:pPr marL="513133" lvl="3" indent="0">
              <a:buNone/>
            </a:pPr>
            <a:r>
              <a:rPr lang="it-IT" sz="1000" dirty="0"/>
              <a:t>Si prega di inserire l'indirizzo della propria società nell'indirizzo bancario del beneficiario. Alcune linee dell'indirizzo hanno il requisito per il formato. (ad esempio codice postale)</a:t>
            </a:r>
          </a:p>
          <a:p>
            <a:pPr marL="513133" lvl="3" indent="0">
              <a:buNone/>
            </a:pPr>
            <a:endParaRPr lang="en-US" sz="1000" dirty="0"/>
          </a:p>
        </p:txBody>
      </p:sp>
      <p:sp>
        <p:nvSpPr>
          <p:cNvPr id="3" name="Title 2">
            <a:extLst>
              <a:ext uri="{FF2B5EF4-FFF2-40B4-BE49-F238E27FC236}">
                <a16:creationId xmlns:a16="http://schemas.microsoft.com/office/drawing/2014/main" id="{92DFF3B7-2AF6-4BE4-BDFE-229A69ED874B}"/>
              </a:ext>
            </a:extLst>
          </p:cNvPr>
          <p:cNvSpPr>
            <a:spLocks noGrp="1"/>
          </p:cNvSpPr>
          <p:nvPr>
            <p:ph type="title"/>
          </p:nvPr>
        </p:nvSpPr>
        <p:spPr/>
        <p:txBody>
          <a:bodyPr/>
          <a:lstStyle/>
          <a:p>
            <a:r>
              <a:rPr lang="it-IT" dirty="0"/>
              <a:t>Indirizzo della Banca del beneficiario</a:t>
            </a:r>
            <a:br>
              <a:rPr lang="it-IT" dirty="0"/>
            </a:br>
            <a:endParaRPr lang="en-US" dirty="0"/>
          </a:p>
        </p:txBody>
      </p:sp>
    </p:spTree>
    <p:extLst>
      <p:ext uri="{BB962C8B-B14F-4D97-AF65-F5344CB8AC3E}">
        <p14:creationId xmlns:p14="http://schemas.microsoft.com/office/powerpoint/2010/main" val="244215918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Domande</a:t>
            </a:r>
            <a:endParaRPr lang="en-US" dirty="0"/>
          </a:p>
        </p:txBody>
      </p:sp>
    </p:spTree>
    <p:extLst>
      <p:ext uri="{BB962C8B-B14F-4D97-AF65-F5344CB8AC3E}">
        <p14:creationId xmlns:p14="http://schemas.microsoft.com/office/powerpoint/2010/main" val="3509550867"/>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D17EA29-F5CB-4511-A97A-675A5B76105A}"/>
              </a:ext>
            </a:extLst>
          </p:cNvPr>
          <p:cNvSpPr>
            <a:spLocks noGrp="1"/>
          </p:cNvSpPr>
          <p:nvPr>
            <p:ph idx="1"/>
          </p:nvPr>
        </p:nvSpPr>
        <p:spPr>
          <a:xfrm>
            <a:off x="590549" y="1021300"/>
            <a:ext cx="7958137" cy="3427810"/>
          </a:xfrm>
        </p:spPr>
        <p:txBody>
          <a:bodyPr>
            <a:normAutofit lnSpcReduction="10000"/>
          </a:bodyPr>
          <a:lstStyle/>
          <a:p>
            <a:pPr marL="516721" lvl="1" indent="-342900">
              <a:buFont typeface="+mj-lt"/>
              <a:buAutoNum type="arabicPeriod"/>
            </a:pPr>
            <a:r>
              <a:rPr lang="it-IT" sz="1100" dirty="0"/>
              <a:t>Posso controllare lo stato di ricezione delle merci in CSP?</a:t>
            </a:r>
            <a:endParaRPr lang="en-US" sz="1100" b="1" dirty="0"/>
          </a:p>
          <a:p>
            <a:pPr marL="513133" lvl="3" indent="0">
              <a:buNone/>
            </a:pPr>
            <a:r>
              <a:rPr lang="it-IT" sz="1000" dirty="0"/>
              <a:t>Non ci sono merci che ricevono la funzione di controllo dello stato</a:t>
            </a:r>
            <a:endParaRPr lang="en-US" sz="1000" dirty="0"/>
          </a:p>
          <a:p>
            <a:pPr marL="516721" lvl="1" indent="-342900">
              <a:buFont typeface="+mj-lt"/>
              <a:buAutoNum type="arabicPeriod"/>
            </a:pPr>
            <a:r>
              <a:rPr lang="it-IT" sz="1100" dirty="0"/>
              <a:t>Posso elaborare la transazione di accordo di spedizione / JIT / programma in CSP?</a:t>
            </a:r>
            <a:endParaRPr lang="en-US" sz="1100" b="1" dirty="0"/>
          </a:p>
          <a:p>
            <a:pPr marL="513133" lvl="3" indent="0">
              <a:buNone/>
            </a:pPr>
            <a:r>
              <a:rPr lang="it-IT" sz="1000" dirty="0"/>
              <a:t>No. CSP è utilizzato per l'approvvigionamento di materiali / servizi non di produzione. Se la tua azienda fornisce anche i suddetti materiali, rimarrà comunque il processo corrente.</a:t>
            </a:r>
            <a:endParaRPr lang="en-US" sz="1000" dirty="0"/>
          </a:p>
          <a:p>
            <a:pPr marL="516721" lvl="1" indent="-342900">
              <a:buFont typeface="+mj-lt"/>
              <a:buAutoNum type="arabicPeriod"/>
            </a:pPr>
            <a:r>
              <a:rPr lang="it-IT" sz="1100" dirty="0"/>
              <a:t>Chi posso contattare per chiedere aiuto quando ho delle domande dopo l'attivazione? C'è qualche servizio di richiesta cinese?</a:t>
            </a:r>
            <a:endParaRPr lang="en-US" sz="1100" b="1" dirty="0"/>
          </a:p>
          <a:p>
            <a:pPr marL="513133" lvl="3" indent="0">
              <a:buNone/>
            </a:pPr>
            <a:r>
              <a:rPr lang="it-IT" sz="1000" dirty="0"/>
              <a:t>Dopo l'attivazione, puoi scegliere tra due modalità di supporto:</a:t>
            </a:r>
            <a:endParaRPr lang="en-US" sz="1000" dirty="0"/>
          </a:p>
          <a:p>
            <a:pPr marL="684583" lvl="3" indent="-171450">
              <a:buFont typeface="Wingdings" panose="05000000000000000000" pitchFamily="2" charset="2"/>
              <a:buChar char="ü"/>
            </a:pPr>
            <a:r>
              <a:rPr lang="it-IT" sz="1000" dirty="0"/>
              <a:t>Invia direttamente la tua email a P2P_Support@Jabil.com. L'inchiesta cinese è accettabile;</a:t>
            </a:r>
            <a:endParaRPr lang="en-US" sz="1000" dirty="0"/>
          </a:p>
          <a:p>
            <a:pPr marL="684583" lvl="3" indent="-171450">
              <a:buFont typeface="Wingdings" panose="05000000000000000000" pitchFamily="2" charset="2"/>
              <a:buChar char="ü"/>
            </a:pPr>
            <a:r>
              <a:rPr lang="en-US" sz="1000" dirty="0" err="1"/>
              <a:t>Contatta</a:t>
            </a:r>
            <a:r>
              <a:rPr lang="en-US" sz="1000" dirty="0"/>
              <a:t> </a:t>
            </a:r>
            <a:r>
              <a:rPr lang="en-US" sz="1000" dirty="0" err="1"/>
              <a:t>il</a:t>
            </a:r>
            <a:r>
              <a:rPr lang="en-US" sz="1000" dirty="0"/>
              <a:t> Buyer Locale.</a:t>
            </a:r>
          </a:p>
          <a:p>
            <a:pPr marL="516721" lvl="1" indent="-342900">
              <a:buFont typeface="+mj-lt"/>
              <a:buAutoNum type="arabicPeriod"/>
            </a:pPr>
            <a:r>
              <a:rPr lang="it-IT" sz="1100" dirty="0"/>
              <a:t>Il CSP verrà utilizzato per tutte le società Jabil?</a:t>
            </a:r>
            <a:endParaRPr lang="en-US" sz="1100" b="1" dirty="0"/>
          </a:p>
          <a:p>
            <a:pPr marL="513133" lvl="3" indent="0">
              <a:buNone/>
            </a:pPr>
            <a:r>
              <a:rPr lang="it-IT" sz="1000" dirty="0"/>
              <a:t>Le fabbriche di Jabil inizieranno ad usare CSP per lotti. Si prevede che tutta la fabbrica Jabil in tutto il mondo utilizzerà CSP per l'approvvigionamento di materiale non di produzione entro la fine del 2018.</a:t>
            </a:r>
            <a:endParaRPr lang="en-US" sz="1000" dirty="0"/>
          </a:p>
          <a:p>
            <a:pPr marL="516721" lvl="1" indent="-342900">
              <a:buFont typeface="+mj-lt"/>
              <a:buAutoNum type="arabicPeriod"/>
            </a:pPr>
            <a:r>
              <a:rPr lang="it-IT" sz="1100" dirty="0"/>
              <a:t>Aprirà la funzione di catalogo in CSP?</a:t>
            </a:r>
            <a:endParaRPr lang="en-US" sz="1100" b="1" dirty="0"/>
          </a:p>
          <a:p>
            <a:pPr marL="513133" lvl="3" indent="0">
              <a:buNone/>
            </a:pPr>
            <a:r>
              <a:rPr lang="it-IT" sz="1000" dirty="0"/>
              <a:t>La funzione del catalogo inizierà con determinati fornitori. Se sei interessato, pls. contattare Jabil</a:t>
            </a:r>
            <a:endParaRPr lang="en-US" sz="1000" dirty="0"/>
          </a:p>
          <a:p>
            <a:pPr marL="516721" lvl="1" indent="-342900">
              <a:buFont typeface="+mj-lt"/>
              <a:buAutoNum type="arabicPeriod"/>
            </a:pPr>
            <a:r>
              <a:rPr lang="it-IT" sz="1100" dirty="0"/>
              <a:t>Il CSP è disponibile su smartphone?</a:t>
            </a:r>
            <a:endParaRPr lang="en-US" sz="1100" b="1" dirty="0"/>
          </a:p>
          <a:p>
            <a:pPr marL="513133" lvl="3" indent="0">
              <a:buNone/>
            </a:pPr>
            <a:r>
              <a:rPr lang="it-IT" sz="1000" dirty="0"/>
              <a:t>I fornitori possono utilizzare i browser mobili per le operazioni CSP.</a:t>
            </a:r>
          </a:p>
          <a:p>
            <a:pPr marL="513133" lvl="3" indent="0">
              <a:buNone/>
            </a:pPr>
            <a:endParaRPr lang="en-US" sz="1000" dirty="0"/>
          </a:p>
        </p:txBody>
      </p:sp>
      <p:sp>
        <p:nvSpPr>
          <p:cNvPr id="3" name="Title 2">
            <a:extLst>
              <a:ext uri="{FF2B5EF4-FFF2-40B4-BE49-F238E27FC236}">
                <a16:creationId xmlns:a16="http://schemas.microsoft.com/office/drawing/2014/main" id="{AE6B0AF5-2AE3-4552-8D82-F88119645C5A}"/>
              </a:ext>
            </a:extLst>
          </p:cNvPr>
          <p:cNvSpPr>
            <a:spLocks noGrp="1"/>
          </p:cNvSpPr>
          <p:nvPr>
            <p:ph type="title"/>
          </p:nvPr>
        </p:nvSpPr>
        <p:spPr>
          <a:xfrm>
            <a:off x="590549" y="121931"/>
            <a:ext cx="7958139" cy="572459"/>
          </a:xfrm>
        </p:spPr>
        <p:txBody>
          <a:bodyPr/>
          <a:lstStyle/>
          <a:p>
            <a:r>
              <a:rPr lang="it-IT" dirty="0"/>
              <a:t>A</a:t>
            </a:r>
            <a:r>
              <a:rPr lang="en-US" dirty="0" err="1"/>
              <a:t>ltro</a:t>
            </a:r>
            <a:endParaRPr lang="en-US" dirty="0"/>
          </a:p>
        </p:txBody>
      </p:sp>
    </p:spTree>
    <p:extLst>
      <p:ext uri="{BB962C8B-B14F-4D97-AF65-F5344CB8AC3E}">
        <p14:creationId xmlns:p14="http://schemas.microsoft.com/office/powerpoint/2010/main" val="2506103892"/>
      </p:ext>
    </p:extLst>
  </p:cSld>
  <p:clrMapOvr>
    <a:masterClrMapping/>
  </p:clrMapOvr>
  <p:transition>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it-IT" sz="4000" dirty="0"/>
              <a:t>G</a:t>
            </a:r>
            <a:r>
              <a:rPr lang="en-US" sz="4000" dirty="0" err="1"/>
              <a:t>razie</a:t>
            </a:r>
            <a:endParaRPr lang="en-US" sz="4000" dirty="0"/>
          </a:p>
        </p:txBody>
      </p:sp>
      <p:sp>
        <p:nvSpPr>
          <p:cNvPr id="2" name="TextBox 1">
            <a:extLst>
              <a:ext uri="{FF2B5EF4-FFF2-40B4-BE49-F238E27FC236}">
                <a16:creationId xmlns:a16="http://schemas.microsoft.com/office/drawing/2014/main" id="{876D991C-18B1-4B67-B321-A8A31E80D9C9}"/>
              </a:ext>
            </a:extLst>
          </p:cNvPr>
          <p:cNvSpPr txBox="1"/>
          <p:nvPr/>
        </p:nvSpPr>
        <p:spPr bwMode="auto">
          <a:xfrm>
            <a:off x="42040" y="3878318"/>
            <a:ext cx="5433850" cy="578620"/>
          </a:xfrm>
          <a:prstGeom prst="rect">
            <a:avLst/>
          </a:prstGeom>
          <a:noFill/>
          <a:ln w="12700" cap="sq" algn="ctr">
            <a:noFill/>
            <a:miter lim="800000"/>
            <a:headEnd/>
            <a:tailEnd/>
          </a:ln>
          <a:effectLst/>
        </p:spPr>
        <p:txBody>
          <a:bodyPr wrap="square" rtlCol="0" anchor="t" anchorCtr="0">
            <a:spAutoFit/>
          </a:bodyPr>
          <a:lstStyle/>
          <a:p>
            <a:pPr algn="l">
              <a:spcBef>
                <a:spcPts val="1200"/>
              </a:spcBef>
            </a:pPr>
            <a:r>
              <a:rPr lang="en-US" sz="1200" dirty="0">
                <a:solidFill>
                  <a:schemeClr val="bg1"/>
                </a:solidFill>
                <a:latin typeface="+mn-lt"/>
              </a:rPr>
              <a:t>Se </a:t>
            </a:r>
            <a:r>
              <a:rPr lang="it-IT" sz="1200" dirty="0">
                <a:solidFill>
                  <a:schemeClr val="bg1"/>
                </a:solidFill>
                <a:latin typeface="+mn-lt"/>
              </a:rPr>
              <a:t>avete ulteriori domande, non esitate a contattare Jabil al seguente</a:t>
            </a:r>
          </a:p>
          <a:p>
            <a:pPr algn="l">
              <a:spcBef>
                <a:spcPts val="1200"/>
              </a:spcBef>
            </a:pPr>
            <a:r>
              <a:rPr lang="en-US" sz="1200" dirty="0">
                <a:solidFill>
                  <a:schemeClr val="bg1"/>
                </a:solidFill>
                <a:latin typeface="+mn-lt"/>
              </a:rPr>
              <a:t> email  </a:t>
            </a:r>
            <a:r>
              <a:rPr lang="en-US" sz="1200" dirty="0">
                <a:solidFill>
                  <a:schemeClr val="bg1"/>
                </a:solidFill>
                <a:latin typeface="+mn-lt"/>
                <a:hlinkClick r:id="rId2"/>
              </a:rPr>
              <a:t>P2P_Support@Jabil.com</a:t>
            </a:r>
            <a:r>
              <a:rPr lang="en-US" sz="1200" dirty="0">
                <a:solidFill>
                  <a:schemeClr val="bg1"/>
                </a:solidFill>
                <a:latin typeface="+mn-lt"/>
              </a:rPr>
              <a:t>.</a:t>
            </a:r>
          </a:p>
        </p:txBody>
      </p:sp>
    </p:spTree>
    <p:extLst>
      <p:ext uri="{BB962C8B-B14F-4D97-AF65-F5344CB8AC3E}">
        <p14:creationId xmlns:p14="http://schemas.microsoft.com/office/powerpoint/2010/main" val="242146328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8A459B-6192-47DB-8E50-E367700A21B1}"/>
              </a:ext>
            </a:extLst>
          </p:cNvPr>
          <p:cNvSpPr>
            <a:spLocks noGrp="1"/>
          </p:cNvSpPr>
          <p:nvPr>
            <p:ph idx="1"/>
          </p:nvPr>
        </p:nvSpPr>
        <p:spPr>
          <a:xfrm>
            <a:off x="590549" y="857845"/>
            <a:ext cx="7958137" cy="3427810"/>
          </a:xfrm>
        </p:spPr>
        <p:txBody>
          <a:bodyPr>
            <a:noAutofit/>
          </a:bodyPr>
          <a:lstStyle/>
          <a:p>
            <a:r>
              <a:rPr lang="it-IT" sz="900" dirty="0"/>
              <a:t>C</a:t>
            </a:r>
            <a:r>
              <a:rPr lang="en-US" sz="900" dirty="0" err="1"/>
              <a:t>onferma</a:t>
            </a:r>
            <a:r>
              <a:rPr lang="en-US" sz="900" dirty="0"/>
              <a:t> </a:t>
            </a:r>
            <a:r>
              <a:rPr lang="en-US" sz="900" dirty="0" err="1"/>
              <a:t>Ordine</a:t>
            </a:r>
            <a:endParaRPr lang="en-US" sz="900" dirty="0"/>
          </a:p>
          <a:p>
            <a:pPr marL="516721" lvl="1" indent="-342900">
              <a:buFont typeface="+mj-lt"/>
              <a:buAutoNum type="arabicPeriod"/>
            </a:pPr>
            <a:r>
              <a:rPr lang="it-IT" sz="900" dirty="0"/>
              <a:t>Se l'importo dell'ordine di acquisto è errato o qualsiasi altra informazione sul PO deve essere cambiata, come si fa su Coupa?</a:t>
            </a:r>
            <a:endParaRPr lang="en-US" sz="900" dirty="0"/>
          </a:p>
          <a:p>
            <a:pPr marL="516721" lvl="1" indent="-342900">
              <a:buFont typeface="+mj-lt"/>
              <a:buAutoNum type="arabicPeriod"/>
            </a:pPr>
            <a:r>
              <a:rPr lang="it-IT" sz="900" dirty="0"/>
              <a:t>Come accettare un ordine d'acquisto?</a:t>
            </a:r>
            <a:endParaRPr lang="en-GB" sz="900" dirty="0"/>
          </a:p>
          <a:p>
            <a:pPr marL="516721" lvl="1" indent="-342900">
              <a:buFont typeface="+mj-lt"/>
              <a:buAutoNum type="arabicPeriod"/>
            </a:pPr>
            <a:r>
              <a:rPr lang="it-IT" sz="900" dirty="0"/>
              <a:t>Esistono altri modi per ottenere la notifica di nuovi ordini, oltre a CSP?</a:t>
            </a:r>
            <a:endParaRPr lang="en-US" sz="900" dirty="0">
              <a:hlinkClick r:id="rId2" action="ppaction://hlinksldjump"/>
            </a:endParaRPr>
          </a:p>
          <a:p>
            <a:pPr marL="516721" lvl="1" indent="-342900">
              <a:buFont typeface="+mj-lt"/>
              <a:buAutoNum type="arabicPeriod"/>
            </a:pPr>
            <a:r>
              <a:rPr lang="it-IT" sz="900" dirty="0"/>
              <a:t>Se non riesco a rispettare la data di consegna prevista su un ordine di acquisto, come potrei proporre e confermare una nuova data di consegna?</a:t>
            </a:r>
          </a:p>
          <a:p>
            <a:pPr marL="516721" lvl="1" indent="-342900">
              <a:buFont typeface="+mj-lt"/>
              <a:buAutoNum type="arabicPeriod"/>
            </a:pPr>
            <a:endParaRPr lang="en-US" sz="900" dirty="0"/>
          </a:p>
          <a:p>
            <a:r>
              <a:rPr lang="it-IT" sz="900" dirty="0"/>
              <a:t>C</a:t>
            </a:r>
            <a:r>
              <a:rPr lang="en-US" sz="900" dirty="0" err="1"/>
              <a:t>reazione</a:t>
            </a:r>
            <a:r>
              <a:rPr lang="en-US" sz="900" dirty="0"/>
              <a:t> </a:t>
            </a:r>
            <a:r>
              <a:rPr lang="en-US" sz="900" dirty="0" err="1"/>
              <a:t>Fattura</a:t>
            </a:r>
            <a:endParaRPr lang="en-US" sz="900" dirty="0"/>
          </a:p>
          <a:p>
            <a:pPr marL="516721" lvl="1" indent="-342900">
              <a:buFont typeface="+mj-lt"/>
              <a:buAutoNum type="arabicPeriod"/>
            </a:pPr>
            <a:r>
              <a:rPr lang="it-IT" sz="900" dirty="0"/>
              <a:t>Posso creare una sola fattura per più di un PO in CSP?</a:t>
            </a:r>
            <a:endParaRPr lang="en-US" sz="900" dirty="0"/>
          </a:p>
          <a:p>
            <a:pPr marL="516721" lvl="1" indent="-342900">
              <a:buFont typeface="+mj-lt"/>
              <a:buAutoNum type="arabicPeriod"/>
            </a:pPr>
            <a:r>
              <a:rPr lang="it-IT" sz="900" dirty="0"/>
              <a:t>Devo creare una fattura in base alla quantità o all'importo?</a:t>
            </a:r>
            <a:endParaRPr lang="en-US" sz="900" dirty="0"/>
          </a:p>
          <a:p>
            <a:pPr marL="516721" lvl="1" indent="-342900">
              <a:buFont typeface="+mj-lt"/>
              <a:buAutoNum type="arabicPeriod"/>
            </a:pPr>
            <a:r>
              <a:rPr lang="it-IT" sz="900" dirty="0"/>
              <a:t>Posso creare più di una fattura per un ordine di acquisto in CSP ?</a:t>
            </a:r>
            <a:endParaRPr lang="en-GB" sz="900" dirty="0"/>
          </a:p>
          <a:p>
            <a:pPr marL="516721" lvl="1" indent="-342900">
              <a:buFont typeface="+mj-lt"/>
              <a:buAutoNum type="arabicPeriod"/>
            </a:pPr>
            <a:r>
              <a:rPr lang="it-IT" sz="900" dirty="0"/>
              <a:t>La fattura fisica deve essere sottoposta a scansione e allegata alla fattura elettronica? È possibile scansionare più fatture in un unico documento?</a:t>
            </a:r>
            <a:endParaRPr lang="en-US" sz="900" dirty="0"/>
          </a:p>
          <a:p>
            <a:pPr marL="516721" lvl="1" indent="-342900">
              <a:buFont typeface="+mj-lt"/>
              <a:buAutoNum type="arabicPeriod"/>
            </a:pPr>
            <a:r>
              <a:rPr lang="it-IT" sz="900" dirty="0"/>
              <a:t>Qual è lo scopo della creazione di una fattura elettronica se esiste già una fattura fisica? Dopo aver creato la fattura elettronica, devo ancora inviare la fattura fisica?</a:t>
            </a:r>
            <a:endParaRPr lang="en-US" sz="900" dirty="0"/>
          </a:p>
          <a:p>
            <a:pPr marL="516721" lvl="1" indent="-342900">
              <a:buFont typeface="+mj-lt"/>
              <a:buAutoNum type="arabicPeriod"/>
            </a:pPr>
            <a:r>
              <a:rPr lang="it-IT" sz="900" dirty="0"/>
              <a:t>Quando dovrei emettere la fattura? Dopo che l'ordine di acquisto è stato confermato o dopo aver ricevuto i prodotti / servizi?</a:t>
            </a:r>
            <a:endParaRPr lang="en-US" sz="900" dirty="0"/>
          </a:p>
          <a:p>
            <a:pPr marL="516721" lvl="1" indent="-342900">
              <a:buFont typeface="+mj-lt"/>
              <a:buAutoNum type="arabicPeriod"/>
            </a:pPr>
            <a:r>
              <a:rPr lang="it-IT" sz="900" dirty="0"/>
              <a:t>Per la fatturazione in Cina: le descrizioni delle merci / servizi in ordine di acquisto sono tutte in inglese, ma le descrizioni delle fatture fisiche sono cinesi. È ok?</a:t>
            </a:r>
            <a:endParaRPr lang="en-US" sz="900" dirty="0"/>
          </a:p>
          <a:p>
            <a:pPr marL="516721" lvl="1" indent="-342900">
              <a:buFont typeface="+mj-lt"/>
              <a:buAutoNum type="arabicPeriod"/>
            </a:pPr>
            <a:r>
              <a:rPr lang="it-IT" sz="900" dirty="0"/>
              <a:t>Per la fatturazione in Cina: se la transazione viene eseguita in valuta estera, è ancora necessaria la fattura elettronica? Quale dovrei scegliere di compilare quando creo il numero della fattura elettronica: il numero di fattura ufficiale o il numero di fattura proforma?</a:t>
            </a:r>
            <a:endParaRPr lang="en-US" sz="900" dirty="0"/>
          </a:p>
          <a:p>
            <a:pPr marL="516721" lvl="1" indent="-342900">
              <a:buFont typeface="+mj-lt"/>
              <a:buAutoNum type="arabicPeriod"/>
            </a:pPr>
            <a:r>
              <a:rPr lang="it-IT" sz="900" dirty="0"/>
              <a:t>Quale dovrei scegliere per la data di emissione della fattura? La data della fattura fisica o la data di creazione della fattura elettronica?</a:t>
            </a:r>
          </a:p>
          <a:p>
            <a:pPr marL="516721" lvl="1" indent="-342900">
              <a:buFont typeface="+mj-lt"/>
              <a:buAutoNum type="arabicPeriod"/>
            </a:pPr>
            <a:r>
              <a:rPr lang="it-IT" sz="900" dirty="0"/>
              <a:t>Come trovare gli ordini di acquisto che hanno emesso fatture?</a:t>
            </a:r>
            <a:endParaRPr lang="en-US" sz="900" dirty="0"/>
          </a:p>
          <a:p>
            <a:pPr marL="516721" lvl="1" indent="-342900">
              <a:buFont typeface="+mj-lt"/>
              <a:buAutoNum type="arabicPeriod"/>
            </a:pPr>
            <a:r>
              <a:rPr lang="it-IT" sz="900" dirty="0"/>
              <a:t>Come includere l'importo delle tasse nella fattura elettronica?</a:t>
            </a:r>
          </a:p>
          <a:p>
            <a:pPr marL="516721" lvl="1" indent="-342900">
              <a:buFont typeface="+mj-lt"/>
              <a:buAutoNum type="arabicPeriod"/>
            </a:pPr>
            <a:endParaRPr lang="en-US" sz="900" dirty="0"/>
          </a:p>
        </p:txBody>
      </p:sp>
      <p:sp>
        <p:nvSpPr>
          <p:cNvPr id="3" name="Title 2">
            <a:extLst>
              <a:ext uri="{FF2B5EF4-FFF2-40B4-BE49-F238E27FC236}">
                <a16:creationId xmlns:a16="http://schemas.microsoft.com/office/drawing/2014/main" id="{027DC75B-2FAA-47DE-994A-FD04F24716F7}"/>
              </a:ext>
            </a:extLst>
          </p:cNvPr>
          <p:cNvSpPr>
            <a:spLocks noGrp="1"/>
          </p:cNvSpPr>
          <p:nvPr>
            <p:ph type="title"/>
          </p:nvPr>
        </p:nvSpPr>
        <p:spPr>
          <a:xfrm>
            <a:off x="590549" y="121931"/>
            <a:ext cx="7958139" cy="512383"/>
          </a:xfrm>
        </p:spPr>
        <p:txBody>
          <a:bodyPr/>
          <a:lstStyle/>
          <a:p>
            <a:r>
              <a:rPr lang="en-US" dirty="0" err="1"/>
              <a:t>Domande</a:t>
            </a:r>
            <a:endParaRPr lang="en-US" dirty="0"/>
          </a:p>
        </p:txBody>
      </p:sp>
    </p:spTree>
    <p:extLst>
      <p:ext uri="{BB962C8B-B14F-4D97-AF65-F5344CB8AC3E}">
        <p14:creationId xmlns:p14="http://schemas.microsoft.com/office/powerpoint/2010/main" val="1267497519"/>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8F7D8B-5641-46F0-BC4C-E7F85D262B34}"/>
              </a:ext>
            </a:extLst>
          </p:cNvPr>
          <p:cNvSpPr>
            <a:spLocks noGrp="1"/>
          </p:cNvSpPr>
          <p:nvPr>
            <p:ph idx="1"/>
          </p:nvPr>
        </p:nvSpPr>
        <p:spPr/>
        <p:txBody>
          <a:bodyPr>
            <a:normAutofit/>
          </a:bodyPr>
          <a:lstStyle/>
          <a:p>
            <a:r>
              <a:rPr lang="en-US" sz="1100" dirty="0" err="1"/>
              <a:t>Modifica</a:t>
            </a:r>
            <a:r>
              <a:rPr lang="en-US" sz="1100" dirty="0"/>
              <a:t> </a:t>
            </a:r>
            <a:r>
              <a:rPr lang="en-US" sz="1100" dirty="0" err="1"/>
              <a:t>della</a:t>
            </a:r>
            <a:r>
              <a:rPr lang="en-US" sz="1100" dirty="0"/>
              <a:t> </a:t>
            </a:r>
            <a:r>
              <a:rPr lang="en-US" sz="1100" dirty="0" err="1"/>
              <a:t>Fattura</a:t>
            </a:r>
            <a:endParaRPr lang="en-US" sz="1100" dirty="0"/>
          </a:p>
          <a:p>
            <a:pPr marL="516721" lvl="1" indent="-342900">
              <a:buFont typeface="+mj-lt"/>
              <a:buAutoNum type="arabicPeriod"/>
            </a:pPr>
            <a:r>
              <a:rPr lang="it-IT" sz="900" dirty="0"/>
              <a:t>Cosa devo fare se l'approvazione della fattura elettronica non è riuscita?</a:t>
            </a:r>
          </a:p>
          <a:p>
            <a:pPr marL="516721" lvl="1" indent="-342900">
              <a:buFont typeface="+mj-lt"/>
              <a:buAutoNum type="arabicPeriod"/>
            </a:pPr>
            <a:r>
              <a:rPr lang="it-IT" sz="900" dirty="0"/>
              <a:t>Se è necessario emettere nuovamente la fattura fisica, come modificare la fattura elettronica corrispondente?</a:t>
            </a:r>
            <a:endParaRPr lang="en-US" sz="900" dirty="0"/>
          </a:p>
          <a:p>
            <a:pPr marL="516721" lvl="1" indent="-342900">
              <a:buFont typeface="+mj-lt"/>
              <a:buAutoNum type="arabicPeriod"/>
            </a:pPr>
            <a:r>
              <a:rPr lang="it-IT" sz="900" dirty="0"/>
              <a:t>Come posso inviare note di credito a Jabil?</a:t>
            </a:r>
            <a:endParaRPr lang="en-US" sz="900" dirty="0"/>
          </a:p>
          <a:p>
            <a:r>
              <a:rPr lang="en-US" sz="1100" dirty="0" err="1"/>
              <a:t>Registrazione</a:t>
            </a:r>
            <a:r>
              <a:rPr lang="en-US" sz="1100" dirty="0"/>
              <a:t> del </a:t>
            </a:r>
            <a:r>
              <a:rPr lang="en-US" sz="1100" dirty="0" err="1"/>
              <a:t>fornitore</a:t>
            </a:r>
            <a:endParaRPr lang="en-US" sz="1100" dirty="0"/>
          </a:p>
          <a:p>
            <a:pPr marL="516721" lvl="1" indent="-342900">
              <a:buFont typeface="+mj-lt"/>
              <a:buAutoNum type="arabicPeriod"/>
            </a:pPr>
            <a:r>
              <a:rPr lang="it-IT" sz="900" dirty="0"/>
              <a:t>Ho più di un numero di fornitori per diversi impianti Jabil. Devo registrare separatamente le informazioni del fornitore?</a:t>
            </a:r>
            <a:endParaRPr lang="en-US" sz="900" dirty="0"/>
          </a:p>
          <a:p>
            <a:r>
              <a:rPr lang="it-IT" sz="1100" dirty="0"/>
              <a:t>Indirizzo della Banca del beneficiario</a:t>
            </a:r>
            <a:endParaRPr lang="en-US" sz="1100" dirty="0"/>
          </a:p>
          <a:p>
            <a:pPr marL="516721" lvl="1" indent="-342900">
              <a:buFont typeface="+mj-lt"/>
              <a:buAutoNum type="arabicPeriod"/>
            </a:pPr>
            <a:r>
              <a:rPr lang="it-IT" sz="900" dirty="0"/>
              <a:t>A cosa si riferisce "Indirizzo bancario del beneficiario"? L'indirizzo bancario o l'indirizzo dell'azienda? C'è qualche esigenza di formato?</a:t>
            </a:r>
            <a:endParaRPr lang="en-US" sz="900" dirty="0"/>
          </a:p>
          <a:p>
            <a:r>
              <a:rPr lang="it-IT" sz="1100" dirty="0"/>
              <a:t>A</a:t>
            </a:r>
            <a:r>
              <a:rPr lang="en-US" sz="1100" dirty="0" err="1"/>
              <a:t>ltro</a:t>
            </a:r>
            <a:endParaRPr lang="en-US" sz="1100" dirty="0"/>
          </a:p>
          <a:p>
            <a:pPr marL="516721" lvl="1" indent="-342900">
              <a:buFont typeface="+mj-lt"/>
              <a:buAutoNum type="arabicPeriod"/>
            </a:pPr>
            <a:r>
              <a:rPr lang="it-IT" sz="900" dirty="0"/>
              <a:t>Posso controllare lo stato di ricezione delle merci in CSP?</a:t>
            </a:r>
            <a:endParaRPr lang="en-US" sz="900" dirty="0"/>
          </a:p>
          <a:p>
            <a:pPr marL="516721" lvl="1" indent="-342900">
              <a:buFont typeface="+mj-lt"/>
              <a:buAutoNum type="arabicPeriod"/>
            </a:pPr>
            <a:r>
              <a:rPr lang="it-IT" sz="900" dirty="0"/>
              <a:t>Posso elaborare la transazione di accordo di spedizione / JIT / programma in CSP?</a:t>
            </a:r>
            <a:endParaRPr lang="en-US" sz="900" dirty="0"/>
          </a:p>
          <a:p>
            <a:pPr marL="516721" lvl="1" indent="-342900">
              <a:buFont typeface="+mj-lt"/>
              <a:buAutoNum type="arabicPeriod"/>
            </a:pPr>
            <a:r>
              <a:rPr lang="it-IT" sz="900" dirty="0"/>
              <a:t>Chi posso contattare per chiedere aiuto quando ho delle domande dopo l'attivazione? C'è qualche servizio di richiesta cinese?</a:t>
            </a:r>
            <a:endParaRPr lang="en-US" sz="900" dirty="0"/>
          </a:p>
          <a:p>
            <a:pPr marL="516721" lvl="1" indent="-342900">
              <a:buFont typeface="+mj-lt"/>
              <a:buAutoNum type="arabicPeriod"/>
            </a:pPr>
            <a:r>
              <a:rPr lang="it-IT" sz="900" dirty="0"/>
              <a:t>CSP verrà utilizzato per tutte le società Jabil?</a:t>
            </a:r>
            <a:endParaRPr lang="en-US" sz="900" dirty="0"/>
          </a:p>
          <a:p>
            <a:pPr marL="516721" lvl="1" indent="-342900">
              <a:buFont typeface="+mj-lt"/>
              <a:buAutoNum type="arabicPeriod"/>
            </a:pPr>
            <a:r>
              <a:rPr lang="it-IT" sz="900" dirty="0"/>
              <a:t>Aprirà la funzione di catalogo in CSP?</a:t>
            </a:r>
            <a:endParaRPr lang="en-US" sz="900" dirty="0"/>
          </a:p>
          <a:p>
            <a:pPr marL="516721" lvl="1" indent="-342900">
              <a:buFont typeface="+mj-lt"/>
              <a:buAutoNum type="arabicPeriod"/>
            </a:pPr>
            <a:r>
              <a:rPr lang="it-IT" sz="900" dirty="0"/>
              <a:t>Posso usare CSP su smart phone?</a:t>
            </a:r>
          </a:p>
        </p:txBody>
      </p:sp>
      <p:sp>
        <p:nvSpPr>
          <p:cNvPr id="3" name="Title 2">
            <a:extLst>
              <a:ext uri="{FF2B5EF4-FFF2-40B4-BE49-F238E27FC236}">
                <a16:creationId xmlns:a16="http://schemas.microsoft.com/office/drawing/2014/main" id="{B2F6D600-91CB-4CF4-93AA-2917141748C9}"/>
              </a:ext>
            </a:extLst>
          </p:cNvPr>
          <p:cNvSpPr>
            <a:spLocks noGrp="1"/>
          </p:cNvSpPr>
          <p:nvPr>
            <p:ph type="title"/>
          </p:nvPr>
        </p:nvSpPr>
        <p:spPr/>
        <p:txBody>
          <a:bodyPr/>
          <a:lstStyle/>
          <a:p>
            <a:r>
              <a:rPr lang="it-IT" dirty="0"/>
              <a:t>D</a:t>
            </a:r>
            <a:r>
              <a:rPr lang="en-US" dirty="0" err="1"/>
              <a:t>omande</a:t>
            </a:r>
            <a:endParaRPr lang="en-US" dirty="0"/>
          </a:p>
        </p:txBody>
      </p:sp>
    </p:spTree>
    <p:extLst>
      <p:ext uri="{BB962C8B-B14F-4D97-AF65-F5344CB8AC3E}">
        <p14:creationId xmlns:p14="http://schemas.microsoft.com/office/powerpoint/2010/main" val="3465900067"/>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it-IT" dirty="0"/>
              <a:t>R</a:t>
            </a:r>
            <a:r>
              <a:rPr lang="en-US" dirty="0" err="1"/>
              <a:t>isposte</a:t>
            </a:r>
            <a:endParaRPr lang="en-US" dirty="0"/>
          </a:p>
        </p:txBody>
      </p:sp>
    </p:spTree>
    <p:extLst>
      <p:ext uri="{BB962C8B-B14F-4D97-AF65-F5344CB8AC3E}">
        <p14:creationId xmlns:p14="http://schemas.microsoft.com/office/powerpoint/2010/main" val="1356311287"/>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E7AAAD-61C5-410F-9149-457486B74912}"/>
              </a:ext>
            </a:extLst>
          </p:cNvPr>
          <p:cNvSpPr>
            <a:spLocks noGrp="1"/>
          </p:cNvSpPr>
          <p:nvPr>
            <p:ph idx="1"/>
          </p:nvPr>
        </p:nvSpPr>
        <p:spPr/>
        <p:txBody>
          <a:bodyPr>
            <a:normAutofit/>
          </a:bodyPr>
          <a:lstStyle/>
          <a:p>
            <a:pPr marL="179388" lvl="1" indent="0">
              <a:buFont typeface="+mj-lt"/>
              <a:buAutoNum type="arabicPeriod"/>
            </a:pPr>
            <a:r>
              <a:rPr lang="en-US" sz="1100" b="1" dirty="0"/>
              <a:t>  </a:t>
            </a:r>
            <a:r>
              <a:rPr lang="it-IT" sz="1100" dirty="0"/>
              <a:t>Se l'importo dell'ordine di acquisto è errato o qualsiasi altra informazione sul PO deve essere cambiata, come si fa a Coupa?</a:t>
            </a:r>
            <a:endParaRPr lang="en-US" sz="1100" b="1" dirty="0"/>
          </a:p>
          <a:p>
            <a:pPr marL="269875" lvl="3" indent="0">
              <a:buNone/>
            </a:pPr>
            <a:r>
              <a:rPr lang="en-US" sz="1050" dirty="0"/>
              <a:t>     </a:t>
            </a:r>
            <a:r>
              <a:rPr lang="it-IT" sz="1050" dirty="0"/>
              <a:t> I fornitori non sono in grado di modificare il PO.</a:t>
            </a:r>
            <a:br>
              <a:rPr lang="it-IT" sz="1050" dirty="0"/>
            </a:br>
            <a:r>
              <a:rPr lang="it-IT" sz="1050" dirty="0"/>
              <a:t>      Si prega di contattare Jabil per avviare la modifica PO. È possibile contattare off-line l'acquirente locale Jabil o inserire la     richiesta e il motivo in CSP-PO-Comment.</a:t>
            </a:r>
          </a:p>
          <a:p>
            <a:pPr marL="269875" lvl="3" indent="0">
              <a:buNone/>
            </a:pPr>
            <a:endParaRPr lang="en-US" sz="1050" dirty="0"/>
          </a:p>
          <a:p>
            <a:pPr marL="513133" lvl="3" indent="0">
              <a:buNone/>
            </a:pPr>
            <a:endParaRPr lang="en-US" sz="1050" dirty="0"/>
          </a:p>
        </p:txBody>
      </p:sp>
      <p:sp>
        <p:nvSpPr>
          <p:cNvPr id="3" name="Title 2">
            <a:extLst>
              <a:ext uri="{FF2B5EF4-FFF2-40B4-BE49-F238E27FC236}">
                <a16:creationId xmlns:a16="http://schemas.microsoft.com/office/drawing/2014/main" id="{7A2598E6-4E6A-4B9C-A638-D5C18ADED955}"/>
              </a:ext>
            </a:extLst>
          </p:cNvPr>
          <p:cNvSpPr>
            <a:spLocks noGrp="1"/>
          </p:cNvSpPr>
          <p:nvPr>
            <p:ph type="title"/>
          </p:nvPr>
        </p:nvSpPr>
        <p:spPr/>
        <p:txBody>
          <a:bodyPr/>
          <a:lstStyle/>
          <a:p>
            <a:r>
              <a:rPr lang="it-IT" dirty="0"/>
              <a:t>C</a:t>
            </a:r>
            <a:r>
              <a:rPr lang="en-US" dirty="0" err="1"/>
              <a:t>onferma</a:t>
            </a:r>
            <a:r>
              <a:rPr lang="en-US" dirty="0"/>
              <a:t> PO</a:t>
            </a:r>
          </a:p>
        </p:txBody>
      </p:sp>
      <p:pic>
        <p:nvPicPr>
          <p:cNvPr id="5" name="Picture 4"/>
          <p:cNvPicPr>
            <a:picLocks noChangeAspect="1"/>
          </p:cNvPicPr>
          <p:nvPr/>
        </p:nvPicPr>
        <p:blipFill rotWithShape="1">
          <a:blip r:embed="rId2"/>
          <a:srcRect l="10999" t="10933" r="11227" b="4501"/>
          <a:stretch/>
        </p:blipFill>
        <p:spPr>
          <a:xfrm>
            <a:off x="603251" y="2265084"/>
            <a:ext cx="3867150" cy="2365258"/>
          </a:xfrm>
          <a:prstGeom prst="rect">
            <a:avLst/>
          </a:prstGeom>
        </p:spPr>
      </p:pic>
      <p:pic>
        <p:nvPicPr>
          <p:cNvPr id="6" name="Picture 5"/>
          <p:cNvPicPr>
            <a:picLocks noChangeAspect="1"/>
          </p:cNvPicPr>
          <p:nvPr/>
        </p:nvPicPr>
        <p:blipFill rotWithShape="1">
          <a:blip r:embed="rId3"/>
          <a:srcRect l="14636" t="10932" r="14101" b="5466"/>
          <a:stretch/>
        </p:blipFill>
        <p:spPr>
          <a:xfrm>
            <a:off x="4594778" y="2265084"/>
            <a:ext cx="3767684" cy="2365654"/>
          </a:xfrm>
          <a:prstGeom prst="rect">
            <a:avLst/>
          </a:prstGeom>
        </p:spPr>
      </p:pic>
      <p:sp>
        <p:nvSpPr>
          <p:cNvPr id="7" name="Rectangle 6"/>
          <p:cNvSpPr/>
          <p:nvPr/>
        </p:nvSpPr>
        <p:spPr bwMode="auto">
          <a:xfrm>
            <a:off x="1180124" y="2461847"/>
            <a:ext cx="406400" cy="233304"/>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8" name="Rectangle 7"/>
          <p:cNvSpPr/>
          <p:nvPr/>
        </p:nvSpPr>
        <p:spPr bwMode="auto">
          <a:xfrm>
            <a:off x="668216" y="4036647"/>
            <a:ext cx="425937" cy="128953"/>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9" name="Rectangle 8"/>
          <p:cNvSpPr/>
          <p:nvPr/>
        </p:nvSpPr>
        <p:spPr bwMode="auto">
          <a:xfrm>
            <a:off x="4594778" y="3782647"/>
            <a:ext cx="3767684" cy="726830"/>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
        <p:nvSpPr>
          <p:cNvPr id="10" name="Oval 9"/>
          <p:cNvSpPr/>
          <p:nvPr/>
        </p:nvSpPr>
        <p:spPr bwMode="auto">
          <a:xfrm>
            <a:off x="1599215" y="2695151"/>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sz="900" dirty="0">
                <a:solidFill>
                  <a:srgbClr val="FF0000"/>
                </a:solidFill>
                <a:latin typeface="+mn-lt"/>
              </a:rPr>
              <a:t>1</a:t>
            </a:r>
            <a:endParaRPr lang="en-GB" sz="900" dirty="0">
              <a:solidFill>
                <a:srgbClr val="FF0000"/>
              </a:solidFill>
              <a:latin typeface="+mn-lt"/>
            </a:endParaRPr>
          </a:p>
        </p:txBody>
      </p:sp>
      <p:sp>
        <p:nvSpPr>
          <p:cNvPr id="11" name="Oval 10"/>
          <p:cNvSpPr/>
          <p:nvPr/>
        </p:nvSpPr>
        <p:spPr bwMode="auto">
          <a:xfrm>
            <a:off x="1086003" y="4146062"/>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altLang="zh-CN" sz="900" dirty="0">
                <a:solidFill>
                  <a:srgbClr val="FF0000"/>
                </a:solidFill>
                <a:latin typeface="+mn-lt"/>
              </a:rPr>
              <a:t>2</a:t>
            </a:r>
            <a:endParaRPr lang="en-GB" sz="900" dirty="0">
              <a:solidFill>
                <a:srgbClr val="FF0000"/>
              </a:solidFill>
              <a:latin typeface="+mn-lt"/>
            </a:endParaRPr>
          </a:p>
        </p:txBody>
      </p:sp>
      <p:sp>
        <p:nvSpPr>
          <p:cNvPr id="12" name="Oval 11"/>
          <p:cNvSpPr/>
          <p:nvPr/>
        </p:nvSpPr>
        <p:spPr bwMode="auto">
          <a:xfrm>
            <a:off x="4594778" y="3591443"/>
            <a:ext cx="140677" cy="140677"/>
          </a:xfrm>
          <a:prstGeom prst="ellipse">
            <a:avLst/>
          </a:prstGeom>
          <a:noFill/>
          <a:ln w="12700" cap="sq" algn="ctr">
            <a:solidFill>
              <a:srgbClr val="FF0000"/>
            </a:solidFill>
            <a:miter lim="800000"/>
            <a:headEnd/>
            <a:tailEnd/>
          </a:ln>
          <a:effectLst/>
        </p:spPr>
        <p:txBody>
          <a:bodyPr wrap="square" lIns="0" rIns="0" rtlCol="0" anchor="ctr"/>
          <a:lstStyle/>
          <a:p>
            <a:pPr algn="ctr">
              <a:spcBef>
                <a:spcPts val="1080"/>
              </a:spcBef>
            </a:pPr>
            <a:r>
              <a:rPr lang="en-US" altLang="zh-CN" sz="900" dirty="0">
                <a:solidFill>
                  <a:srgbClr val="FF0000"/>
                </a:solidFill>
                <a:latin typeface="+mn-lt"/>
              </a:rPr>
              <a:t>3</a:t>
            </a:r>
            <a:endParaRPr lang="en-GB" sz="900" dirty="0">
              <a:solidFill>
                <a:srgbClr val="FF0000"/>
              </a:solidFill>
              <a:latin typeface="+mn-lt"/>
            </a:endParaRPr>
          </a:p>
        </p:txBody>
      </p:sp>
    </p:spTree>
    <p:extLst>
      <p:ext uri="{BB962C8B-B14F-4D97-AF65-F5344CB8AC3E}">
        <p14:creationId xmlns:p14="http://schemas.microsoft.com/office/powerpoint/2010/main" val="3183063172"/>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E7AAAD-61C5-410F-9149-457486B74912}"/>
              </a:ext>
            </a:extLst>
          </p:cNvPr>
          <p:cNvSpPr>
            <a:spLocks noGrp="1"/>
          </p:cNvSpPr>
          <p:nvPr>
            <p:ph idx="1"/>
          </p:nvPr>
        </p:nvSpPr>
        <p:spPr/>
        <p:txBody>
          <a:bodyPr>
            <a:normAutofit/>
          </a:bodyPr>
          <a:lstStyle/>
          <a:p>
            <a:pPr marL="179388" lvl="1" indent="0">
              <a:buNone/>
            </a:pPr>
            <a:r>
              <a:rPr lang="en-US" sz="1100" b="1" dirty="0">
                <a:solidFill>
                  <a:srgbClr val="005287"/>
                </a:solidFill>
              </a:rPr>
              <a:t>2.    </a:t>
            </a:r>
            <a:r>
              <a:rPr lang="it-IT" sz="1100" dirty="0"/>
              <a:t>Come accettare un ordine d'acquisto?</a:t>
            </a:r>
            <a:br>
              <a:rPr lang="it-IT" sz="1100" dirty="0"/>
            </a:br>
            <a:r>
              <a:rPr lang="it-IT" sz="1100" dirty="0"/>
              <a:t>       È sufficiente selezionare la casella "Acknowledged" per confermare l'ordine d'acquisto.</a:t>
            </a:r>
          </a:p>
          <a:p>
            <a:pPr marL="179388" lvl="1" indent="0">
              <a:buNone/>
            </a:pPr>
            <a:endParaRPr lang="en-US" sz="1100" b="1" dirty="0"/>
          </a:p>
          <a:p>
            <a:pPr marL="449263" lvl="3" indent="0">
              <a:buNone/>
            </a:pPr>
            <a:r>
              <a:rPr lang="en-US" sz="1050" dirty="0"/>
              <a:t> </a:t>
            </a:r>
          </a:p>
        </p:txBody>
      </p:sp>
      <p:sp>
        <p:nvSpPr>
          <p:cNvPr id="3" name="Title 2">
            <a:extLst>
              <a:ext uri="{FF2B5EF4-FFF2-40B4-BE49-F238E27FC236}">
                <a16:creationId xmlns:a16="http://schemas.microsoft.com/office/drawing/2014/main" id="{7A2598E6-4E6A-4B9C-A638-D5C18ADED955}"/>
              </a:ext>
            </a:extLst>
          </p:cNvPr>
          <p:cNvSpPr>
            <a:spLocks noGrp="1"/>
          </p:cNvSpPr>
          <p:nvPr>
            <p:ph type="title"/>
          </p:nvPr>
        </p:nvSpPr>
        <p:spPr/>
        <p:txBody>
          <a:bodyPr/>
          <a:lstStyle/>
          <a:p>
            <a:r>
              <a:rPr lang="it-IT" dirty="0"/>
              <a:t>C</a:t>
            </a:r>
            <a:r>
              <a:rPr lang="en-US" dirty="0" err="1"/>
              <a:t>onferma</a:t>
            </a:r>
            <a:r>
              <a:rPr lang="en-US" dirty="0"/>
              <a:t> PO</a:t>
            </a:r>
          </a:p>
        </p:txBody>
      </p:sp>
      <p:pic>
        <p:nvPicPr>
          <p:cNvPr id="6" name="Picture 5"/>
          <p:cNvPicPr>
            <a:picLocks noChangeAspect="1"/>
          </p:cNvPicPr>
          <p:nvPr/>
        </p:nvPicPr>
        <p:blipFill rotWithShape="1">
          <a:blip r:embed="rId2"/>
          <a:srcRect l="8750" t="11270" r="7856" b="4920"/>
          <a:stretch/>
        </p:blipFill>
        <p:spPr>
          <a:xfrm>
            <a:off x="1371600" y="1670322"/>
            <a:ext cx="5236096" cy="2960020"/>
          </a:xfrm>
          <a:prstGeom prst="rect">
            <a:avLst/>
          </a:prstGeom>
        </p:spPr>
      </p:pic>
      <p:sp>
        <p:nvSpPr>
          <p:cNvPr id="7" name="Rectangle 6"/>
          <p:cNvSpPr/>
          <p:nvPr/>
        </p:nvSpPr>
        <p:spPr bwMode="auto">
          <a:xfrm>
            <a:off x="1955730" y="4122964"/>
            <a:ext cx="689499" cy="187779"/>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1714890735"/>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E7AAAD-61C5-410F-9149-457486B74912}"/>
              </a:ext>
            </a:extLst>
          </p:cNvPr>
          <p:cNvSpPr>
            <a:spLocks noGrp="1"/>
          </p:cNvSpPr>
          <p:nvPr>
            <p:ph idx="1"/>
          </p:nvPr>
        </p:nvSpPr>
        <p:spPr>
          <a:xfrm>
            <a:off x="590551" y="988348"/>
            <a:ext cx="7958137" cy="3427810"/>
          </a:xfrm>
        </p:spPr>
        <p:txBody>
          <a:bodyPr>
            <a:normAutofit/>
          </a:bodyPr>
          <a:lstStyle/>
          <a:p>
            <a:pPr marL="173821" lvl="1" indent="0">
              <a:buNone/>
            </a:pPr>
            <a:r>
              <a:rPr lang="en-US" altLang="zh-CN" sz="1100" b="1" dirty="0">
                <a:solidFill>
                  <a:srgbClr val="005287"/>
                </a:solidFill>
              </a:rPr>
              <a:t>3</a:t>
            </a:r>
            <a:r>
              <a:rPr lang="en-US" sz="1100" b="1" dirty="0">
                <a:solidFill>
                  <a:srgbClr val="005287"/>
                </a:solidFill>
              </a:rPr>
              <a:t>.      </a:t>
            </a:r>
            <a:r>
              <a:rPr lang="it-IT" sz="1100" dirty="0"/>
              <a:t>Esistono altri modi per ottenere la notifica di nuovi ordini, oltre a CSP?</a:t>
            </a:r>
            <a:endParaRPr lang="en-US" sz="1100" b="1" dirty="0"/>
          </a:p>
          <a:p>
            <a:pPr marL="513133" lvl="3" indent="0">
              <a:buNone/>
            </a:pPr>
            <a:r>
              <a:rPr lang="it-IT" sz="1050" dirty="0"/>
              <a:t>CSP invierà il fornitore e l'e-mail quando c'è un nuovo ordine.</a:t>
            </a:r>
            <a:endParaRPr lang="en-US" sz="1050" dirty="0"/>
          </a:p>
          <a:p>
            <a:pPr marL="173821" lvl="1" indent="0">
              <a:buNone/>
            </a:pPr>
            <a:r>
              <a:rPr lang="en-US" sz="1100" b="1" dirty="0">
                <a:solidFill>
                  <a:srgbClr val="005287"/>
                </a:solidFill>
              </a:rPr>
              <a:t>4.      </a:t>
            </a:r>
            <a:r>
              <a:rPr lang="it-IT" sz="1100" dirty="0"/>
              <a:t>Se non riesco a rispettare la data di consegna prevista su un ordine di acquisto, come potrei proporre e confermare                                     </a:t>
            </a:r>
          </a:p>
          <a:p>
            <a:pPr marL="173821" lvl="1" indent="0">
              <a:buNone/>
            </a:pPr>
            <a:r>
              <a:rPr lang="it-IT" sz="1100" b="1" dirty="0"/>
              <a:t>          </a:t>
            </a:r>
            <a:r>
              <a:rPr lang="it-IT" sz="1100" dirty="0"/>
              <a:t>una nuova data di conferma ?</a:t>
            </a:r>
            <a:endParaRPr lang="en-US" sz="1100" dirty="0"/>
          </a:p>
          <a:p>
            <a:pPr marL="513133" lvl="3" indent="0">
              <a:buNone/>
            </a:pPr>
            <a:r>
              <a:rPr lang="it-IT" sz="1050" dirty="0"/>
              <a:t>Quando si riconosce la ricezione di un ordine per merci fisiche, nel caso in cui la data di consegna prevista per l'ordine non possa essere soddisfatta, si prega di contattare sempre l'acquirente / richiedente Jabil per allineare la nuova data di consegna e aggiornare la "data di consegna confermata dal fornitore" su PO linea.</a:t>
            </a:r>
          </a:p>
          <a:p>
            <a:pPr marL="513133" lvl="3" indent="0">
              <a:buNone/>
            </a:pPr>
            <a:endParaRPr lang="en-US" sz="1050" dirty="0"/>
          </a:p>
        </p:txBody>
      </p:sp>
      <p:sp>
        <p:nvSpPr>
          <p:cNvPr id="3" name="Title 2">
            <a:extLst>
              <a:ext uri="{FF2B5EF4-FFF2-40B4-BE49-F238E27FC236}">
                <a16:creationId xmlns:a16="http://schemas.microsoft.com/office/drawing/2014/main" id="{7A2598E6-4E6A-4B9C-A638-D5C18ADED955}"/>
              </a:ext>
            </a:extLst>
          </p:cNvPr>
          <p:cNvSpPr>
            <a:spLocks noGrp="1"/>
          </p:cNvSpPr>
          <p:nvPr>
            <p:ph type="title"/>
          </p:nvPr>
        </p:nvSpPr>
        <p:spPr>
          <a:xfrm>
            <a:off x="590549" y="121931"/>
            <a:ext cx="7958139" cy="594761"/>
          </a:xfrm>
        </p:spPr>
        <p:txBody>
          <a:bodyPr/>
          <a:lstStyle/>
          <a:p>
            <a:r>
              <a:rPr lang="it-IT" dirty="0"/>
              <a:t>C</a:t>
            </a:r>
            <a:r>
              <a:rPr lang="en-US" dirty="0" err="1"/>
              <a:t>onferma</a:t>
            </a:r>
            <a:r>
              <a:rPr lang="en-US" dirty="0"/>
              <a:t> PO</a:t>
            </a:r>
          </a:p>
        </p:txBody>
      </p:sp>
      <p:pic>
        <p:nvPicPr>
          <p:cNvPr id="4" name="Picture 3"/>
          <p:cNvPicPr>
            <a:picLocks noChangeAspect="1"/>
          </p:cNvPicPr>
          <p:nvPr/>
        </p:nvPicPr>
        <p:blipFill rotWithShape="1">
          <a:blip r:embed="rId2"/>
          <a:srcRect l="13304" t="21746" r="13750" b="14920"/>
          <a:stretch/>
        </p:blipFill>
        <p:spPr>
          <a:xfrm>
            <a:off x="1520824" y="2386184"/>
            <a:ext cx="5402490" cy="2638427"/>
          </a:xfrm>
          <a:prstGeom prst="rect">
            <a:avLst/>
          </a:prstGeom>
        </p:spPr>
      </p:pic>
      <p:sp>
        <p:nvSpPr>
          <p:cNvPr id="5" name="Rectangle 4"/>
          <p:cNvSpPr/>
          <p:nvPr/>
        </p:nvSpPr>
        <p:spPr bwMode="auto">
          <a:xfrm>
            <a:off x="2772159" y="3517618"/>
            <a:ext cx="1301820" cy="335925"/>
          </a:xfrm>
          <a:prstGeom prst="rect">
            <a:avLst/>
          </a:prstGeom>
          <a:noFill/>
          <a:ln w="19050" cap="sq" algn="ctr">
            <a:solidFill>
              <a:srgbClr val="FF0000"/>
            </a:solidFill>
            <a:miter lim="800000"/>
            <a:headEnd/>
            <a:tailEnd/>
          </a:ln>
          <a:effectLst/>
        </p:spPr>
        <p:txBody>
          <a:bodyPr wrap="square" lIns="0" rIns="0" rtlCol="0" anchor="ctr"/>
          <a:lstStyle/>
          <a:p>
            <a:pPr algn="ctr">
              <a:spcBef>
                <a:spcPts val="1080"/>
              </a:spcBef>
            </a:pPr>
            <a:endParaRPr lang="en-GB" sz="1600" dirty="0">
              <a:solidFill>
                <a:schemeClr val="accent2"/>
              </a:solidFill>
              <a:latin typeface="+mn-lt"/>
            </a:endParaRPr>
          </a:p>
        </p:txBody>
      </p:sp>
    </p:spTree>
    <p:extLst>
      <p:ext uri="{BB962C8B-B14F-4D97-AF65-F5344CB8AC3E}">
        <p14:creationId xmlns:p14="http://schemas.microsoft.com/office/powerpoint/2010/main" val="342249118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B29050-EC39-4781-994F-CFDEE78FF46F}"/>
              </a:ext>
            </a:extLst>
          </p:cNvPr>
          <p:cNvSpPr>
            <a:spLocks noGrp="1"/>
          </p:cNvSpPr>
          <p:nvPr>
            <p:ph idx="1"/>
          </p:nvPr>
        </p:nvSpPr>
        <p:spPr/>
        <p:txBody>
          <a:bodyPr>
            <a:normAutofit/>
          </a:bodyPr>
          <a:lstStyle/>
          <a:p>
            <a:pPr marL="516721" lvl="1" indent="-342900">
              <a:buFont typeface="+mj-lt"/>
              <a:buAutoNum type="arabicPeriod"/>
            </a:pPr>
            <a:r>
              <a:rPr lang="it-IT" sz="1100" dirty="0"/>
              <a:t>Posso creare una sola fattura per più di un PO in CSP?</a:t>
            </a:r>
            <a:br>
              <a:rPr lang="it-IT" sz="1100" dirty="0"/>
            </a:br>
            <a:r>
              <a:rPr lang="it-IT" sz="1100" dirty="0"/>
              <a:t>I fornitori non possono creare un'unica fattura elettronica per più di un ordine di acquisto in CSP.</a:t>
            </a:r>
            <a:br>
              <a:rPr lang="it-IT" sz="1100" dirty="0"/>
            </a:br>
            <a:r>
              <a:rPr lang="it-IT" sz="1100" dirty="0"/>
              <a:t>Se si desidera combinare gli ordini di acquisto in un'unica fattura fisica, è necessario inviare a Jabil per l'elaborazione. Per la fatturazione in Cina, è necessario seguire i seguenti 2 passaggi:</a:t>
            </a:r>
            <a:endParaRPr lang="en-US" sz="1100" b="1" dirty="0"/>
          </a:p>
          <a:p>
            <a:pPr marL="684583" lvl="3" indent="-171450"/>
            <a:r>
              <a:rPr lang="it-IT" sz="1100" dirty="0"/>
              <a:t>Creare un modulo in formato Excel per elencare il relativo numero di ordine d'acquisto e numero di linea dell'ordine di acquisto;</a:t>
            </a:r>
            <a:endParaRPr lang="en-US" sz="1100" dirty="0"/>
          </a:p>
          <a:p>
            <a:pPr marL="684583" lvl="3" indent="-171450"/>
            <a:r>
              <a:rPr lang="it-IT" sz="1100" dirty="0"/>
              <a:t>Stampa questo modulo e allegarlo con le fatture fisiche. Invia questo pacchetto a Jabil Finance. Jabil Finance creerà la fattura in Coupa dopo aver ricevuto i tuoi documenti.</a:t>
            </a:r>
            <a:endParaRPr lang="en-US" sz="1100" dirty="0"/>
          </a:p>
          <a:p>
            <a:pPr marL="516721" lvl="1" indent="-342900">
              <a:buFont typeface="+mj-lt"/>
              <a:buAutoNum type="arabicPeriod"/>
            </a:pPr>
            <a:r>
              <a:rPr lang="it-IT" sz="1100" dirty="0"/>
              <a:t>Devo creare una fattura in base alla quantità o all'importo?</a:t>
            </a:r>
            <a:endParaRPr lang="en-US" sz="1100" b="1" dirty="0"/>
          </a:p>
          <a:p>
            <a:pPr marL="513133" lvl="3" indent="0">
              <a:buNone/>
            </a:pPr>
            <a:r>
              <a:rPr lang="it-IT" sz="1100" dirty="0"/>
              <a:t>CSP consente ai fornitori di creare una fattura in base alla quantità o all'importo in base ai beni acquistati (beni / servizi fisici).</a:t>
            </a:r>
          </a:p>
          <a:p>
            <a:pPr marL="513133" lvl="3" indent="0">
              <a:buNone/>
            </a:pPr>
            <a:endParaRPr lang="en-US" sz="1100" dirty="0"/>
          </a:p>
        </p:txBody>
      </p:sp>
      <p:sp>
        <p:nvSpPr>
          <p:cNvPr id="3" name="Title 2">
            <a:extLst>
              <a:ext uri="{FF2B5EF4-FFF2-40B4-BE49-F238E27FC236}">
                <a16:creationId xmlns:a16="http://schemas.microsoft.com/office/drawing/2014/main" id="{843BFE37-AFAE-4CBB-9861-6F9FFE60C5BC}"/>
              </a:ext>
            </a:extLst>
          </p:cNvPr>
          <p:cNvSpPr>
            <a:spLocks noGrp="1"/>
          </p:cNvSpPr>
          <p:nvPr>
            <p:ph type="title"/>
          </p:nvPr>
        </p:nvSpPr>
        <p:spPr/>
        <p:txBody>
          <a:bodyPr/>
          <a:lstStyle/>
          <a:p>
            <a:r>
              <a:rPr lang="it-IT" dirty="0"/>
              <a:t>C</a:t>
            </a:r>
            <a:r>
              <a:rPr lang="en-US" dirty="0" err="1"/>
              <a:t>reazione</a:t>
            </a:r>
            <a:r>
              <a:rPr lang="en-US" dirty="0"/>
              <a:t> </a:t>
            </a:r>
            <a:r>
              <a:rPr lang="en-US" dirty="0" err="1"/>
              <a:t>Fattura</a:t>
            </a:r>
            <a:endParaRPr lang="en-US" dirty="0"/>
          </a:p>
        </p:txBody>
      </p:sp>
    </p:spTree>
    <p:extLst>
      <p:ext uri="{BB962C8B-B14F-4D97-AF65-F5344CB8AC3E}">
        <p14:creationId xmlns:p14="http://schemas.microsoft.com/office/powerpoint/2010/main" val="3943626627"/>
      </p:ext>
    </p:extLst>
  </p:cSld>
  <p:clrMapOvr>
    <a:masterClrMapping/>
  </p:clrMapOvr>
  <p:transition>
    <p:wipe dir="r"/>
  </p:transition>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222&quot;&gt;&lt;/object&gt;&lt;object type=&quot;2&quot; unique_id=&quot;10223&quot;&gt;&lt;object type=&quot;3&quot; unique_id=&quot;10224&quot;&gt;&lt;property id=&quot;20148&quot; value=&quot;5&quot;/&gt;&lt;property id=&quot;20300&quot; value=&quot;Slide 1 - &amp;quot;Presentation Title Arial Bold 32pt&amp;quot;&quot;/&gt;&lt;property id=&quot;20307&quot; value=&quot;353&quot;/&gt;&lt;/object&gt;&lt;object type=&quot;3&quot; unique_id=&quot;10225&quot;&gt;&lt;property id=&quot;20148&quot; value=&quot;5&quot;/&gt;&lt;property id=&quot;20300&quot; value=&quot;Slide 4 - &amp;quot;Section Divider 32pt Bold&amp;quot;&quot;/&gt;&lt;property id=&quot;20307&quot; value=&quot;462&quot;/&gt;&lt;/object&gt;&lt;object type=&quot;3&quot; unique_id=&quot;10226&quot;&gt;&lt;property id=&quot;20148&quot; value=&quot;5&quot;/&gt;&lt;property id=&quot;20300&quot; value=&quot;Slide 5 - &amp;quot;Title and Content Layout: &amp;#x0D;&amp;#x0A;Slide Title Arial 32 pt Bold&amp;quot;&quot;/&gt;&lt;property id=&quot;20307&quot; value=&quot;454&quot;/&gt;&lt;/object&gt;&lt;object type=&quot;3&quot; unique_id=&quot;10227&quot;&gt;&lt;property id=&quot;20148&quot; value=&quot;5&quot;/&gt;&lt;property id=&quot;20300&quot; value=&quot;Slide 3 - &amp;quot;Master Layouts: Footer and Date&amp;quot;&quot;/&gt;&lt;property id=&quot;20307&quot; value=&quot;459&quot;/&gt;&lt;/object&gt;&lt;object type=&quot;3&quot; unique_id=&quot;10229&quot;&gt;&lt;property id=&quot;20148&quot; value=&quot;5&quot;/&gt;&lt;property id=&quot;20300&quot; value=&quot;Slide 8 - &amp;quot;Default Settings – Guidelines&amp;quot;&quot;/&gt;&lt;property id=&quot;20307&quot; value=&quot;456&quot;/&gt;&lt;/object&gt;&lt;object type=&quot;3&quot; unique_id=&quot;10230&quot;&gt;&lt;property id=&quot;20148&quot; value=&quot;5&quot;/&gt;&lt;property id=&quot;20300&quot; value=&quot;Slide 9 - &amp;quot;Auto Default Settings&amp;quot;&quot;/&gt;&lt;property id=&quot;20307&quot; value=&quot;460&quot;/&gt;&lt;/object&gt;&lt;object type=&quot;3&quot; unique_id=&quot;10233&quot;&gt;&lt;property id=&quot;20148&quot; value=&quot;5&quot;/&gt;&lt;property id=&quot;20300&quot; value=&quot;Slide 14 - &amp;quot;Sample Pie Chart&amp;quot;&quot;/&gt;&lt;property id=&quot;20307&quot; value=&quot;465&quot;/&gt;&lt;/object&gt;&lt;object type=&quot;3&quot; unique_id=&quot;10318&quot;&gt;&lt;property id=&quot;20148&quot; value=&quot;5&quot;/&gt;&lt;property id=&quot;20300&quot; value=&quot;Slide 7 - &amp;quot;Color Scheme&amp;quot;&quot;/&gt;&lt;property id=&quot;20307&quot; value=&quot;466&quot;/&gt;&lt;/object&gt;&lt;object type=&quot;3&quot; unique_id=&quot;10423&quot;&gt;&lt;property id=&quot;20148&quot; value=&quot;5&quot;/&gt;&lt;property id=&quot;20300&quot; value=&quot;Slide 10 - &amp;quot;Sample Column Chart&amp;quot;&quot;/&gt;&lt;property id=&quot;20307&quot; value=&quot;467&quot;/&gt;&lt;/object&gt;&lt;object type=&quot;3&quot; unique_id=&quot;10424&quot;&gt;&lt;property id=&quot;20148&quot; value=&quot;5&quot;/&gt;&lt;property id=&quot;20300&quot; value=&quot;Slide 12 - &amp;quot;Sample Line Chart&amp;quot;&quot;/&gt;&lt;property id=&quot;20307&quot; value=&quot;468&quot;/&gt;&lt;/object&gt;&lt;object type=&quot;3&quot; unique_id=&quot;22526&quot;&gt;&lt;property id=&quot;20148&quot; value=&quot;5&quot;/&gt;&lt;property id=&quot;20300&quot; value=&quot;Slide 2 - &amp;quot;Important PowerPoint 2007 changes&amp;#x0D;&amp;#x0A;&amp;quot;&quot;/&gt;&lt;property id=&quot;20307&quot; value=&quot;474&quot;/&gt;&lt;/object&gt;&lt;object type=&quot;3&quot; unique_id=&quot;22527&quot;&gt;&lt;property id=&quot;20148&quot; value=&quot;5&quot;/&gt;&lt;property id=&quot;20300&quot; value=&quot;Slide 6 - &amp;quot;Two Content Layout: &amp;#x0D;&amp;#x0A;Slide Title Arial 32 pt Bold&amp;quot;&quot;/&gt;&lt;property id=&quot;20307&quot; value=&quot;471&quot;/&gt;&lt;/object&gt;&lt;object type=&quot;3&quot; unique_id=&quot;22528&quot;&gt;&lt;property id=&quot;20148&quot; value=&quot;5&quot;/&gt;&lt;property id=&quot;20300&quot; value=&quot;Slide 11 - &amp;quot;Sample Column Chart: &amp;#x0D;&amp;#x0A;Two Content Layout&amp;quot;&quot;/&gt;&lt;property id=&quot;20307&quot; value=&quot;470&quot;/&gt;&lt;/object&gt;&lt;object type=&quot;3&quot; unique_id=&quot;22529&quot;&gt;&lt;property id=&quot;20148&quot; value=&quot;5&quot;/&gt;&lt;property id=&quot;20300&quot; value=&quot;Slide 13 - &amp;quot;Sample Line Chart:&amp;#x0D;&amp;#x0A;Two Content Layout&amp;quot;&quot;/&gt;&lt;property id=&quot;20307&quot; value=&quot;472&quot;/&gt;&lt;/object&gt;&lt;object type=&quot;3&quot; unique_id=&quot;22530&quot;&gt;&lt;property id=&quot;20148&quot; value=&quot;5&quot;/&gt;&lt;property id=&quot;20300&quot; value=&quot;Slide 15 - &amp;quot;Sample Pie Chart:&amp;#x0D;&amp;#x0A;Two Content Layout&amp;quot;&quot;/&gt;&lt;property id=&quot;20307&quot; value=&quot;473&quot;/&gt;&lt;/object&gt;&lt;/object&gt;&lt;/object&gt;&lt;/database&gt;"/>
  <p:tag name="SECTOMILLISECCONVERTED" val="1"/>
  <p:tag name="ISPRING_RESOURCE_PATHS_HASH_2" val="754e257bf4e67b6eda8b5226aec68fcba58438"/>
</p:tagLst>
</file>

<file path=ppt/theme/theme1.xml><?xml version="1.0" encoding="utf-8"?>
<a:theme xmlns:a="http://schemas.openxmlformats.org/drawingml/2006/main" name="Jabil FY15 Corporate Template_17Dec2014">
  <a:themeElements>
    <a:clrScheme name="Jabile template colors">
      <a:dk1>
        <a:srgbClr val="494949"/>
      </a:dk1>
      <a:lt1>
        <a:sysClr val="window" lastClr="FFFFFF"/>
      </a:lt1>
      <a:dk2>
        <a:srgbClr val="005287"/>
      </a:dk2>
      <a:lt2>
        <a:srgbClr val="BFBFBF"/>
      </a:lt2>
      <a:accent1>
        <a:srgbClr val="00895F"/>
      </a:accent1>
      <a:accent2>
        <a:srgbClr val="005287"/>
      </a:accent2>
      <a:accent3>
        <a:srgbClr val="43B7FF"/>
      </a:accent3>
      <a:accent4>
        <a:srgbClr val="F15D22"/>
      </a:accent4>
      <a:accent5>
        <a:srgbClr val="002D48"/>
      </a:accent5>
      <a:accent6>
        <a:srgbClr val="8BB503"/>
      </a:accent6>
      <a:hlink>
        <a:srgbClr val="43B7FF"/>
      </a:hlink>
      <a:folHlink>
        <a:srgbClr val="F15D2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flip="none" rotWithShape="1">
          <a:gsLst>
            <a:gs pos="0">
              <a:schemeClr val="bg2">
                <a:tint val="66000"/>
                <a:satMod val="160000"/>
              </a:schemeClr>
            </a:gs>
            <a:gs pos="50000">
              <a:schemeClr val="bg2">
                <a:tint val="44500"/>
                <a:satMod val="160000"/>
              </a:schemeClr>
            </a:gs>
            <a:gs pos="100000">
              <a:schemeClr val="bg2">
                <a:tint val="23500"/>
                <a:satMod val="160000"/>
              </a:schemeClr>
            </a:gs>
          </a:gsLst>
          <a:lin ang="16200000" scaled="1"/>
          <a:tileRect/>
        </a:gradFill>
        <a:ln w="12700" cap="sq" algn="ctr">
          <a:noFill/>
          <a:miter lim="800000"/>
          <a:headEnd/>
          <a:tailEnd/>
        </a:ln>
        <a:effectLst/>
      </a:spPr>
      <a:bodyPr wrap="square" lIns="0" rIns="0" anchor="ctr"/>
      <a:lstStyle>
        <a:defPPr>
          <a:spcBef>
            <a:spcPts val="1080"/>
          </a:spcBef>
          <a:defRPr sz="1600" dirty="0" smtClean="0">
            <a:solidFill>
              <a:schemeClr val="accent2"/>
            </a:solidFill>
            <a:latin typeface="+mn-lt"/>
          </a:defRPr>
        </a:defPPr>
      </a:lstStyle>
    </a:spDef>
    <a:lnDef>
      <a:spPr bwMode="auto">
        <a:solidFill>
          <a:schemeClr val="accent2"/>
        </a:solidFill>
        <a:ln w="19050" cap="sq" cmpd="sng" algn="ctr">
          <a:solidFill>
            <a:schemeClr val="accent1"/>
          </a:solidFill>
          <a:prstDash val="solid"/>
          <a:round/>
          <a:headEnd type="none" w="med" len="med"/>
          <a:tailEnd type="none" w="med" len="med"/>
        </a:ln>
        <a:effectLst/>
      </a:spPr>
      <a:bodyPr/>
      <a:lstStyle/>
    </a:lnDef>
    <a:txDef>
      <a:spPr bwMode="auto">
        <a:noFill/>
        <a:ln w="12700" cap="sq" algn="ctr">
          <a:noFill/>
          <a:miter lim="800000"/>
          <a:headEnd/>
          <a:tailEnd/>
        </a:ln>
        <a:effectLst/>
      </a:spPr>
      <a:bodyPr wrap="square" rtlCol="0" anchor="t" anchorCtr="0">
        <a:spAutoFit/>
      </a:bodyPr>
      <a:lstStyle>
        <a:defPPr algn="l">
          <a:spcBef>
            <a:spcPts val="1200"/>
          </a:spcBef>
          <a:defRPr dirty="0" err="1" smtClean="0">
            <a:latin typeface="+mn-l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4557AD385242C4C8579807D2823B7AE" ma:contentTypeVersion="4" ma:contentTypeDescription="Create a new document." ma:contentTypeScope="" ma:versionID="74b56df9a8a5fdc0d85b6586aac875ae">
  <xsd:schema xmlns:xsd="http://www.w3.org/2001/XMLSchema" xmlns:xs="http://www.w3.org/2001/XMLSchema" xmlns:p="http://schemas.microsoft.com/office/2006/metadata/properties" xmlns:ns2="a411981a-122e-48f0-91f5-d53be3aaeb7b" xmlns:ns3="46105d99-176c-48c7-bc25-09c5e4774b64" targetNamespace="http://schemas.microsoft.com/office/2006/metadata/properties" ma:root="true" ma:fieldsID="f9916df31e8d504a3c133d187cdd1b3f" ns2:_="" ns3:_="">
    <xsd:import namespace="a411981a-122e-48f0-91f5-d53be3aaeb7b"/>
    <xsd:import namespace="46105d99-176c-48c7-bc25-09c5e4774b6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411981a-122e-48f0-91f5-d53be3aaeb7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6105d99-176c-48c7-bc25-09c5e4774b64"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C3CE58D-1358-4426-9312-1C43F25D415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411981a-122e-48f0-91f5-d53be3aaeb7b"/>
    <ds:schemaRef ds:uri="46105d99-176c-48c7-bc25-09c5e4774b6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F1FC81-37C4-4A47-BB95-3C45CE9A8DAA}">
  <ds:schemaRefs>
    <ds:schemaRef ds:uri="http://schemas.microsoft.com/sharepoint/v3/contenttype/forms"/>
  </ds:schemaRefs>
</ds:datastoreItem>
</file>

<file path=customXml/itemProps3.xml><?xml version="1.0" encoding="utf-8"?>
<ds:datastoreItem xmlns:ds="http://schemas.openxmlformats.org/officeDocument/2006/customXml" ds:itemID="{43375369-F1A0-406B-A6FE-076866061B6C}">
  <ds:schemaRefs>
    <ds:schemaRef ds:uri="http://purl.org/dc/dcmitype/"/>
    <ds:schemaRef ds:uri="http://schemas.microsoft.com/office/2006/documentManagement/types"/>
    <ds:schemaRef ds:uri="http://purl.org/dc/elements/1.1/"/>
    <ds:schemaRef ds:uri="http://schemas.openxmlformats.org/package/2006/metadata/core-properties"/>
    <ds:schemaRef ds:uri="http://www.w3.org/XML/1998/namespace"/>
    <ds:schemaRef ds:uri="http://schemas.microsoft.com/office/infopath/2007/PartnerControls"/>
    <ds:schemaRef ds:uri="46105d99-176c-48c7-bc25-09c5e4774b64"/>
    <ds:schemaRef ds:uri="a411981a-122e-48f0-91f5-d53be3aaeb7b"/>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Jabil FY15 Corporate Template_17Dec2014.potx</Template>
  <TotalTime>15722</TotalTime>
  <Words>1916</Words>
  <Application>Microsoft Office PowerPoint</Application>
  <PresentationFormat>On-screen Show (16:9)</PresentationFormat>
  <Paragraphs>129</Paragraphs>
  <Slides>21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微软雅黑</vt:lpstr>
      <vt:lpstr>黑体</vt:lpstr>
      <vt:lpstr>Arial</vt:lpstr>
      <vt:lpstr>Calibri</vt:lpstr>
      <vt:lpstr>Courier New</vt:lpstr>
      <vt:lpstr>Wingdings</vt:lpstr>
      <vt:lpstr>Jabil FY15 Corporate Template_17Dec2014</vt:lpstr>
      <vt:lpstr>PowerPoint Presentation</vt:lpstr>
      <vt:lpstr>Domande</vt:lpstr>
      <vt:lpstr>Domande</vt:lpstr>
      <vt:lpstr>Domande</vt:lpstr>
      <vt:lpstr>Risposte</vt:lpstr>
      <vt:lpstr>Conferma PO</vt:lpstr>
      <vt:lpstr>Conferma PO</vt:lpstr>
      <vt:lpstr>Conferma PO</vt:lpstr>
      <vt:lpstr>Creazione Fattura</vt:lpstr>
      <vt:lpstr>Creazione Fattura</vt:lpstr>
      <vt:lpstr>Creazione Fattura</vt:lpstr>
      <vt:lpstr>Creazione Fattura</vt:lpstr>
      <vt:lpstr>Creazione Fattura</vt:lpstr>
      <vt:lpstr>Creazione Fattura</vt:lpstr>
      <vt:lpstr>Creazione Fattura</vt:lpstr>
      <vt:lpstr>Modifica della Fattura</vt:lpstr>
      <vt:lpstr>Modifica della Fattura</vt:lpstr>
      <vt:lpstr>Registrazione del fornitore</vt:lpstr>
      <vt:lpstr>Indirizzo della Banca del beneficiario </vt:lpstr>
      <vt:lpstr>Altro</vt:lpstr>
      <vt:lpstr>Grazie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Jabil 2014 Template</dc:title>
  <dc:creator>Tracy Gebhardt</dc:creator>
  <cp:lastModifiedBy>Fabiomassimo Pino</cp:lastModifiedBy>
  <cp:revision>654</cp:revision>
  <cp:lastPrinted>2017-06-14T19:49:25Z</cp:lastPrinted>
  <dcterms:created xsi:type="dcterms:W3CDTF">2014-08-26T15:46:34Z</dcterms:created>
  <dcterms:modified xsi:type="dcterms:W3CDTF">2019-02-07T09:23:26Z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0x01010044557AD385242C4C8579807D2823B7AE</vt:lpwstr>
  </property>
</Properties>
</file>