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 id="2147483750" r:id="rId5"/>
  </p:sldMasterIdLst>
  <p:notesMasterIdLst>
    <p:notesMasterId r:id="rId26"/>
  </p:notesMasterIdLst>
  <p:sldIdLst>
    <p:sldId id="3416" r:id="rId6"/>
    <p:sldId id="3324" r:id="rId7"/>
    <p:sldId id="2134959140" r:id="rId8"/>
    <p:sldId id="2134959135" r:id="rId9"/>
    <p:sldId id="2134959136" r:id="rId10"/>
    <p:sldId id="3418" r:id="rId11"/>
    <p:sldId id="2134959116" r:id="rId12"/>
    <p:sldId id="2134959138" r:id="rId13"/>
    <p:sldId id="3433" r:id="rId14"/>
    <p:sldId id="3359" r:id="rId15"/>
    <p:sldId id="3406" r:id="rId16"/>
    <p:sldId id="2134959139" r:id="rId17"/>
    <p:sldId id="3405" r:id="rId18"/>
    <p:sldId id="2134959127" r:id="rId19"/>
    <p:sldId id="2134959134" r:id="rId20"/>
    <p:sldId id="3407" r:id="rId21"/>
    <p:sldId id="3363" r:id="rId22"/>
    <p:sldId id="3408" r:id="rId23"/>
    <p:sldId id="3340" r:id="rId24"/>
    <p:sldId id="213495913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RESUMEN" id="{7EEACD17-2F28-4906-B264-734175374310}">
          <p14:sldIdLst>
            <p14:sldId id="3416"/>
          </p14:sldIdLst>
        </p14:section>
        <p14:section name="PROVEEDORES EN E2O |  OPCIONES DE COLABORACIÓN" id="{E57C60B6-9014-43AB-A0D1-535459A2B65F}">
          <p14:sldIdLst>
            <p14:sldId id="3324"/>
            <p14:sldId id="2134959140"/>
            <p14:sldId id="2134959135"/>
            <p14:sldId id="2134959136"/>
            <p14:sldId id="3418"/>
          </p14:sldIdLst>
        </p14:section>
        <p14:section name="PROVEEDORES LONG TAIL - texto de correo electrónico" id="{19245C6B-899E-4ECB-9C92-9F2E72FFB41A}">
          <p14:sldIdLst>
            <p14:sldId id="2134959116"/>
            <p14:sldId id="2134959138"/>
            <p14:sldId id="3433"/>
            <p14:sldId id="3359"/>
            <p14:sldId id="3406"/>
            <p14:sldId id="2134959139"/>
            <p14:sldId id="3405"/>
            <p14:sldId id="2134959127"/>
          </p14:sldIdLst>
        </p14:section>
        <p14:section name="ALERTA PARA &quot;NEW PO&quot; / &quot;OPEN PO&quot;" id="{7C865620-5141-40E9-BA30-E196EEF30D1A}">
          <p14:sldIdLst>
            <p14:sldId id="2134959134"/>
            <p14:sldId id="3407"/>
            <p14:sldId id="3363"/>
            <p14:sldId id="3408"/>
            <p14:sldId id="3340"/>
            <p14:sldId id="2134959137"/>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AB2CE73-1145-808A-E3E4-6109C83C388A}" name="Henriett Bakos" initials="HB" userId="S::henriett_bakos@jabil.com::5d2ec3e7-1a7a-41e3-9159-81dffa35c265" providerId="AD"/>
  <p188:author id="{1C958699-0721-C4D9-777B-DD695FAC814F}" name="Oleksandr Kis" initials="OK" userId="S::oleksandr_kis1@jabil.com::81febe02-dd6e-4325-95b8-48e968bd32b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1B63"/>
    <a:srgbClr val="191EEF"/>
    <a:srgbClr val="C64E18"/>
    <a:srgbClr val="E076D1"/>
    <a:srgbClr val="F165CC"/>
    <a:srgbClr val="84307E"/>
    <a:srgbClr val="E88F18"/>
    <a:srgbClr val="D2FBCB"/>
    <a:srgbClr val="A4793A"/>
    <a:srgbClr val="FFDD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3D0572-6427-433B-F9B1-70E395BED3AE}" v="2" dt="2023-11-13T17:23:26.610"/>
    <p1510:client id="{238E030D-75AD-465C-BD5E-18911E8F6C55}" v="234" dt="2023-10-31T19:03:11.881"/>
    <p1510:client id="{9C8448C4-FF61-DB14-E1F9-E9844EE6437E}" v="74" dt="2023-11-02T18:04:53.902"/>
    <p1510:client id="{AC2A267C-22EF-2BFD-A90D-22CB64F39EBA}" v="68" dt="2023-11-07T03:28:29.2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45" autoAdjust="0"/>
    <p:restoredTop sz="94660"/>
  </p:normalViewPr>
  <p:slideViewPr>
    <p:cSldViewPr snapToGrid="0">
      <p:cViewPr varScale="1">
        <p:scale>
          <a:sx n="106" d="100"/>
          <a:sy n="106" d="100"/>
        </p:scale>
        <p:origin x="7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tima Guzman" userId="S::fatima_guzman@jabil.com::9fc62cb5-0146-4097-bc6a-97b62749fba6" providerId="AD" clId="Web-{AC2A267C-22EF-2BFD-A90D-22CB64F39EBA}"/>
    <pc:docChg chg="modSld">
      <pc:chgData name="Fatima Guzman" userId="S::fatima_guzman@jabil.com::9fc62cb5-0146-4097-bc6a-97b62749fba6" providerId="AD" clId="Web-{AC2A267C-22EF-2BFD-A90D-22CB64F39EBA}" dt="2023-11-07T03:28:29.251" v="54" actId="20577"/>
      <pc:docMkLst>
        <pc:docMk/>
      </pc:docMkLst>
      <pc:sldChg chg="modSp">
        <pc:chgData name="Fatima Guzman" userId="S::fatima_guzman@jabil.com::9fc62cb5-0146-4097-bc6a-97b62749fba6" providerId="AD" clId="Web-{AC2A267C-22EF-2BFD-A90D-22CB64F39EBA}" dt="2023-11-07T03:21:39.238" v="45" actId="20577"/>
        <pc:sldMkLst>
          <pc:docMk/>
          <pc:sldMk cId="2768794304" sldId="3363"/>
        </pc:sldMkLst>
        <pc:spChg chg="mod">
          <ac:chgData name="Fatima Guzman" userId="S::fatima_guzman@jabil.com::9fc62cb5-0146-4097-bc6a-97b62749fba6" providerId="AD" clId="Web-{AC2A267C-22EF-2BFD-A90D-22CB64F39EBA}" dt="2023-11-07T03:21:39.238" v="45" actId="20577"/>
          <ac:spMkLst>
            <pc:docMk/>
            <pc:sldMk cId="2768794304" sldId="3363"/>
            <ac:spMk id="7" creationId="{73527E60-EC68-B38F-7BA4-6565249FA086}"/>
          </ac:spMkLst>
        </pc:spChg>
      </pc:sldChg>
      <pc:sldChg chg="modSp">
        <pc:chgData name="Fatima Guzman" userId="S::fatima_guzman@jabil.com::9fc62cb5-0146-4097-bc6a-97b62749fba6" providerId="AD" clId="Web-{AC2A267C-22EF-2BFD-A90D-22CB64F39EBA}" dt="2023-11-07T03:28:29.251" v="54" actId="20577"/>
        <pc:sldMkLst>
          <pc:docMk/>
          <pc:sldMk cId="2965858429" sldId="3408"/>
        </pc:sldMkLst>
        <pc:spChg chg="mod">
          <ac:chgData name="Fatima Guzman" userId="S::fatima_guzman@jabil.com::9fc62cb5-0146-4097-bc6a-97b62749fba6" providerId="AD" clId="Web-{AC2A267C-22EF-2BFD-A90D-22CB64F39EBA}" dt="2023-11-07T03:28:29.251" v="54" actId="20577"/>
          <ac:spMkLst>
            <pc:docMk/>
            <pc:sldMk cId="2965858429" sldId="3408"/>
            <ac:spMk id="6" creationId="{1ED0972B-EB15-027E-D307-A03C9B04C582}"/>
          </ac:spMkLst>
        </pc:spChg>
      </pc:sldChg>
      <pc:sldChg chg="modSp">
        <pc:chgData name="Fatima Guzman" userId="S::fatima_guzman@jabil.com::9fc62cb5-0146-4097-bc6a-97b62749fba6" providerId="AD" clId="Web-{AC2A267C-22EF-2BFD-A90D-22CB64F39EBA}" dt="2023-11-07T03:14:05.928" v="3" actId="20577"/>
        <pc:sldMkLst>
          <pc:docMk/>
          <pc:sldMk cId="2080687089" sldId="2134959139"/>
        </pc:sldMkLst>
        <pc:spChg chg="mod">
          <ac:chgData name="Fatima Guzman" userId="S::fatima_guzman@jabil.com::9fc62cb5-0146-4097-bc6a-97b62749fba6" providerId="AD" clId="Web-{AC2A267C-22EF-2BFD-A90D-22CB64F39EBA}" dt="2023-11-07T03:14:05.928" v="3" actId="20577"/>
          <ac:spMkLst>
            <pc:docMk/>
            <pc:sldMk cId="2080687089" sldId="2134959139"/>
            <ac:spMk id="5" creationId="{30DCF1F0-A733-84A4-488F-3C961E45AD38}"/>
          </ac:spMkLst>
        </pc:spChg>
      </pc:sldChg>
    </pc:docChg>
  </pc:docChgLst>
  <pc:docChgLst>
    <pc:chgData name="Fatima Guzman" userId="9fc62cb5-0146-4097-bc6a-97b62749fba6" providerId="ADAL" clId="{238E030D-75AD-465C-BD5E-18911E8F6C55}"/>
    <pc:docChg chg="undo redo custSel addSld delSld modSld modSection">
      <pc:chgData name="Fatima Guzman" userId="9fc62cb5-0146-4097-bc6a-97b62749fba6" providerId="ADAL" clId="{238E030D-75AD-465C-BD5E-18911E8F6C55}" dt="2023-10-31T19:07:28.383" v="4559" actId="17846"/>
      <pc:docMkLst>
        <pc:docMk/>
      </pc:docMkLst>
      <pc:sldChg chg="addSp delSp modSp mod">
        <pc:chgData name="Fatima Guzman" userId="9fc62cb5-0146-4097-bc6a-97b62749fba6" providerId="ADAL" clId="{238E030D-75AD-465C-BD5E-18911E8F6C55}" dt="2023-10-30T22:50:02.525" v="53"/>
        <pc:sldMkLst>
          <pc:docMk/>
          <pc:sldMk cId="1660064476" sldId="3324"/>
        </pc:sldMkLst>
        <pc:spChg chg="mod">
          <ac:chgData name="Fatima Guzman" userId="9fc62cb5-0146-4097-bc6a-97b62749fba6" providerId="ADAL" clId="{238E030D-75AD-465C-BD5E-18911E8F6C55}" dt="2023-10-30T22:49:47.705" v="51" actId="20577"/>
          <ac:spMkLst>
            <pc:docMk/>
            <pc:sldMk cId="1660064476" sldId="3324"/>
            <ac:spMk id="3" creationId="{FA0856D6-109C-7DF3-B39F-0DBCF40E3ED1}"/>
          </ac:spMkLst>
        </pc:spChg>
        <pc:spChg chg="add mod">
          <ac:chgData name="Fatima Guzman" userId="9fc62cb5-0146-4097-bc6a-97b62749fba6" providerId="ADAL" clId="{238E030D-75AD-465C-BD5E-18911E8F6C55}" dt="2023-10-30T22:50:02.525" v="53"/>
          <ac:spMkLst>
            <pc:docMk/>
            <pc:sldMk cId="1660064476" sldId="3324"/>
            <ac:spMk id="4" creationId="{94E70178-E1FE-2629-1EE5-E6F17A12C766}"/>
          </ac:spMkLst>
        </pc:spChg>
        <pc:spChg chg="del">
          <ac:chgData name="Fatima Guzman" userId="9fc62cb5-0146-4097-bc6a-97b62749fba6" providerId="ADAL" clId="{238E030D-75AD-465C-BD5E-18911E8F6C55}" dt="2023-10-30T22:50:01.915" v="52" actId="478"/>
          <ac:spMkLst>
            <pc:docMk/>
            <pc:sldMk cId="1660064476" sldId="3324"/>
            <ac:spMk id="7" creationId="{BBDD818A-481D-08F9-A5EE-6DCCBA2878CA}"/>
          </ac:spMkLst>
        </pc:spChg>
      </pc:sldChg>
      <pc:sldChg chg="modSp mod">
        <pc:chgData name="Fatima Guzman" userId="9fc62cb5-0146-4097-bc6a-97b62749fba6" providerId="ADAL" clId="{238E030D-75AD-465C-BD5E-18911E8F6C55}" dt="2023-10-31T19:05:47.764" v="4375" actId="20577"/>
        <pc:sldMkLst>
          <pc:docMk/>
          <pc:sldMk cId="1117504896" sldId="3340"/>
        </pc:sldMkLst>
        <pc:spChg chg="mod">
          <ac:chgData name="Fatima Guzman" userId="9fc62cb5-0146-4097-bc6a-97b62749fba6" providerId="ADAL" clId="{238E030D-75AD-465C-BD5E-18911E8F6C55}" dt="2023-10-31T16:48:49.706" v="3232" actId="14100"/>
          <ac:spMkLst>
            <pc:docMk/>
            <pc:sldMk cId="1117504896" sldId="3340"/>
            <ac:spMk id="3" creationId="{80C05771-D08D-B3F3-B4C8-6488C0D1896D}"/>
          </ac:spMkLst>
        </pc:spChg>
        <pc:spChg chg="mod">
          <ac:chgData name="Fatima Guzman" userId="9fc62cb5-0146-4097-bc6a-97b62749fba6" providerId="ADAL" clId="{238E030D-75AD-465C-BD5E-18911E8F6C55}" dt="2023-10-31T19:05:47.764" v="4375" actId="20577"/>
          <ac:spMkLst>
            <pc:docMk/>
            <pc:sldMk cId="1117504896" sldId="3340"/>
            <ac:spMk id="12" creationId="{50FDA24F-AC1D-4BC7-DE92-6B19444885A6}"/>
          </ac:spMkLst>
        </pc:spChg>
      </pc:sldChg>
      <pc:sldChg chg="modSp del mod">
        <pc:chgData name="Fatima Guzman" userId="9fc62cb5-0146-4097-bc6a-97b62749fba6" providerId="ADAL" clId="{238E030D-75AD-465C-BD5E-18911E8F6C55}" dt="2023-10-30T22:51:14.151" v="142" actId="47"/>
        <pc:sldMkLst>
          <pc:docMk/>
          <pc:sldMk cId="1913164912" sldId="3346"/>
        </pc:sldMkLst>
        <pc:spChg chg="mod">
          <ac:chgData name="Fatima Guzman" userId="9fc62cb5-0146-4097-bc6a-97b62749fba6" providerId="ADAL" clId="{238E030D-75AD-465C-BD5E-18911E8F6C55}" dt="2023-10-30T22:50:20.185" v="92" actId="20577"/>
          <ac:spMkLst>
            <pc:docMk/>
            <pc:sldMk cId="1913164912" sldId="3346"/>
            <ac:spMk id="5" creationId="{26A5BC55-2DCF-A5F8-701D-6C3CA5CE643F}"/>
          </ac:spMkLst>
        </pc:spChg>
        <pc:spChg chg="mod">
          <ac:chgData name="Fatima Guzman" userId="9fc62cb5-0146-4097-bc6a-97b62749fba6" providerId="ADAL" clId="{238E030D-75AD-465C-BD5E-18911E8F6C55}" dt="2023-10-30T22:50:49.479" v="139" actId="14100"/>
          <ac:spMkLst>
            <pc:docMk/>
            <pc:sldMk cId="1913164912" sldId="3346"/>
            <ac:spMk id="6" creationId="{0D5BF750-BB0D-E9DF-956C-4D40371037B5}"/>
          </ac:spMkLst>
        </pc:spChg>
        <pc:cxnChg chg="mod">
          <ac:chgData name="Fatima Guzman" userId="9fc62cb5-0146-4097-bc6a-97b62749fba6" providerId="ADAL" clId="{238E030D-75AD-465C-BD5E-18911E8F6C55}" dt="2023-10-30T22:50:52.108" v="140" actId="14100"/>
          <ac:cxnSpMkLst>
            <pc:docMk/>
            <pc:sldMk cId="1913164912" sldId="3346"/>
            <ac:cxnSpMk id="18" creationId="{F053FD2A-0EE8-8E37-89F1-230F0D8AA8F2}"/>
          </ac:cxnSpMkLst>
        </pc:cxnChg>
        <pc:cxnChg chg="mod">
          <ac:chgData name="Fatima Guzman" userId="9fc62cb5-0146-4097-bc6a-97b62749fba6" providerId="ADAL" clId="{238E030D-75AD-465C-BD5E-18911E8F6C55}" dt="2023-10-30T22:50:52.108" v="140" actId="14100"/>
          <ac:cxnSpMkLst>
            <pc:docMk/>
            <pc:sldMk cId="1913164912" sldId="3346"/>
            <ac:cxnSpMk id="21" creationId="{C052ED43-2141-295C-E15D-16C8008F623D}"/>
          </ac:cxnSpMkLst>
        </pc:cxnChg>
      </pc:sldChg>
      <pc:sldChg chg="modSp mod">
        <pc:chgData name="Fatima Guzman" userId="9fc62cb5-0146-4097-bc6a-97b62749fba6" providerId="ADAL" clId="{238E030D-75AD-465C-BD5E-18911E8F6C55}" dt="2023-10-30T23:19:25.198" v="1385" actId="20577"/>
        <pc:sldMkLst>
          <pc:docMk/>
          <pc:sldMk cId="3180889440" sldId="3359"/>
        </pc:sldMkLst>
        <pc:spChg chg="mod">
          <ac:chgData name="Fatima Guzman" userId="9fc62cb5-0146-4097-bc6a-97b62749fba6" providerId="ADAL" clId="{238E030D-75AD-465C-BD5E-18911E8F6C55}" dt="2023-10-30T23:18:24.914" v="1306" actId="27636"/>
          <ac:spMkLst>
            <pc:docMk/>
            <pc:sldMk cId="3180889440" sldId="3359"/>
            <ac:spMk id="3" creationId="{3A0EA040-FB37-481E-C668-96F476EBEE42}"/>
          </ac:spMkLst>
        </pc:spChg>
        <pc:graphicFrameChg chg="modGraphic">
          <ac:chgData name="Fatima Guzman" userId="9fc62cb5-0146-4097-bc6a-97b62749fba6" providerId="ADAL" clId="{238E030D-75AD-465C-BD5E-18911E8F6C55}" dt="2023-10-30T23:19:25.198" v="1385" actId="20577"/>
          <ac:graphicFrameMkLst>
            <pc:docMk/>
            <pc:sldMk cId="3180889440" sldId="3359"/>
            <ac:graphicFrameMk id="5" creationId="{A97B374C-0496-7793-31EF-4EE879DDB0A0}"/>
          </ac:graphicFrameMkLst>
        </pc:graphicFrameChg>
      </pc:sldChg>
      <pc:sldChg chg="modSp mod">
        <pc:chgData name="Fatima Guzman" userId="9fc62cb5-0146-4097-bc6a-97b62749fba6" providerId="ADAL" clId="{238E030D-75AD-465C-BD5E-18911E8F6C55}" dt="2023-10-31T16:44:52.350" v="2945" actId="122"/>
        <pc:sldMkLst>
          <pc:docMk/>
          <pc:sldMk cId="2768794304" sldId="3363"/>
        </pc:sldMkLst>
        <pc:spChg chg="mod">
          <ac:chgData name="Fatima Guzman" userId="9fc62cb5-0146-4097-bc6a-97b62749fba6" providerId="ADAL" clId="{238E030D-75AD-465C-BD5E-18911E8F6C55}" dt="2023-10-31T12:17:31.321" v="1826" actId="27636"/>
          <ac:spMkLst>
            <pc:docMk/>
            <pc:sldMk cId="2768794304" sldId="3363"/>
            <ac:spMk id="3" creationId="{EE2CFDA2-0B78-2EB7-6D1E-0988A3A66713}"/>
          </ac:spMkLst>
        </pc:spChg>
        <pc:spChg chg="mod">
          <ac:chgData name="Fatima Guzman" userId="9fc62cb5-0146-4097-bc6a-97b62749fba6" providerId="ADAL" clId="{238E030D-75AD-465C-BD5E-18911E8F6C55}" dt="2023-10-31T16:44:52.350" v="2945" actId="122"/>
          <ac:spMkLst>
            <pc:docMk/>
            <pc:sldMk cId="2768794304" sldId="3363"/>
            <ac:spMk id="7" creationId="{73527E60-EC68-B38F-7BA4-6565249FA086}"/>
          </ac:spMkLst>
        </pc:spChg>
      </pc:sldChg>
      <pc:sldChg chg="modSp mod">
        <pc:chgData name="Fatima Guzman" userId="9fc62cb5-0146-4097-bc6a-97b62749fba6" providerId="ADAL" clId="{238E030D-75AD-465C-BD5E-18911E8F6C55}" dt="2023-10-30T23:29:01.487" v="1603" actId="120"/>
        <pc:sldMkLst>
          <pc:docMk/>
          <pc:sldMk cId="4043901168" sldId="3405"/>
        </pc:sldMkLst>
        <pc:spChg chg="mod">
          <ac:chgData name="Fatima Guzman" userId="9fc62cb5-0146-4097-bc6a-97b62749fba6" providerId="ADAL" clId="{238E030D-75AD-465C-BD5E-18911E8F6C55}" dt="2023-10-30T23:28:29.088" v="1600" actId="27636"/>
          <ac:spMkLst>
            <pc:docMk/>
            <pc:sldMk cId="4043901168" sldId="3405"/>
            <ac:spMk id="3" creationId="{56858EBD-4577-15B3-2535-6514174B3017}"/>
          </ac:spMkLst>
        </pc:spChg>
        <pc:spChg chg="mod">
          <ac:chgData name="Fatima Guzman" userId="9fc62cb5-0146-4097-bc6a-97b62749fba6" providerId="ADAL" clId="{238E030D-75AD-465C-BD5E-18911E8F6C55}" dt="2023-10-30T23:29:01.487" v="1603" actId="120"/>
          <ac:spMkLst>
            <pc:docMk/>
            <pc:sldMk cId="4043901168" sldId="3405"/>
            <ac:spMk id="6" creationId="{DD98F991-7ED5-6C02-CC33-71FF7BA8C949}"/>
          </ac:spMkLst>
        </pc:spChg>
        <pc:spChg chg="mod">
          <ac:chgData name="Fatima Guzman" userId="9fc62cb5-0146-4097-bc6a-97b62749fba6" providerId="ADAL" clId="{238E030D-75AD-465C-BD5E-18911E8F6C55}" dt="2023-10-30T23:29:01.487" v="1603" actId="120"/>
          <ac:spMkLst>
            <pc:docMk/>
            <pc:sldMk cId="4043901168" sldId="3405"/>
            <ac:spMk id="7" creationId="{C761A66F-297F-3C9D-A29F-599C4333B42C}"/>
          </ac:spMkLst>
        </pc:spChg>
      </pc:sldChg>
      <pc:sldChg chg="modSp mod">
        <pc:chgData name="Fatima Guzman" userId="9fc62cb5-0146-4097-bc6a-97b62749fba6" providerId="ADAL" clId="{238E030D-75AD-465C-BD5E-18911E8F6C55}" dt="2023-10-30T23:23:00.883" v="1473" actId="14100"/>
        <pc:sldMkLst>
          <pc:docMk/>
          <pc:sldMk cId="2923227692" sldId="3406"/>
        </pc:sldMkLst>
        <pc:spChg chg="mod">
          <ac:chgData name="Fatima Guzman" userId="9fc62cb5-0146-4097-bc6a-97b62749fba6" providerId="ADAL" clId="{238E030D-75AD-465C-BD5E-18911E8F6C55}" dt="2023-10-30T23:20:42.395" v="1411" actId="27636"/>
          <ac:spMkLst>
            <pc:docMk/>
            <pc:sldMk cId="2923227692" sldId="3406"/>
            <ac:spMk id="3" creationId="{F49BE092-B9F6-52AF-CD8F-CDCBD1BAD45F}"/>
          </ac:spMkLst>
        </pc:spChg>
        <pc:graphicFrameChg chg="mod">
          <ac:chgData name="Fatima Guzman" userId="9fc62cb5-0146-4097-bc6a-97b62749fba6" providerId="ADAL" clId="{238E030D-75AD-465C-BD5E-18911E8F6C55}" dt="2023-10-30T23:23:00.883" v="1473" actId="14100"/>
          <ac:graphicFrameMkLst>
            <pc:docMk/>
            <pc:sldMk cId="2923227692" sldId="3406"/>
            <ac:graphicFrameMk id="14" creationId="{3E9381E2-8C21-0CBF-448F-302718861E00}"/>
          </ac:graphicFrameMkLst>
        </pc:graphicFrameChg>
      </pc:sldChg>
      <pc:sldChg chg="modSp mod">
        <pc:chgData name="Fatima Guzman" userId="9fc62cb5-0146-4097-bc6a-97b62749fba6" providerId="ADAL" clId="{238E030D-75AD-465C-BD5E-18911E8F6C55}" dt="2023-10-31T12:17:08.829" v="1825" actId="20577"/>
        <pc:sldMkLst>
          <pc:docMk/>
          <pc:sldMk cId="2366426379" sldId="3407"/>
        </pc:sldMkLst>
        <pc:spChg chg="mod">
          <ac:chgData name="Fatima Guzman" userId="9fc62cb5-0146-4097-bc6a-97b62749fba6" providerId="ADAL" clId="{238E030D-75AD-465C-BD5E-18911E8F6C55}" dt="2023-10-30T23:30:35.741" v="1632" actId="20577"/>
          <ac:spMkLst>
            <pc:docMk/>
            <pc:sldMk cId="2366426379" sldId="3407"/>
            <ac:spMk id="3" creationId="{DAB88A65-0430-AC28-DA57-321CD8D03F1E}"/>
          </ac:spMkLst>
        </pc:spChg>
        <pc:spChg chg="mod">
          <ac:chgData name="Fatima Guzman" userId="9fc62cb5-0146-4097-bc6a-97b62749fba6" providerId="ADAL" clId="{238E030D-75AD-465C-BD5E-18911E8F6C55}" dt="2023-10-31T12:17:08.829" v="1825" actId="20577"/>
          <ac:spMkLst>
            <pc:docMk/>
            <pc:sldMk cId="2366426379" sldId="3407"/>
            <ac:spMk id="9" creationId="{4EDD6513-F671-99D1-9914-52C772EC3DC2}"/>
          </ac:spMkLst>
        </pc:spChg>
      </pc:sldChg>
      <pc:sldChg chg="modSp mod">
        <pc:chgData name="Fatima Guzman" userId="9fc62cb5-0146-4097-bc6a-97b62749fba6" providerId="ADAL" clId="{238E030D-75AD-465C-BD5E-18911E8F6C55}" dt="2023-10-31T16:48:10.862" v="3187" actId="255"/>
        <pc:sldMkLst>
          <pc:docMk/>
          <pc:sldMk cId="2965858429" sldId="3408"/>
        </pc:sldMkLst>
        <pc:spChg chg="mod">
          <ac:chgData name="Fatima Guzman" userId="9fc62cb5-0146-4097-bc6a-97b62749fba6" providerId="ADAL" clId="{238E030D-75AD-465C-BD5E-18911E8F6C55}" dt="2023-10-31T16:45:05.224" v="2948" actId="27636"/>
          <ac:spMkLst>
            <pc:docMk/>
            <pc:sldMk cId="2965858429" sldId="3408"/>
            <ac:spMk id="3" creationId="{7B4053EC-C9BC-28FB-A824-16AF79183A7F}"/>
          </ac:spMkLst>
        </pc:spChg>
        <pc:spChg chg="mod">
          <ac:chgData name="Fatima Guzman" userId="9fc62cb5-0146-4097-bc6a-97b62749fba6" providerId="ADAL" clId="{238E030D-75AD-465C-BD5E-18911E8F6C55}" dt="2023-10-31T16:47:16.088" v="3116" actId="20577"/>
          <ac:spMkLst>
            <pc:docMk/>
            <pc:sldMk cId="2965858429" sldId="3408"/>
            <ac:spMk id="6" creationId="{1ED0972B-EB15-027E-D307-A03C9B04C582}"/>
          </ac:spMkLst>
        </pc:spChg>
        <pc:spChg chg="mod">
          <ac:chgData name="Fatima Guzman" userId="9fc62cb5-0146-4097-bc6a-97b62749fba6" providerId="ADAL" clId="{238E030D-75AD-465C-BD5E-18911E8F6C55}" dt="2023-10-31T16:47:45.686" v="3183" actId="790"/>
          <ac:spMkLst>
            <pc:docMk/>
            <pc:sldMk cId="2965858429" sldId="3408"/>
            <ac:spMk id="15" creationId="{6600445F-862F-7F35-888B-95C3AAE21936}"/>
          </ac:spMkLst>
        </pc:spChg>
        <pc:spChg chg="mod">
          <ac:chgData name="Fatima Guzman" userId="9fc62cb5-0146-4097-bc6a-97b62749fba6" providerId="ADAL" clId="{238E030D-75AD-465C-BD5E-18911E8F6C55}" dt="2023-10-31T16:48:10.862" v="3187" actId="255"/>
          <ac:spMkLst>
            <pc:docMk/>
            <pc:sldMk cId="2965858429" sldId="3408"/>
            <ac:spMk id="16" creationId="{5A390C1D-38A1-ECD6-B6FB-F590B2FA2D29}"/>
          </ac:spMkLst>
        </pc:spChg>
      </pc:sldChg>
      <pc:sldChg chg="modSp mod">
        <pc:chgData name="Fatima Guzman" userId="9fc62cb5-0146-4097-bc6a-97b62749fba6" providerId="ADAL" clId="{238E030D-75AD-465C-BD5E-18911E8F6C55}" dt="2023-10-30T23:09:36.130" v="1056" actId="313"/>
        <pc:sldMkLst>
          <pc:docMk/>
          <pc:sldMk cId="1502886675" sldId="3416"/>
        </pc:sldMkLst>
        <pc:spChg chg="mod">
          <ac:chgData name="Fatima Guzman" userId="9fc62cb5-0146-4097-bc6a-97b62749fba6" providerId="ADAL" clId="{238E030D-75AD-465C-BD5E-18911E8F6C55}" dt="2023-10-30T23:09:36.130" v="1056" actId="313"/>
          <ac:spMkLst>
            <pc:docMk/>
            <pc:sldMk cId="1502886675" sldId="3416"/>
            <ac:spMk id="7" creationId="{447D1AC9-C4CD-E957-689E-3C18CCF929B3}"/>
          </ac:spMkLst>
        </pc:spChg>
      </pc:sldChg>
      <pc:sldChg chg="addSp delSp modSp mod">
        <pc:chgData name="Fatima Guzman" userId="9fc62cb5-0146-4097-bc6a-97b62749fba6" providerId="ADAL" clId="{238E030D-75AD-465C-BD5E-18911E8F6C55}" dt="2023-10-30T23:29:23.671" v="1604" actId="33524"/>
        <pc:sldMkLst>
          <pc:docMk/>
          <pc:sldMk cId="2184279032" sldId="3418"/>
        </pc:sldMkLst>
        <pc:spChg chg="add del mod ord">
          <ac:chgData name="Fatima Guzman" userId="9fc62cb5-0146-4097-bc6a-97b62749fba6" providerId="ADAL" clId="{238E030D-75AD-465C-BD5E-18911E8F6C55}" dt="2023-10-30T23:00:27.558" v="500"/>
          <ac:spMkLst>
            <pc:docMk/>
            <pc:sldMk cId="2184279032" sldId="3418"/>
            <ac:spMk id="4" creationId="{E8850C07-A23B-993E-F39C-581B0DD34284}"/>
          </ac:spMkLst>
        </pc:spChg>
        <pc:spChg chg="add del mod">
          <ac:chgData name="Fatima Guzman" userId="9fc62cb5-0146-4097-bc6a-97b62749fba6" providerId="ADAL" clId="{238E030D-75AD-465C-BD5E-18911E8F6C55}" dt="2023-10-30T23:00:41.853" v="507" actId="478"/>
          <ac:spMkLst>
            <pc:docMk/>
            <pc:sldMk cId="2184279032" sldId="3418"/>
            <ac:spMk id="5" creationId="{3695E446-04AD-2B44-E948-BA33475CF6E2}"/>
          </ac:spMkLst>
        </pc:spChg>
        <pc:spChg chg="add mod ord">
          <ac:chgData name="Fatima Guzman" userId="9fc62cb5-0146-4097-bc6a-97b62749fba6" providerId="ADAL" clId="{238E030D-75AD-465C-BD5E-18911E8F6C55}" dt="2023-10-30T23:29:23.671" v="1604" actId="33524"/>
          <ac:spMkLst>
            <pc:docMk/>
            <pc:sldMk cId="2184279032" sldId="3418"/>
            <ac:spMk id="11" creationId="{2D48B93E-CFC8-C5C1-2F35-FEB1231A19B5}"/>
          </ac:spMkLst>
        </pc:spChg>
        <pc:cxnChg chg="mod">
          <ac:chgData name="Fatima Guzman" userId="9fc62cb5-0146-4097-bc6a-97b62749fba6" providerId="ADAL" clId="{238E030D-75AD-465C-BD5E-18911E8F6C55}" dt="2023-10-30T23:01:21.973" v="518" actId="1076"/>
          <ac:cxnSpMkLst>
            <pc:docMk/>
            <pc:sldMk cId="2184279032" sldId="3418"/>
            <ac:cxnSpMk id="9" creationId="{D41897DD-4D1F-686B-6A9C-50B694E5CD05}"/>
          </ac:cxnSpMkLst>
        </pc:cxnChg>
      </pc:sldChg>
      <pc:sldChg chg="modSp mod">
        <pc:chgData name="Fatima Guzman" userId="9fc62cb5-0146-4097-bc6a-97b62749fba6" providerId="ADAL" clId="{238E030D-75AD-465C-BD5E-18911E8F6C55}" dt="2023-10-30T23:18:06.412" v="1305" actId="1076"/>
        <pc:sldMkLst>
          <pc:docMk/>
          <pc:sldMk cId="218976065" sldId="3433"/>
        </pc:sldMkLst>
        <pc:spChg chg="mod">
          <ac:chgData name="Fatima Guzman" userId="9fc62cb5-0146-4097-bc6a-97b62749fba6" providerId="ADAL" clId="{238E030D-75AD-465C-BD5E-18911E8F6C55}" dt="2023-10-30T23:17:56.727" v="1301" actId="1076"/>
          <ac:spMkLst>
            <pc:docMk/>
            <pc:sldMk cId="218976065" sldId="3433"/>
            <ac:spMk id="2" creationId="{8E0F74EA-5CD6-6216-F01A-91D58AD357A9}"/>
          </ac:spMkLst>
        </pc:spChg>
        <pc:spChg chg="mod">
          <ac:chgData name="Fatima Guzman" userId="9fc62cb5-0146-4097-bc6a-97b62749fba6" providerId="ADAL" clId="{238E030D-75AD-465C-BD5E-18911E8F6C55}" dt="2023-10-30T23:15:45.706" v="1225" actId="14100"/>
          <ac:spMkLst>
            <pc:docMk/>
            <pc:sldMk cId="218976065" sldId="3433"/>
            <ac:spMk id="3" creationId="{8A56DD69-9C2D-E192-3E81-C14E6AF19211}"/>
          </ac:spMkLst>
        </pc:spChg>
        <pc:spChg chg="mod">
          <ac:chgData name="Fatima Guzman" userId="9fc62cb5-0146-4097-bc6a-97b62749fba6" providerId="ADAL" clId="{238E030D-75AD-465C-BD5E-18911E8F6C55}" dt="2023-10-30T23:17:59.118" v="1302" actId="1076"/>
          <ac:spMkLst>
            <pc:docMk/>
            <pc:sldMk cId="218976065" sldId="3433"/>
            <ac:spMk id="4" creationId="{BD43C7D4-19A4-EED5-77FF-64DB3BBD409C}"/>
          </ac:spMkLst>
        </pc:spChg>
        <pc:spChg chg="mod">
          <ac:chgData name="Fatima Guzman" userId="9fc62cb5-0146-4097-bc6a-97b62749fba6" providerId="ADAL" clId="{238E030D-75AD-465C-BD5E-18911E8F6C55}" dt="2023-10-30T23:18:06.412" v="1305" actId="1076"/>
          <ac:spMkLst>
            <pc:docMk/>
            <pc:sldMk cId="218976065" sldId="3433"/>
            <ac:spMk id="11" creationId="{28DF1C48-E913-ABD6-230C-F881022107AD}"/>
          </ac:spMkLst>
        </pc:spChg>
        <pc:graphicFrameChg chg="mod modGraphic">
          <ac:chgData name="Fatima Guzman" userId="9fc62cb5-0146-4097-bc6a-97b62749fba6" providerId="ADAL" clId="{238E030D-75AD-465C-BD5E-18911E8F6C55}" dt="2023-10-30T23:18:01.785" v="1304" actId="1076"/>
          <ac:graphicFrameMkLst>
            <pc:docMk/>
            <pc:sldMk cId="218976065" sldId="3433"/>
            <ac:graphicFrameMk id="5" creationId="{7E6885B9-1E65-3E5D-3866-68DB8A680B83}"/>
          </ac:graphicFrameMkLst>
        </pc:graphicFrameChg>
      </pc:sldChg>
      <pc:sldChg chg="modSp mod">
        <pc:chgData name="Fatima Guzman" userId="9fc62cb5-0146-4097-bc6a-97b62749fba6" providerId="ADAL" clId="{238E030D-75AD-465C-BD5E-18911E8F6C55}" dt="2023-10-30T23:09:56.143" v="1057" actId="113"/>
        <pc:sldMkLst>
          <pc:docMk/>
          <pc:sldMk cId="212323553" sldId="2134959116"/>
        </pc:sldMkLst>
        <pc:spChg chg="mod">
          <ac:chgData name="Fatima Guzman" userId="9fc62cb5-0146-4097-bc6a-97b62749fba6" providerId="ADAL" clId="{238E030D-75AD-465C-BD5E-18911E8F6C55}" dt="2023-10-30T23:09:56.143" v="1057" actId="113"/>
          <ac:spMkLst>
            <pc:docMk/>
            <pc:sldMk cId="212323553" sldId="2134959116"/>
            <ac:spMk id="2" creationId="{CD67FBE4-6641-54DE-AF37-DF2E3AA14926}"/>
          </ac:spMkLst>
        </pc:spChg>
        <pc:spChg chg="mod">
          <ac:chgData name="Fatima Guzman" userId="9fc62cb5-0146-4097-bc6a-97b62749fba6" providerId="ADAL" clId="{238E030D-75AD-465C-BD5E-18911E8F6C55}" dt="2023-10-30T23:08:56.824" v="1017" actId="20577"/>
          <ac:spMkLst>
            <pc:docMk/>
            <pc:sldMk cId="212323553" sldId="2134959116"/>
            <ac:spMk id="7" creationId="{494553AE-7CEB-E889-9C03-AF2832B6357D}"/>
          </ac:spMkLst>
        </pc:spChg>
      </pc:sldChg>
      <pc:sldChg chg="addSp delSp modSp mod">
        <pc:chgData name="Fatima Guzman" userId="9fc62cb5-0146-4097-bc6a-97b62749fba6" providerId="ADAL" clId="{238E030D-75AD-465C-BD5E-18911E8F6C55}" dt="2023-10-30T23:29:34.792" v="1607" actId="1076"/>
        <pc:sldMkLst>
          <pc:docMk/>
          <pc:sldMk cId="2245272807" sldId="2134959127"/>
        </pc:sldMkLst>
        <pc:spChg chg="add mod">
          <ac:chgData name="Fatima Guzman" userId="9fc62cb5-0146-4097-bc6a-97b62749fba6" providerId="ADAL" clId="{238E030D-75AD-465C-BD5E-18911E8F6C55}" dt="2023-10-30T23:29:34.792" v="1607" actId="1076"/>
          <ac:spMkLst>
            <pc:docMk/>
            <pc:sldMk cId="2245272807" sldId="2134959127"/>
            <ac:spMk id="4" creationId="{F609401E-0948-9082-3F49-4DD35BE444EE}"/>
          </ac:spMkLst>
        </pc:spChg>
        <pc:spChg chg="del">
          <ac:chgData name="Fatima Guzman" userId="9fc62cb5-0146-4097-bc6a-97b62749fba6" providerId="ADAL" clId="{238E030D-75AD-465C-BD5E-18911E8F6C55}" dt="2023-10-30T23:29:30.687" v="1605" actId="478"/>
          <ac:spMkLst>
            <pc:docMk/>
            <pc:sldMk cId="2245272807" sldId="2134959127"/>
            <ac:spMk id="5" creationId="{3695E446-04AD-2B44-E948-BA33475CF6E2}"/>
          </ac:spMkLst>
        </pc:spChg>
      </pc:sldChg>
      <pc:sldChg chg="modSp mod">
        <pc:chgData name="Fatima Guzman" userId="9fc62cb5-0146-4097-bc6a-97b62749fba6" providerId="ADAL" clId="{238E030D-75AD-465C-BD5E-18911E8F6C55}" dt="2023-10-30T23:30:20.781" v="1627" actId="20577"/>
        <pc:sldMkLst>
          <pc:docMk/>
          <pc:sldMk cId="416136673" sldId="2134959134"/>
        </pc:sldMkLst>
        <pc:spChg chg="mod">
          <ac:chgData name="Fatima Guzman" userId="9fc62cb5-0146-4097-bc6a-97b62749fba6" providerId="ADAL" clId="{238E030D-75AD-465C-BD5E-18911E8F6C55}" dt="2023-10-30T23:30:20.781" v="1627" actId="20577"/>
          <ac:spMkLst>
            <pc:docMk/>
            <pc:sldMk cId="416136673" sldId="2134959134"/>
            <ac:spMk id="2" creationId="{001D0591-0975-87AE-6AB1-12F526B95863}"/>
          </ac:spMkLst>
        </pc:spChg>
      </pc:sldChg>
      <pc:sldChg chg="modSp mod">
        <pc:chgData name="Fatima Guzman" userId="9fc62cb5-0146-4097-bc6a-97b62749fba6" providerId="ADAL" clId="{238E030D-75AD-465C-BD5E-18911E8F6C55}" dt="2023-10-30T23:20:25.781" v="1410" actId="313"/>
        <pc:sldMkLst>
          <pc:docMk/>
          <pc:sldMk cId="1759870537" sldId="2134959135"/>
        </pc:sldMkLst>
        <pc:spChg chg="mod">
          <ac:chgData name="Fatima Guzman" userId="9fc62cb5-0146-4097-bc6a-97b62749fba6" providerId="ADAL" clId="{238E030D-75AD-465C-BD5E-18911E8F6C55}" dt="2023-10-30T23:07:48.256" v="1001" actId="115"/>
          <ac:spMkLst>
            <pc:docMk/>
            <pc:sldMk cId="1759870537" sldId="2134959135"/>
            <ac:spMk id="3" creationId="{48256D4C-FECC-22D0-1C55-A4BED451BA4E}"/>
          </ac:spMkLst>
        </pc:spChg>
        <pc:spChg chg="mod">
          <ac:chgData name="Fatima Guzman" userId="9fc62cb5-0146-4097-bc6a-97b62749fba6" providerId="ADAL" clId="{238E030D-75AD-465C-BD5E-18911E8F6C55}" dt="2023-10-30T22:54:40.495" v="360" actId="20577"/>
          <ac:spMkLst>
            <pc:docMk/>
            <pc:sldMk cId="1759870537" sldId="2134959135"/>
            <ac:spMk id="7" creationId="{CA79A5F3-4D56-5FF0-0CC4-06DACD8BB002}"/>
          </ac:spMkLst>
        </pc:spChg>
        <pc:spChg chg="mod">
          <ac:chgData name="Fatima Guzman" userId="9fc62cb5-0146-4097-bc6a-97b62749fba6" providerId="ADAL" clId="{238E030D-75AD-465C-BD5E-18911E8F6C55}" dt="2023-10-30T22:54:46.268" v="370" actId="20577"/>
          <ac:spMkLst>
            <pc:docMk/>
            <pc:sldMk cId="1759870537" sldId="2134959135"/>
            <ac:spMk id="8" creationId="{0E183484-EC97-8B28-E9A7-0A3E373BCB71}"/>
          </ac:spMkLst>
        </pc:spChg>
        <pc:spChg chg="mod">
          <ac:chgData name="Fatima Guzman" userId="9fc62cb5-0146-4097-bc6a-97b62749fba6" providerId="ADAL" clId="{238E030D-75AD-465C-BD5E-18911E8F6C55}" dt="2023-10-30T22:54:50.273" v="379" actId="20577"/>
          <ac:spMkLst>
            <pc:docMk/>
            <pc:sldMk cId="1759870537" sldId="2134959135"/>
            <ac:spMk id="9" creationId="{E9C87EA0-564E-3EB4-8411-E4E5DCFFBE6D}"/>
          </ac:spMkLst>
        </pc:spChg>
        <pc:spChg chg="mod">
          <ac:chgData name="Fatima Guzman" userId="9fc62cb5-0146-4097-bc6a-97b62749fba6" providerId="ADAL" clId="{238E030D-75AD-465C-BD5E-18911E8F6C55}" dt="2023-10-30T23:00:36.408" v="505" actId="1076"/>
          <ac:spMkLst>
            <pc:docMk/>
            <pc:sldMk cId="1759870537" sldId="2134959135"/>
            <ac:spMk id="10" creationId="{5EE8390D-670A-65DF-A5C5-B54F6A65AB7E}"/>
          </ac:spMkLst>
        </pc:spChg>
        <pc:spChg chg="mod">
          <ac:chgData name="Fatima Guzman" userId="9fc62cb5-0146-4097-bc6a-97b62749fba6" providerId="ADAL" clId="{238E030D-75AD-465C-BD5E-18911E8F6C55}" dt="2023-10-30T22:54:17.369" v="351" actId="113"/>
          <ac:spMkLst>
            <pc:docMk/>
            <pc:sldMk cId="1759870537" sldId="2134959135"/>
            <ac:spMk id="13" creationId="{75CF439B-2476-D8E9-EC37-82A3953816F5}"/>
          </ac:spMkLst>
        </pc:spChg>
        <pc:spChg chg="mod">
          <ac:chgData name="Fatima Guzman" userId="9fc62cb5-0146-4097-bc6a-97b62749fba6" providerId="ADAL" clId="{238E030D-75AD-465C-BD5E-18911E8F6C55}" dt="2023-10-30T22:54:28.296" v="352" actId="790"/>
          <ac:spMkLst>
            <pc:docMk/>
            <pc:sldMk cId="1759870537" sldId="2134959135"/>
            <ac:spMk id="14" creationId="{3414C9A3-D30B-C54F-26DB-D275F2D2D61D}"/>
          </ac:spMkLst>
        </pc:spChg>
        <pc:spChg chg="mod">
          <ac:chgData name="Fatima Guzman" userId="9fc62cb5-0146-4097-bc6a-97b62749fba6" providerId="ADAL" clId="{238E030D-75AD-465C-BD5E-18911E8F6C55}" dt="2023-10-30T22:57:52.611" v="468" actId="1076"/>
          <ac:spMkLst>
            <pc:docMk/>
            <pc:sldMk cId="1759870537" sldId="2134959135"/>
            <ac:spMk id="17" creationId="{5C43C7A6-2101-45CC-6B0C-1BFBB8C966C3}"/>
          </ac:spMkLst>
        </pc:spChg>
        <pc:graphicFrameChg chg="mod modGraphic">
          <ac:chgData name="Fatima Guzman" userId="9fc62cb5-0146-4097-bc6a-97b62749fba6" providerId="ADAL" clId="{238E030D-75AD-465C-BD5E-18911E8F6C55}" dt="2023-10-30T23:20:25.781" v="1410" actId="313"/>
          <ac:graphicFrameMkLst>
            <pc:docMk/>
            <pc:sldMk cId="1759870537" sldId="2134959135"/>
            <ac:graphicFrameMk id="6" creationId="{36865B3A-94A5-A12A-1CB1-215CC04F6E7C}"/>
          </ac:graphicFrameMkLst>
        </pc:graphicFrameChg>
        <pc:cxnChg chg="mod">
          <ac:chgData name="Fatima Guzman" userId="9fc62cb5-0146-4097-bc6a-97b62749fba6" providerId="ADAL" clId="{238E030D-75AD-465C-BD5E-18911E8F6C55}" dt="2023-10-30T22:57:52.611" v="468" actId="1076"/>
          <ac:cxnSpMkLst>
            <pc:docMk/>
            <pc:sldMk cId="1759870537" sldId="2134959135"/>
            <ac:cxnSpMk id="22" creationId="{BD51DB29-BB5F-029A-6A6E-9063B58D55A4}"/>
          </ac:cxnSpMkLst>
        </pc:cxnChg>
      </pc:sldChg>
      <pc:sldChg chg="modSp mod">
        <pc:chgData name="Fatima Guzman" userId="9fc62cb5-0146-4097-bc6a-97b62749fba6" providerId="ADAL" clId="{238E030D-75AD-465C-BD5E-18911E8F6C55}" dt="2023-10-30T23:07:18.069" v="982" actId="790"/>
        <pc:sldMkLst>
          <pc:docMk/>
          <pc:sldMk cId="2015901803" sldId="2134959136"/>
        </pc:sldMkLst>
        <pc:spChg chg="mod">
          <ac:chgData name="Fatima Guzman" userId="9fc62cb5-0146-4097-bc6a-97b62749fba6" providerId="ADAL" clId="{238E030D-75AD-465C-BD5E-18911E8F6C55}" dt="2023-10-30T23:06:47.320" v="981" actId="20577"/>
          <ac:spMkLst>
            <pc:docMk/>
            <pc:sldMk cId="2015901803" sldId="2134959136"/>
            <ac:spMk id="3" creationId="{F71EF63F-EAB8-5B52-188B-FD70123D8B46}"/>
          </ac:spMkLst>
        </pc:spChg>
        <pc:spChg chg="mod">
          <ac:chgData name="Fatima Guzman" userId="9fc62cb5-0146-4097-bc6a-97b62749fba6" providerId="ADAL" clId="{238E030D-75AD-465C-BD5E-18911E8F6C55}" dt="2023-10-30T23:03:46.344" v="784" actId="115"/>
          <ac:spMkLst>
            <pc:docMk/>
            <pc:sldMk cId="2015901803" sldId="2134959136"/>
            <ac:spMk id="6" creationId="{E7745087-44D5-11B0-3004-F48EA56A3CD9}"/>
          </ac:spMkLst>
        </pc:spChg>
        <pc:spChg chg="mod">
          <ac:chgData name="Fatima Guzman" userId="9fc62cb5-0146-4097-bc6a-97b62749fba6" providerId="ADAL" clId="{238E030D-75AD-465C-BD5E-18911E8F6C55}" dt="2023-10-30T23:06:35.464" v="977" actId="113"/>
          <ac:spMkLst>
            <pc:docMk/>
            <pc:sldMk cId="2015901803" sldId="2134959136"/>
            <ac:spMk id="11" creationId="{0DDA6BE2-CA55-AF81-C17C-D1799A1D5BBE}"/>
          </ac:spMkLst>
        </pc:spChg>
        <pc:graphicFrameChg chg="modGraphic">
          <ac:chgData name="Fatima Guzman" userId="9fc62cb5-0146-4097-bc6a-97b62749fba6" providerId="ADAL" clId="{238E030D-75AD-465C-BD5E-18911E8F6C55}" dt="2023-10-30T23:07:18.069" v="982" actId="790"/>
          <ac:graphicFrameMkLst>
            <pc:docMk/>
            <pc:sldMk cId="2015901803" sldId="2134959136"/>
            <ac:graphicFrameMk id="5" creationId="{B2F0409C-8246-E10B-B379-1CEF532C827A}"/>
          </ac:graphicFrameMkLst>
        </pc:graphicFrameChg>
      </pc:sldChg>
      <pc:sldChg chg="modSp mod">
        <pc:chgData name="Fatima Guzman" userId="9fc62cb5-0146-4097-bc6a-97b62749fba6" providerId="ADAL" clId="{238E030D-75AD-465C-BD5E-18911E8F6C55}" dt="2023-10-31T19:06:51.516" v="4558" actId="790"/>
        <pc:sldMkLst>
          <pc:docMk/>
          <pc:sldMk cId="2539515939" sldId="2134959137"/>
        </pc:sldMkLst>
        <pc:spChg chg="mod">
          <ac:chgData name="Fatima Guzman" userId="9fc62cb5-0146-4097-bc6a-97b62749fba6" providerId="ADAL" clId="{238E030D-75AD-465C-BD5E-18911E8F6C55}" dt="2023-10-31T19:06:51.516" v="4558" actId="790"/>
          <ac:spMkLst>
            <pc:docMk/>
            <pc:sldMk cId="2539515939" sldId="2134959137"/>
            <ac:spMk id="2" creationId="{0EDA4597-F524-AC40-A038-3AF43418EC29}"/>
          </ac:spMkLst>
        </pc:spChg>
        <pc:spChg chg="mod">
          <ac:chgData name="Fatima Guzman" userId="9fc62cb5-0146-4097-bc6a-97b62749fba6" providerId="ADAL" clId="{238E030D-75AD-465C-BD5E-18911E8F6C55}" dt="2023-10-31T19:06:44.306" v="4557" actId="1037"/>
          <ac:spMkLst>
            <pc:docMk/>
            <pc:sldMk cId="2539515939" sldId="2134959137"/>
            <ac:spMk id="3" creationId="{A9B40832-59CE-A743-B137-86202DD7F3DE}"/>
          </ac:spMkLst>
        </pc:spChg>
      </pc:sldChg>
      <pc:sldChg chg="addSp delSp modSp mod">
        <pc:chgData name="Fatima Guzman" userId="9fc62cb5-0146-4097-bc6a-97b62749fba6" providerId="ADAL" clId="{238E030D-75AD-465C-BD5E-18911E8F6C55}" dt="2023-10-30T23:15:06.465" v="1221" actId="404"/>
        <pc:sldMkLst>
          <pc:docMk/>
          <pc:sldMk cId="2023903739" sldId="2134959138"/>
        </pc:sldMkLst>
        <pc:spChg chg="mod">
          <ac:chgData name="Fatima Guzman" userId="9fc62cb5-0146-4097-bc6a-97b62749fba6" providerId="ADAL" clId="{238E030D-75AD-465C-BD5E-18911E8F6C55}" dt="2023-10-30T23:14:53.944" v="1220" actId="20577"/>
          <ac:spMkLst>
            <pc:docMk/>
            <pc:sldMk cId="2023903739" sldId="2134959138"/>
            <ac:spMk id="2" creationId="{592192EC-A6F8-0755-4A6E-C09B7B5B3CFC}"/>
          </ac:spMkLst>
        </pc:spChg>
        <pc:spChg chg="add del mod">
          <ac:chgData name="Fatima Guzman" userId="9fc62cb5-0146-4097-bc6a-97b62749fba6" providerId="ADAL" clId="{238E030D-75AD-465C-BD5E-18911E8F6C55}" dt="2023-10-30T23:10:20.410" v="1059" actId="478"/>
          <ac:spMkLst>
            <pc:docMk/>
            <pc:sldMk cId="2023903739" sldId="2134959138"/>
            <ac:spMk id="4" creationId="{293E8177-A993-CA13-901C-CF1CC95B28B4}"/>
          </ac:spMkLst>
        </pc:spChg>
        <pc:spChg chg="mod">
          <ac:chgData name="Fatima Guzman" userId="9fc62cb5-0146-4097-bc6a-97b62749fba6" providerId="ADAL" clId="{238E030D-75AD-465C-BD5E-18911E8F6C55}" dt="2023-10-30T23:14:47.756" v="1207" actId="1076"/>
          <ac:spMkLst>
            <pc:docMk/>
            <pc:sldMk cId="2023903739" sldId="2134959138"/>
            <ac:spMk id="7" creationId="{A9948B4C-2FFD-49EE-9DBB-6C0862BD1359}"/>
          </ac:spMkLst>
        </pc:spChg>
        <pc:spChg chg="mod">
          <ac:chgData name="Fatima Guzman" userId="9fc62cb5-0146-4097-bc6a-97b62749fba6" providerId="ADAL" clId="{238E030D-75AD-465C-BD5E-18911E8F6C55}" dt="2023-10-30T23:15:06.465" v="1221" actId="404"/>
          <ac:spMkLst>
            <pc:docMk/>
            <pc:sldMk cId="2023903739" sldId="2134959138"/>
            <ac:spMk id="8" creationId="{AA597A26-227F-F37B-CA31-D870CF3384DE}"/>
          </ac:spMkLst>
        </pc:spChg>
      </pc:sldChg>
      <pc:sldChg chg="modSp mod">
        <pc:chgData name="Fatima Guzman" userId="9fc62cb5-0146-4097-bc6a-97b62749fba6" providerId="ADAL" clId="{238E030D-75AD-465C-BD5E-18911E8F6C55}" dt="2023-10-30T23:28:22.003" v="1599" actId="20577"/>
        <pc:sldMkLst>
          <pc:docMk/>
          <pc:sldMk cId="2080687089" sldId="2134959139"/>
        </pc:sldMkLst>
        <pc:spChg chg="mod">
          <ac:chgData name="Fatima Guzman" userId="9fc62cb5-0146-4097-bc6a-97b62749fba6" providerId="ADAL" clId="{238E030D-75AD-465C-BD5E-18911E8F6C55}" dt="2023-10-30T23:23:10.255" v="1474" actId="27636"/>
          <ac:spMkLst>
            <pc:docMk/>
            <pc:sldMk cId="2080687089" sldId="2134959139"/>
            <ac:spMk id="2" creationId="{6083128B-BA1D-9DB8-BC0E-4B5D94EA7DE7}"/>
          </ac:spMkLst>
        </pc:spChg>
        <pc:spChg chg="mod">
          <ac:chgData name="Fatima Guzman" userId="9fc62cb5-0146-4097-bc6a-97b62749fba6" providerId="ADAL" clId="{238E030D-75AD-465C-BD5E-18911E8F6C55}" dt="2023-10-30T23:26:09.967" v="1534" actId="20577"/>
          <ac:spMkLst>
            <pc:docMk/>
            <pc:sldMk cId="2080687089" sldId="2134959139"/>
            <ac:spMk id="3" creationId="{0C40B817-6CFD-1A49-ACE3-2B14A01975EC}"/>
          </ac:spMkLst>
        </pc:spChg>
        <pc:spChg chg="mod">
          <ac:chgData name="Fatima Guzman" userId="9fc62cb5-0146-4097-bc6a-97b62749fba6" providerId="ADAL" clId="{238E030D-75AD-465C-BD5E-18911E8F6C55}" dt="2023-10-30T23:26:21.321" v="1535" actId="115"/>
          <ac:spMkLst>
            <pc:docMk/>
            <pc:sldMk cId="2080687089" sldId="2134959139"/>
            <ac:spMk id="5" creationId="{30DCF1F0-A733-84A4-488F-3C961E45AD38}"/>
          </ac:spMkLst>
        </pc:spChg>
        <pc:graphicFrameChg chg="mod">
          <ac:chgData name="Fatima Guzman" userId="9fc62cb5-0146-4097-bc6a-97b62749fba6" providerId="ADAL" clId="{238E030D-75AD-465C-BD5E-18911E8F6C55}" dt="2023-10-30T23:28:22.003" v="1599" actId="20577"/>
          <ac:graphicFrameMkLst>
            <pc:docMk/>
            <pc:sldMk cId="2080687089" sldId="2134959139"/>
            <ac:graphicFrameMk id="4" creationId="{E5D6B330-0919-EDAE-1C78-3FC11E1793A8}"/>
          </ac:graphicFrameMkLst>
        </pc:graphicFrameChg>
      </pc:sldChg>
      <pc:sldChg chg="add">
        <pc:chgData name="Fatima Guzman" userId="9fc62cb5-0146-4097-bc6a-97b62749fba6" providerId="ADAL" clId="{238E030D-75AD-465C-BD5E-18911E8F6C55}" dt="2023-10-30T22:51:11.426" v="141"/>
        <pc:sldMkLst>
          <pc:docMk/>
          <pc:sldMk cId="3429129857" sldId="2134959140"/>
        </pc:sldMkLst>
      </pc:sldChg>
    </pc:docChg>
  </pc:docChgLst>
  <pc:docChgLst>
    <pc:chgData name="Fatima Guzman" userId="S::fatima_guzman@jabil.com::9fc62cb5-0146-4097-bc6a-97b62749fba6" providerId="AD" clId="Web-{9C8448C4-FF61-DB14-E1F9-E9844EE6437E}"/>
    <pc:docChg chg="modSld">
      <pc:chgData name="Fatima Guzman" userId="S::fatima_guzman@jabil.com::9fc62cb5-0146-4097-bc6a-97b62749fba6" providerId="AD" clId="Web-{9C8448C4-FF61-DB14-E1F9-E9844EE6437E}" dt="2023-11-02T18:04:53.902" v="57" actId="20577"/>
      <pc:docMkLst>
        <pc:docMk/>
      </pc:docMkLst>
      <pc:sldChg chg="modSp">
        <pc:chgData name="Fatima Guzman" userId="S::fatima_guzman@jabil.com::9fc62cb5-0146-4097-bc6a-97b62749fba6" providerId="AD" clId="Web-{9C8448C4-FF61-DB14-E1F9-E9844EE6437E}" dt="2023-11-02T17:50:15.104" v="13"/>
        <pc:sldMkLst>
          <pc:docMk/>
          <pc:sldMk cId="3180889440" sldId="3359"/>
        </pc:sldMkLst>
        <pc:graphicFrameChg chg="mod modGraphic">
          <ac:chgData name="Fatima Guzman" userId="S::fatima_guzman@jabil.com::9fc62cb5-0146-4097-bc6a-97b62749fba6" providerId="AD" clId="Web-{9C8448C4-FF61-DB14-E1F9-E9844EE6437E}" dt="2023-11-02T17:50:15.104" v="13"/>
          <ac:graphicFrameMkLst>
            <pc:docMk/>
            <pc:sldMk cId="3180889440" sldId="3359"/>
            <ac:graphicFrameMk id="5" creationId="{A97B374C-0496-7793-31EF-4EE879DDB0A0}"/>
          </ac:graphicFrameMkLst>
        </pc:graphicFrameChg>
      </pc:sldChg>
      <pc:sldChg chg="modSp">
        <pc:chgData name="Fatima Guzman" userId="S::fatima_guzman@jabil.com::9fc62cb5-0146-4097-bc6a-97b62749fba6" providerId="AD" clId="Web-{9C8448C4-FF61-DB14-E1F9-E9844EE6437E}" dt="2023-11-02T17:53:37.143" v="19" actId="14100"/>
        <pc:sldMkLst>
          <pc:docMk/>
          <pc:sldMk cId="2923227692" sldId="3406"/>
        </pc:sldMkLst>
        <pc:graphicFrameChg chg="mod modGraphic">
          <ac:chgData name="Fatima Guzman" userId="S::fatima_guzman@jabil.com::9fc62cb5-0146-4097-bc6a-97b62749fba6" providerId="AD" clId="Web-{9C8448C4-FF61-DB14-E1F9-E9844EE6437E}" dt="2023-11-02T17:53:37.143" v="19" actId="14100"/>
          <ac:graphicFrameMkLst>
            <pc:docMk/>
            <pc:sldMk cId="2923227692" sldId="3406"/>
            <ac:graphicFrameMk id="14" creationId="{3E9381E2-8C21-0CBF-448F-302718861E00}"/>
          </ac:graphicFrameMkLst>
        </pc:graphicFrameChg>
      </pc:sldChg>
      <pc:sldChg chg="modSp">
        <pc:chgData name="Fatima Guzman" userId="S::fatima_guzman@jabil.com::9fc62cb5-0146-4097-bc6a-97b62749fba6" providerId="AD" clId="Web-{9C8448C4-FF61-DB14-E1F9-E9844EE6437E}" dt="2023-11-02T18:04:53.902" v="57" actId="20577"/>
        <pc:sldMkLst>
          <pc:docMk/>
          <pc:sldMk cId="2366426379" sldId="3407"/>
        </pc:sldMkLst>
        <pc:spChg chg="mod">
          <ac:chgData name="Fatima Guzman" userId="S::fatima_guzman@jabil.com::9fc62cb5-0146-4097-bc6a-97b62749fba6" providerId="AD" clId="Web-{9C8448C4-FF61-DB14-E1F9-E9844EE6437E}" dt="2023-11-02T18:04:53.902" v="57" actId="20577"/>
          <ac:spMkLst>
            <pc:docMk/>
            <pc:sldMk cId="2366426379" sldId="3407"/>
            <ac:spMk id="3" creationId="{DAB88A65-0430-AC28-DA57-321CD8D03F1E}"/>
          </ac:spMkLst>
        </pc:spChg>
      </pc:sldChg>
      <pc:sldChg chg="modSp">
        <pc:chgData name="Fatima Guzman" userId="S::fatima_guzman@jabil.com::9fc62cb5-0146-4097-bc6a-97b62749fba6" providerId="AD" clId="Web-{9C8448C4-FF61-DB14-E1F9-E9844EE6437E}" dt="2023-11-02T17:59:44.688" v="50" actId="20577"/>
        <pc:sldMkLst>
          <pc:docMk/>
          <pc:sldMk cId="2184279032" sldId="3418"/>
        </pc:sldMkLst>
        <pc:spChg chg="mod">
          <ac:chgData name="Fatima Guzman" userId="S::fatima_guzman@jabil.com::9fc62cb5-0146-4097-bc6a-97b62749fba6" providerId="AD" clId="Web-{9C8448C4-FF61-DB14-E1F9-E9844EE6437E}" dt="2023-11-02T17:59:44.688" v="50" actId="20577"/>
          <ac:spMkLst>
            <pc:docMk/>
            <pc:sldMk cId="2184279032" sldId="3418"/>
            <ac:spMk id="3" creationId="{87717FD3-4570-E1F0-ED2F-C60FEE6EC477}"/>
          </ac:spMkLst>
        </pc:spChg>
      </pc:sldChg>
      <pc:sldChg chg="modSp">
        <pc:chgData name="Fatima Guzman" userId="S::fatima_guzman@jabil.com::9fc62cb5-0146-4097-bc6a-97b62749fba6" providerId="AD" clId="Web-{9C8448C4-FF61-DB14-E1F9-E9844EE6437E}" dt="2023-11-02T17:47:35.458" v="9"/>
        <pc:sldMkLst>
          <pc:docMk/>
          <pc:sldMk cId="218976065" sldId="3433"/>
        </pc:sldMkLst>
        <pc:graphicFrameChg chg="mod modGraphic">
          <ac:chgData name="Fatima Guzman" userId="S::fatima_guzman@jabil.com::9fc62cb5-0146-4097-bc6a-97b62749fba6" providerId="AD" clId="Web-{9C8448C4-FF61-DB14-E1F9-E9844EE6437E}" dt="2023-11-02T17:47:35.458" v="9"/>
          <ac:graphicFrameMkLst>
            <pc:docMk/>
            <pc:sldMk cId="218976065" sldId="3433"/>
            <ac:graphicFrameMk id="5" creationId="{7E6885B9-1E65-3E5D-3866-68DB8A680B83}"/>
          </ac:graphicFrameMkLst>
        </pc:graphicFrameChg>
      </pc:sldChg>
      <pc:sldChg chg="addSp delSp modSp">
        <pc:chgData name="Fatima Guzman" userId="S::fatima_guzman@jabil.com::9fc62cb5-0146-4097-bc6a-97b62749fba6" providerId="AD" clId="Web-{9C8448C4-FF61-DB14-E1F9-E9844EE6437E}" dt="2023-11-02T18:00:06.251" v="53" actId="20577"/>
        <pc:sldMkLst>
          <pc:docMk/>
          <pc:sldMk cId="2245272807" sldId="2134959127"/>
        </pc:sldMkLst>
        <pc:spChg chg="mod">
          <ac:chgData name="Fatima Guzman" userId="S::fatima_guzman@jabil.com::9fc62cb5-0146-4097-bc6a-97b62749fba6" providerId="AD" clId="Web-{9C8448C4-FF61-DB14-E1F9-E9844EE6437E}" dt="2023-11-02T18:00:06.251" v="53" actId="20577"/>
          <ac:spMkLst>
            <pc:docMk/>
            <pc:sldMk cId="2245272807" sldId="2134959127"/>
            <ac:spMk id="3" creationId="{87717FD3-4570-E1F0-ED2F-C60FEE6EC477}"/>
          </ac:spMkLst>
        </pc:spChg>
        <pc:spChg chg="add del">
          <ac:chgData name="Fatima Guzman" userId="S::fatima_guzman@jabil.com::9fc62cb5-0146-4097-bc6a-97b62749fba6" providerId="AD" clId="Web-{9C8448C4-FF61-DB14-E1F9-E9844EE6437E}" dt="2023-11-02T17:58:53.092" v="40"/>
          <ac:spMkLst>
            <pc:docMk/>
            <pc:sldMk cId="2245272807" sldId="2134959127"/>
            <ac:spMk id="5" creationId="{3C62C0A1-24C6-ABD1-4B25-33FFDF523E34}"/>
          </ac:spMkLst>
        </pc:spChg>
      </pc:sldChg>
      <pc:sldChg chg="modSp">
        <pc:chgData name="Fatima Guzman" userId="S::fatima_guzman@jabil.com::9fc62cb5-0146-4097-bc6a-97b62749fba6" providerId="AD" clId="Web-{9C8448C4-FF61-DB14-E1F9-E9844EE6437E}" dt="2023-11-02T17:45:54.438" v="1" actId="20577"/>
        <pc:sldMkLst>
          <pc:docMk/>
          <pc:sldMk cId="2023903739" sldId="2134959138"/>
        </pc:sldMkLst>
        <pc:spChg chg="mod">
          <ac:chgData name="Fatima Guzman" userId="S::fatima_guzman@jabil.com::9fc62cb5-0146-4097-bc6a-97b62749fba6" providerId="AD" clId="Web-{9C8448C4-FF61-DB14-E1F9-E9844EE6437E}" dt="2023-11-02T17:45:54.438" v="1" actId="20577"/>
          <ac:spMkLst>
            <pc:docMk/>
            <pc:sldMk cId="2023903739" sldId="2134959138"/>
            <ac:spMk id="7" creationId="{A9948B4C-2FFD-49EE-9DBB-6C0862BD1359}"/>
          </ac:spMkLst>
        </pc:spChg>
      </pc:sldChg>
      <pc:sldChg chg="modSp">
        <pc:chgData name="Fatima Guzman" userId="S::fatima_guzman@jabil.com::9fc62cb5-0146-4097-bc6a-97b62749fba6" providerId="AD" clId="Web-{9C8448C4-FF61-DB14-E1F9-E9844EE6437E}" dt="2023-11-02T17:58:13.403" v="38" actId="20577"/>
        <pc:sldMkLst>
          <pc:docMk/>
          <pc:sldMk cId="2080687089" sldId="2134959139"/>
        </pc:sldMkLst>
        <pc:spChg chg="mod">
          <ac:chgData name="Fatima Guzman" userId="S::fatima_guzman@jabil.com::9fc62cb5-0146-4097-bc6a-97b62749fba6" providerId="AD" clId="Web-{9C8448C4-FF61-DB14-E1F9-E9844EE6437E}" dt="2023-11-02T17:56:42.275" v="21" actId="20577"/>
          <ac:spMkLst>
            <pc:docMk/>
            <pc:sldMk cId="2080687089" sldId="2134959139"/>
            <ac:spMk id="3" creationId="{0C40B817-6CFD-1A49-ACE3-2B14A01975EC}"/>
          </ac:spMkLst>
        </pc:spChg>
        <pc:spChg chg="mod">
          <ac:chgData name="Fatima Guzman" userId="S::fatima_guzman@jabil.com::9fc62cb5-0146-4097-bc6a-97b62749fba6" providerId="AD" clId="Web-{9C8448C4-FF61-DB14-E1F9-E9844EE6437E}" dt="2023-11-02T17:58:13.403" v="38" actId="20577"/>
          <ac:spMkLst>
            <pc:docMk/>
            <pc:sldMk cId="2080687089" sldId="2134959139"/>
            <ac:spMk id="5" creationId="{30DCF1F0-A733-84A4-488F-3C961E45AD38}"/>
          </ac:spMkLst>
        </pc:spChg>
      </pc:sldChg>
    </pc:docChg>
  </pc:docChgLst>
  <pc:docChgLst>
    <pc:chgData name="Fatima Guzman" userId="S::fatima_guzman@jabil.com::9fc62cb5-0146-4097-bc6a-97b62749fba6" providerId="AD" clId="Web-{073D0572-6427-433B-F9B1-70E395BED3AE}"/>
    <pc:docChg chg="modSld">
      <pc:chgData name="Fatima Guzman" userId="S::fatima_guzman@jabil.com::9fc62cb5-0146-4097-bc6a-97b62749fba6" providerId="AD" clId="Web-{073D0572-6427-433B-F9B1-70E395BED3AE}" dt="2023-11-13T17:23:26.610" v="1" actId="20577"/>
      <pc:docMkLst>
        <pc:docMk/>
      </pc:docMkLst>
      <pc:sldChg chg="modSp">
        <pc:chgData name="Fatima Guzman" userId="S::fatima_guzman@jabil.com::9fc62cb5-0146-4097-bc6a-97b62749fba6" providerId="AD" clId="Web-{073D0572-6427-433B-F9B1-70E395BED3AE}" dt="2023-11-13T17:23:26.610" v="1" actId="20577"/>
        <pc:sldMkLst>
          <pc:docMk/>
          <pc:sldMk cId="2184279032" sldId="3418"/>
        </pc:sldMkLst>
        <pc:spChg chg="mod">
          <ac:chgData name="Fatima Guzman" userId="S::fatima_guzman@jabil.com::9fc62cb5-0146-4097-bc6a-97b62749fba6" providerId="AD" clId="Web-{073D0572-6427-433B-F9B1-70E395BED3AE}" dt="2023-11-13T17:23:26.610" v="1" actId="20577"/>
          <ac:spMkLst>
            <pc:docMk/>
            <pc:sldMk cId="2184279032" sldId="3418"/>
            <ac:spMk id="3" creationId="{87717FD3-4570-E1F0-ED2F-C60FEE6EC477}"/>
          </ac:spMkLst>
        </pc:spChg>
      </pc:sldChg>
    </pc:docChg>
  </pc:docChgLst>
</pc:chgInfo>
</file>

<file path=ppt/diagrams/_rels/data1.xml.rels><?xml version="1.0" encoding="UTF-8" standalone="yes"?>
<Relationships xmlns="http://schemas.openxmlformats.org/package/2006/relationships"><Relationship Id="rId1" Type="http://schemas.openxmlformats.org/officeDocument/2006/relationships/hyperlink" Target="mailto:mailer@services.e2open.com" TargetMode="External"/></Relationships>
</file>

<file path=ppt/diagrams/_rels/data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image" Target="../media/image69.png"/></Relationships>
</file>

<file path=ppt/diagrams/_rels/drawing1.xml.rels><?xml version="1.0" encoding="UTF-8" standalone="yes"?>
<Relationships xmlns="http://schemas.openxmlformats.org/package/2006/relationships"><Relationship Id="rId1" Type="http://schemas.openxmlformats.org/officeDocument/2006/relationships/hyperlink" Target="mailto:mailer@services.e2open.com" TargetMode="External"/></Relationships>
</file>

<file path=ppt/diagrams/_rels/drawing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image" Target="../media/image69.pn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281135-7F28-440F-B3DB-71C2CD8C2A09}" type="doc">
      <dgm:prSet loTypeId="urn:microsoft.com/office/officeart/2005/8/layout/process4" loCatId="list" qsTypeId="urn:microsoft.com/office/officeart/2005/8/quickstyle/simple1" qsCatId="simple" csTypeId="urn:microsoft.com/office/officeart/2005/8/colors/accent0_2" csCatId="mainScheme" phldr="1"/>
      <dgm:spPr/>
      <dgm:t>
        <a:bodyPr/>
        <a:lstStyle/>
        <a:p>
          <a:endParaRPr lang="en-US"/>
        </a:p>
      </dgm:t>
    </dgm:pt>
    <dgm:pt modelId="{ED38837D-236F-41A3-B6A8-13203415BA7B}">
      <dgm:prSet custT="1"/>
      <dgm:spPr/>
      <dgm:t>
        <a:bodyPr/>
        <a:lstStyle/>
        <a:p>
          <a:r>
            <a:rPr lang="es-ES" sz="1200" b="0" u="none" noProof="0" dirty="0" err="1"/>
            <a:t>i</a:t>
          </a:r>
          <a:r>
            <a:rPr lang="es-ES" sz="1200" b="1" u="sng" noProof="0" dirty="0" err="1"/>
            <a:t>El</a:t>
          </a:r>
          <a:r>
            <a:rPr lang="es-ES" sz="1200" b="1" u="sng" noProof="0" dirty="0"/>
            <a:t> proveedor recibe notificaciones por correo electrónico CON una tabla HTML</a:t>
          </a:r>
          <a:r>
            <a:rPr lang="es-ES" sz="1200" b="1" u="none" noProof="0" dirty="0"/>
            <a:t> </a:t>
          </a:r>
          <a:r>
            <a:rPr lang="es-ES" sz="1200" b="0" u="none" noProof="0" dirty="0"/>
            <a:t>incrustada en el cuerpo del correo</a:t>
          </a:r>
          <a:endParaRPr lang="en-US" sz="1200" b="0" noProof="0" dirty="0"/>
        </a:p>
      </dgm:t>
    </dgm:pt>
    <dgm:pt modelId="{A35813D7-918F-4849-B17D-9701C1EEB098}" type="parTrans" cxnId="{89B1BAEE-4625-4F26-8EF6-AB6223C41978}">
      <dgm:prSet/>
      <dgm:spPr/>
      <dgm:t>
        <a:bodyPr/>
        <a:lstStyle/>
        <a:p>
          <a:endParaRPr lang="en-US" sz="1200" noProof="0" dirty="0"/>
        </a:p>
      </dgm:t>
    </dgm:pt>
    <dgm:pt modelId="{3FAE957B-386C-41C2-AB5C-11D4646C69D4}" type="sibTrans" cxnId="{89B1BAEE-4625-4F26-8EF6-AB6223C41978}">
      <dgm:prSet/>
      <dgm:spPr/>
      <dgm:t>
        <a:bodyPr/>
        <a:lstStyle/>
        <a:p>
          <a:endParaRPr lang="en-US" sz="1200" noProof="0" dirty="0"/>
        </a:p>
      </dgm:t>
    </dgm:pt>
    <dgm:pt modelId="{550564DF-C842-40D8-B64F-D7768D75A7B6}">
      <dgm:prSet custT="1"/>
      <dgm:spPr/>
      <dgm:t>
        <a:bodyPr/>
        <a:lstStyle/>
        <a:p>
          <a:r>
            <a:rPr lang="es-ES" sz="1200" noProof="0" dirty="0"/>
            <a:t>Solo una dirección de correo electrónico por proveedor</a:t>
          </a:r>
          <a:endParaRPr lang="en-US" sz="1200" noProof="0" dirty="0"/>
        </a:p>
      </dgm:t>
    </dgm:pt>
    <dgm:pt modelId="{0C224DDD-D1B2-4825-AE2D-A9A6CD9364F2}" type="parTrans" cxnId="{B16A5987-87B5-4074-992F-04B568BD860B}">
      <dgm:prSet/>
      <dgm:spPr/>
      <dgm:t>
        <a:bodyPr/>
        <a:lstStyle/>
        <a:p>
          <a:endParaRPr lang="en-US" sz="1200" noProof="0" dirty="0"/>
        </a:p>
      </dgm:t>
    </dgm:pt>
    <dgm:pt modelId="{FC295843-4306-4789-A693-7B0334A6F29F}" type="sibTrans" cxnId="{B16A5987-87B5-4074-992F-04B568BD860B}">
      <dgm:prSet/>
      <dgm:spPr/>
      <dgm:t>
        <a:bodyPr/>
        <a:lstStyle/>
        <a:p>
          <a:endParaRPr lang="en-US" sz="1200" noProof="0" dirty="0"/>
        </a:p>
      </dgm:t>
    </dgm:pt>
    <dgm:pt modelId="{D87191E3-A861-40D6-804D-F9F381A96276}">
      <dgm:prSet custT="1"/>
      <dgm:spPr/>
      <dgm:t>
        <a:bodyPr/>
        <a:lstStyle/>
        <a:p>
          <a:r>
            <a:rPr lang="es-ES" sz="1200" u="sng" noProof="0" dirty="0"/>
            <a:t>Dirección de correo electrónico del sistema</a:t>
          </a:r>
          <a:r>
            <a:rPr lang="en-US" sz="1200" noProof="0" dirty="0"/>
            <a:t>: </a:t>
          </a:r>
          <a:r>
            <a:rPr lang="en-US" sz="1200" b="1" i="0" noProof="0" dirty="0">
              <a:hlinkClick xmlns:r="http://schemas.openxmlformats.org/officeDocument/2006/relationships" r:id="rId1"/>
            </a:rPr>
            <a:t>mailer@services.e2open.com</a:t>
          </a:r>
          <a:r>
            <a:rPr lang="en-US" sz="1200" b="1" i="0" noProof="0" dirty="0"/>
            <a:t> (1)</a:t>
          </a:r>
          <a:endParaRPr lang="en-US" sz="1200" noProof="0" dirty="0"/>
        </a:p>
      </dgm:t>
    </dgm:pt>
    <dgm:pt modelId="{E838FF23-9896-464A-AD74-4BC9063191E8}" type="parTrans" cxnId="{3C6EEF13-2874-4B65-9A52-43A989B95F09}">
      <dgm:prSet/>
      <dgm:spPr/>
      <dgm:t>
        <a:bodyPr/>
        <a:lstStyle/>
        <a:p>
          <a:endParaRPr lang="en-US" sz="1200" noProof="0" dirty="0"/>
        </a:p>
      </dgm:t>
    </dgm:pt>
    <dgm:pt modelId="{71523971-A6C0-4C40-9288-CD97BD122395}" type="sibTrans" cxnId="{3C6EEF13-2874-4B65-9A52-43A989B95F09}">
      <dgm:prSet/>
      <dgm:spPr/>
      <dgm:t>
        <a:bodyPr/>
        <a:lstStyle/>
        <a:p>
          <a:endParaRPr lang="en-US" sz="1200" noProof="0" dirty="0"/>
        </a:p>
      </dgm:t>
    </dgm:pt>
    <dgm:pt modelId="{AA8B120C-4AC6-4E2E-9309-3E07CD4B1C0B}">
      <dgm:prSet custT="1"/>
      <dgm:spPr/>
      <dgm:t>
        <a:bodyPr/>
        <a:lstStyle/>
        <a:p>
          <a:r>
            <a:rPr lang="es-ES" sz="1200" noProof="0" dirty="0"/>
            <a:t>¡Por favor, asegúrate de no estar bloqueando esta dirección de correo!</a:t>
          </a:r>
          <a:endParaRPr lang="en-US" sz="1200" noProof="0" dirty="0"/>
        </a:p>
      </dgm:t>
    </dgm:pt>
    <dgm:pt modelId="{287D1268-6333-4FEC-AF68-9D7723B66F1F}" type="parTrans" cxnId="{A3212862-0FCA-42DE-BF4A-B31352933211}">
      <dgm:prSet/>
      <dgm:spPr/>
      <dgm:t>
        <a:bodyPr/>
        <a:lstStyle/>
        <a:p>
          <a:endParaRPr lang="en-US" sz="1200" noProof="0" dirty="0"/>
        </a:p>
      </dgm:t>
    </dgm:pt>
    <dgm:pt modelId="{DEFDAB95-CA4E-4D03-BCAF-40B5534462D8}" type="sibTrans" cxnId="{A3212862-0FCA-42DE-BF4A-B31352933211}">
      <dgm:prSet/>
      <dgm:spPr/>
      <dgm:t>
        <a:bodyPr/>
        <a:lstStyle/>
        <a:p>
          <a:endParaRPr lang="en-US" sz="1200" noProof="0" dirty="0"/>
        </a:p>
      </dgm:t>
    </dgm:pt>
    <dgm:pt modelId="{9A452305-6512-45BD-8AF0-2CB865138B7A}">
      <dgm:prSet custT="1"/>
      <dgm:spPr/>
      <dgm:t>
        <a:bodyPr/>
        <a:lstStyle/>
        <a:p>
          <a:r>
            <a:rPr lang="es-ES" sz="1200" noProof="0" dirty="0"/>
            <a:t>El asunto del correo electrónico siempre </a:t>
          </a:r>
          <a:r>
            <a:rPr lang="es-ES" sz="1200" b="1" noProof="0" dirty="0"/>
            <a:t>incluye el número de referencia (2)</a:t>
          </a:r>
          <a:r>
            <a:rPr lang="es-ES" sz="1200" noProof="0" dirty="0"/>
            <a:t>, ¡asegúrate de no eliminar este número de la respuesta de tu correo electrónico!</a:t>
          </a:r>
          <a:endParaRPr lang="en-US" sz="1200" noProof="0" dirty="0"/>
        </a:p>
      </dgm:t>
    </dgm:pt>
    <dgm:pt modelId="{E1F18EBD-F63B-4029-B6F0-E007F30463E1}" type="parTrans" cxnId="{DC6606E3-099F-42D2-9A34-1A15ADE0E2FF}">
      <dgm:prSet/>
      <dgm:spPr/>
      <dgm:t>
        <a:bodyPr/>
        <a:lstStyle/>
        <a:p>
          <a:endParaRPr lang="en-US" sz="1200" noProof="0" dirty="0"/>
        </a:p>
      </dgm:t>
    </dgm:pt>
    <dgm:pt modelId="{2DCBEAD5-055C-4E7A-8E66-F6060419AB57}" type="sibTrans" cxnId="{DC6606E3-099F-42D2-9A34-1A15ADE0E2FF}">
      <dgm:prSet/>
      <dgm:spPr/>
      <dgm:t>
        <a:bodyPr/>
        <a:lstStyle/>
        <a:p>
          <a:endParaRPr lang="en-US" sz="1200" noProof="0" dirty="0"/>
        </a:p>
      </dgm:t>
    </dgm:pt>
    <dgm:pt modelId="{E3B5F19E-CA02-47DB-A5F8-39CC54A74E65}" type="pres">
      <dgm:prSet presAssocID="{08281135-7F28-440F-B3DB-71C2CD8C2A09}" presName="Name0" presStyleCnt="0">
        <dgm:presLayoutVars>
          <dgm:dir/>
          <dgm:animLvl val="lvl"/>
          <dgm:resizeHandles val="exact"/>
        </dgm:presLayoutVars>
      </dgm:prSet>
      <dgm:spPr/>
    </dgm:pt>
    <dgm:pt modelId="{8757EBA8-DEE4-45E0-826C-53CD36140751}" type="pres">
      <dgm:prSet presAssocID="{9A452305-6512-45BD-8AF0-2CB865138B7A}" presName="boxAndChildren" presStyleCnt="0"/>
      <dgm:spPr/>
    </dgm:pt>
    <dgm:pt modelId="{24FD64D6-284E-4ACA-8013-301FA58B52C7}" type="pres">
      <dgm:prSet presAssocID="{9A452305-6512-45BD-8AF0-2CB865138B7A}" presName="parentTextBox" presStyleLbl="node1" presStyleIdx="0" presStyleCnt="5"/>
      <dgm:spPr/>
    </dgm:pt>
    <dgm:pt modelId="{B02B6C3C-BDC1-4C95-9201-F45B52CCA4C1}" type="pres">
      <dgm:prSet presAssocID="{DEFDAB95-CA4E-4D03-BCAF-40B5534462D8}" presName="sp" presStyleCnt="0"/>
      <dgm:spPr/>
    </dgm:pt>
    <dgm:pt modelId="{A384C985-34C6-4DF7-B9F5-FE11E75C18C9}" type="pres">
      <dgm:prSet presAssocID="{AA8B120C-4AC6-4E2E-9309-3E07CD4B1C0B}" presName="arrowAndChildren" presStyleCnt="0"/>
      <dgm:spPr/>
    </dgm:pt>
    <dgm:pt modelId="{FDBEC918-665D-42FA-B554-3959A8EE421A}" type="pres">
      <dgm:prSet presAssocID="{AA8B120C-4AC6-4E2E-9309-3E07CD4B1C0B}" presName="parentTextArrow" presStyleLbl="node1" presStyleIdx="1" presStyleCnt="5"/>
      <dgm:spPr/>
    </dgm:pt>
    <dgm:pt modelId="{D01B34EE-38A6-4868-B332-76C4A5B06998}" type="pres">
      <dgm:prSet presAssocID="{71523971-A6C0-4C40-9288-CD97BD122395}" presName="sp" presStyleCnt="0"/>
      <dgm:spPr/>
    </dgm:pt>
    <dgm:pt modelId="{B0763738-8C1E-46ED-8CE2-9EF9A586FC21}" type="pres">
      <dgm:prSet presAssocID="{D87191E3-A861-40D6-804D-F9F381A96276}" presName="arrowAndChildren" presStyleCnt="0"/>
      <dgm:spPr/>
    </dgm:pt>
    <dgm:pt modelId="{8883A966-98C3-4E62-802C-03747D5B7F8B}" type="pres">
      <dgm:prSet presAssocID="{D87191E3-A861-40D6-804D-F9F381A96276}" presName="parentTextArrow" presStyleLbl="node1" presStyleIdx="2" presStyleCnt="5"/>
      <dgm:spPr/>
    </dgm:pt>
    <dgm:pt modelId="{6ACABF0D-7387-49CB-B7A7-B6DD4685B807}" type="pres">
      <dgm:prSet presAssocID="{FC295843-4306-4789-A693-7B0334A6F29F}" presName="sp" presStyleCnt="0"/>
      <dgm:spPr/>
    </dgm:pt>
    <dgm:pt modelId="{2224BA6C-740D-471D-B148-4DDE94F963C2}" type="pres">
      <dgm:prSet presAssocID="{550564DF-C842-40D8-B64F-D7768D75A7B6}" presName="arrowAndChildren" presStyleCnt="0"/>
      <dgm:spPr/>
    </dgm:pt>
    <dgm:pt modelId="{D2A77E2B-4074-4508-9351-4D417741ABE2}" type="pres">
      <dgm:prSet presAssocID="{550564DF-C842-40D8-B64F-D7768D75A7B6}" presName="parentTextArrow" presStyleLbl="node1" presStyleIdx="3" presStyleCnt="5"/>
      <dgm:spPr/>
    </dgm:pt>
    <dgm:pt modelId="{997D50C3-D491-491F-99DE-6379376BFCEC}" type="pres">
      <dgm:prSet presAssocID="{3FAE957B-386C-41C2-AB5C-11D4646C69D4}" presName="sp" presStyleCnt="0"/>
      <dgm:spPr/>
    </dgm:pt>
    <dgm:pt modelId="{00C624FA-D13F-48A9-A645-02508F5E6464}" type="pres">
      <dgm:prSet presAssocID="{ED38837D-236F-41A3-B6A8-13203415BA7B}" presName="arrowAndChildren" presStyleCnt="0"/>
      <dgm:spPr/>
    </dgm:pt>
    <dgm:pt modelId="{5A8FCC2C-7BA2-4BB2-B913-7246A1ACB974}" type="pres">
      <dgm:prSet presAssocID="{ED38837D-236F-41A3-B6A8-13203415BA7B}" presName="parentTextArrow" presStyleLbl="node1" presStyleIdx="4" presStyleCnt="5" custLinFactNeighborX="764" custLinFactNeighborY="-221"/>
      <dgm:spPr/>
    </dgm:pt>
  </dgm:ptLst>
  <dgm:cxnLst>
    <dgm:cxn modelId="{3C6EEF13-2874-4B65-9A52-43A989B95F09}" srcId="{08281135-7F28-440F-B3DB-71C2CD8C2A09}" destId="{D87191E3-A861-40D6-804D-F9F381A96276}" srcOrd="2" destOrd="0" parTransId="{E838FF23-9896-464A-AD74-4BC9063191E8}" sibTransId="{71523971-A6C0-4C40-9288-CD97BD122395}"/>
    <dgm:cxn modelId="{A45F9830-6AD1-43F5-B992-723BEEECA852}" type="presOf" srcId="{AA8B120C-4AC6-4E2E-9309-3E07CD4B1C0B}" destId="{FDBEC918-665D-42FA-B554-3959A8EE421A}" srcOrd="0" destOrd="0" presId="urn:microsoft.com/office/officeart/2005/8/layout/process4"/>
    <dgm:cxn modelId="{A3212862-0FCA-42DE-BF4A-B31352933211}" srcId="{08281135-7F28-440F-B3DB-71C2CD8C2A09}" destId="{AA8B120C-4AC6-4E2E-9309-3E07CD4B1C0B}" srcOrd="3" destOrd="0" parTransId="{287D1268-6333-4FEC-AF68-9D7723B66F1F}" sibTransId="{DEFDAB95-CA4E-4D03-BCAF-40B5534462D8}"/>
    <dgm:cxn modelId="{99CF3E6B-2E9F-45B2-BA9D-8179C3912850}" type="presOf" srcId="{ED38837D-236F-41A3-B6A8-13203415BA7B}" destId="{5A8FCC2C-7BA2-4BB2-B913-7246A1ACB974}" srcOrd="0" destOrd="0" presId="urn:microsoft.com/office/officeart/2005/8/layout/process4"/>
    <dgm:cxn modelId="{21D0CB57-5798-495D-94EF-63F60783DBBC}" type="presOf" srcId="{9A452305-6512-45BD-8AF0-2CB865138B7A}" destId="{24FD64D6-284E-4ACA-8013-301FA58B52C7}" srcOrd="0" destOrd="0" presId="urn:microsoft.com/office/officeart/2005/8/layout/process4"/>
    <dgm:cxn modelId="{B16A5987-87B5-4074-992F-04B568BD860B}" srcId="{08281135-7F28-440F-B3DB-71C2CD8C2A09}" destId="{550564DF-C842-40D8-B64F-D7768D75A7B6}" srcOrd="1" destOrd="0" parTransId="{0C224DDD-D1B2-4825-AE2D-A9A6CD9364F2}" sibTransId="{FC295843-4306-4789-A693-7B0334A6F29F}"/>
    <dgm:cxn modelId="{BBA7BFB3-4841-47FF-A0F2-F0736B0CA7FE}" type="presOf" srcId="{550564DF-C842-40D8-B64F-D7768D75A7B6}" destId="{D2A77E2B-4074-4508-9351-4D417741ABE2}" srcOrd="0" destOrd="0" presId="urn:microsoft.com/office/officeart/2005/8/layout/process4"/>
    <dgm:cxn modelId="{0C1A8ABD-AD13-4ABA-AF42-7FE6ECEE0407}" type="presOf" srcId="{D87191E3-A861-40D6-804D-F9F381A96276}" destId="{8883A966-98C3-4E62-802C-03747D5B7F8B}" srcOrd="0" destOrd="0" presId="urn:microsoft.com/office/officeart/2005/8/layout/process4"/>
    <dgm:cxn modelId="{710638D6-0E78-42D1-97A5-26F03DC08F44}" type="presOf" srcId="{08281135-7F28-440F-B3DB-71C2CD8C2A09}" destId="{E3B5F19E-CA02-47DB-A5F8-39CC54A74E65}" srcOrd="0" destOrd="0" presId="urn:microsoft.com/office/officeart/2005/8/layout/process4"/>
    <dgm:cxn modelId="{DC6606E3-099F-42D2-9A34-1A15ADE0E2FF}" srcId="{08281135-7F28-440F-B3DB-71C2CD8C2A09}" destId="{9A452305-6512-45BD-8AF0-2CB865138B7A}" srcOrd="4" destOrd="0" parTransId="{E1F18EBD-F63B-4029-B6F0-E007F30463E1}" sibTransId="{2DCBEAD5-055C-4E7A-8E66-F6060419AB57}"/>
    <dgm:cxn modelId="{89B1BAEE-4625-4F26-8EF6-AB6223C41978}" srcId="{08281135-7F28-440F-B3DB-71C2CD8C2A09}" destId="{ED38837D-236F-41A3-B6A8-13203415BA7B}" srcOrd="0" destOrd="0" parTransId="{A35813D7-918F-4849-B17D-9701C1EEB098}" sibTransId="{3FAE957B-386C-41C2-AB5C-11D4646C69D4}"/>
    <dgm:cxn modelId="{A6462752-6383-4859-887D-DA7A6B690BC2}" type="presParOf" srcId="{E3B5F19E-CA02-47DB-A5F8-39CC54A74E65}" destId="{8757EBA8-DEE4-45E0-826C-53CD36140751}" srcOrd="0" destOrd="0" presId="urn:microsoft.com/office/officeart/2005/8/layout/process4"/>
    <dgm:cxn modelId="{3531A217-C322-4522-996C-21E4742C8BF3}" type="presParOf" srcId="{8757EBA8-DEE4-45E0-826C-53CD36140751}" destId="{24FD64D6-284E-4ACA-8013-301FA58B52C7}" srcOrd="0" destOrd="0" presId="urn:microsoft.com/office/officeart/2005/8/layout/process4"/>
    <dgm:cxn modelId="{0DE631DB-2739-4074-A4FD-513A75CBA9B4}" type="presParOf" srcId="{E3B5F19E-CA02-47DB-A5F8-39CC54A74E65}" destId="{B02B6C3C-BDC1-4C95-9201-F45B52CCA4C1}" srcOrd="1" destOrd="0" presId="urn:microsoft.com/office/officeart/2005/8/layout/process4"/>
    <dgm:cxn modelId="{0B23E417-273A-45E6-89A4-DA39B0385650}" type="presParOf" srcId="{E3B5F19E-CA02-47DB-A5F8-39CC54A74E65}" destId="{A384C985-34C6-4DF7-B9F5-FE11E75C18C9}" srcOrd="2" destOrd="0" presId="urn:microsoft.com/office/officeart/2005/8/layout/process4"/>
    <dgm:cxn modelId="{056EA32E-B3EA-403A-9007-51EA7037490B}" type="presParOf" srcId="{A384C985-34C6-4DF7-B9F5-FE11E75C18C9}" destId="{FDBEC918-665D-42FA-B554-3959A8EE421A}" srcOrd="0" destOrd="0" presId="urn:microsoft.com/office/officeart/2005/8/layout/process4"/>
    <dgm:cxn modelId="{65824690-2443-4448-9414-1DBF59871858}" type="presParOf" srcId="{E3B5F19E-CA02-47DB-A5F8-39CC54A74E65}" destId="{D01B34EE-38A6-4868-B332-76C4A5B06998}" srcOrd="3" destOrd="0" presId="urn:microsoft.com/office/officeart/2005/8/layout/process4"/>
    <dgm:cxn modelId="{66137A5D-6771-464D-A0E9-B0BBC2E00852}" type="presParOf" srcId="{E3B5F19E-CA02-47DB-A5F8-39CC54A74E65}" destId="{B0763738-8C1E-46ED-8CE2-9EF9A586FC21}" srcOrd="4" destOrd="0" presId="urn:microsoft.com/office/officeart/2005/8/layout/process4"/>
    <dgm:cxn modelId="{D03272CA-6A01-4EF6-B32C-565D1EF2E5B6}" type="presParOf" srcId="{B0763738-8C1E-46ED-8CE2-9EF9A586FC21}" destId="{8883A966-98C3-4E62-802C-03747D5B7F8B}" srcOrd="0" destOrd="0" presId="urn:microsoft.com/office/officeart/2005/8/layout/process4"/>
    <dgm:cxn modelId="{34BF1F08-3E2D-4586-AC22-E9C2E23D8428}" type="presParOf" srcId="{E3B5F19E-CA02-47DB-A5F8-39CC54A74E65}" destId="{6ACABF0D-7387-49CB-B7A7-B6DD4685B807}" srcOrd="5" destOrd="0" presId="urn:microsoft.com/office/officeart/2005/8/layout/process4"/>
    <dgm:cxn modelId="{F8F869FB-50E0-435C-B7B4-25B3D9F5371A}" type="presParOf" srcId="{E3B5F19E-CA02-47DB-A5F8-39CC54A74E65}" destId="{2224BA6C-740D-471D-B148-4DDE94F963C2}" srcOrd="6" destOrd="0" presId="urn:microsoft.com/office/officeart/2005/8/layout/process4"/>
    <dgm:cxn modelId="{C73B7DE8-EE8E-4130-993D-0475ACCC3488}" type="presParOf" srcId="{2224BA6C-740D-471D-B148-4DDE94F963C2}" destId="{D2A77E2B-4074-4508-9351-4D417741ABE2}" srcOrd="0" destOrd="0" presId="urn:microsoft.com/office/officeart/2005/8/layout/process4"/>
    <dgm:cxn modelId="{1218B62B-414A-4EE2-8206-70E686B0F970}" type="presParOf" srcId="{E3B5F19E-CA02-47DB-A5F8-39CC54A74E65}" destId="{997D50C3-D491-491F-99DE-6379376BFCEC}" srcOrd="7" destOrd="0" presId="urn:microsoft.com/office/officeart/2005/8/layout/process4"/>
    <dgm:cxn modelId="{4D637BB3-383A-43D7-B9A6-5E39CFFBBAB8}" type="presParOf" srcId="{E3B5F19E-CA02-47DB-A5F8-39CC54A74E65}" destId="{00C624FA-D13F-48A9-A645-02508F5E6464}" srcOrd="8" destOrd="0" presId="urn:microsoft.com/office/officeart/2005/8/layout/process4"/>
    <dgm:cxn modelId="{5405EB97-4572-477E-AF0A-19EF780B3BD5}" type="presParOf" srcId="{00C624FA-D13F-48A9-A645-02508F5E6464}" destId="{5A8FCC2C-7BA2-4BB2-B913-7246A1ACB974}" srcOrd="0" destOrd="0" presId="urn:microsoft.com/office/officeart/2005/8/layout/process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D3BD5C-3632-4B9D-AB6C-9D2F8FAF57AD}" type="doc">
      <dgm:prSet loTypeId="urn:microsoft.com/office/officeart/2018/2/layout/IconLabelList" loCatId="icon" qsTypeId="urn:microsoft.com/office/officeart/2005/8/quickstyle/simple1" qsCatId="simple" csTypeId="urn:microsoft.com/office/officeart/2005/8/colors/accent1_2" csCatId="accent1" phldr="1"/>
      <dgm:spPr/>
    </dgm:pt>
    <dgm:pt modelId="{491EACC6-ADD6-4920-A3A6-42DE6E6177A2}">
      <dgm:prSet phldrT="[Text]"/>
      <dgm:spPr/>
      <dgm:t>
        <a:bodyPr/>
        <a:lstStyle/>
        <a:p>
          <a:pPr>
            <a:lnSpc>
              <a:spcPct val="100000"/>
            </a:lnSpc>
          </a:pPr>
          <a:r>
            <a:rPr lang="es-ES" dirty="0">
              <a:solidFill>
                <a:schemeClr val="tx1"/>
              </a:solidFill>
            </a:rPr>
            <a:t>Abre el correo electrónico y haz clic en </a:t>
          </a:r>
          <a:r>
            <a:rPr lang="es-ES" b="1" dirty="0">
              <a:solidFill>
                <a:schemeClr val="tx1"/>
              </a:solidFill>
            </a:rPr>
            <a:t>Responder</a:t>
          </a:r>
          <a:r>
            <a:rPr lang="es-ES" dirty="0">
              <a:solidFill>
                <a:schemeClr val="tx1"/>
              </a:solidFill>
            </a:rPr>
            <a:t> para responder a la solicitud de colaboración</a:t>
          </a:r>
          <a:endParaRPr lang="en-US" noProof="0" dirty="0"/>
        </a:p>
      </dgm:t>
    </dgm:pt>
    <dgm:pt modelId="{7A43D924-861A-413B-BE13-E99C921E111D}" type="parTrans" cxnId="{081357E2-243F-49AF-8DCD-0A8EA0DC8872}">
      <dgm:prSet/>
      <dgm:spPr/>
      <dgm:t>
        <a:bodyPr/>
        <a:lstStyle/>
        <a:p>
          <a:endParaRPr lang="en-US"/>
        </a:p>
      </dgm:t>
    </dgm:pt>
    <dgm:pt modelId="{A2668877-53D2-4815-83E9-59DAB59ED320}" type="sibTrans" cxnId="{081357E2-243F-49AF-8DCD-0A8EA0DC8872}">
      <dgm:prSet/>
      <dgm:spPr/>
      <dgm:t>
        <a:bodyPr/>
        <a:lstStyle/>
        <a:p>
          <a:endParaRPr lang="en-US"/>
        </a:p>
      </dgm:t>
    </dgm:pt>
    <dgm:pt modelId="{6C251222-61C3-4FE4-98CC-795193FD0190}">
      <dgm:prSet/>
      <dgm:spPr/>
      <dgm:t>
        <a:bodyPr/>
        <a:lstStyle/>
        <a:p>
          <a:pPr>
            <a:lnSpc>
              <a:spcPct val="100000"/>
            </a:lnSpc>
          </a:pPr>
          <a:r>
            <a:rPr lang="es-ES" dirty="0">
              <a:solidFill>
                <a:schemeClr val="tx1"/>
              </a:solidFill>
            </a:rPr>
            <a:t>Después de hacer clic, podrás editar la tabla. </a:t>
          </a:r>
          <a:r>
            <a:rPr lang="es-ES" u="sng" dirty="0">
              <a:solidFill>
                <a:schemeClr val="tx1"/>
              </a:solidFill>
            </a:rPr>
            <a:t>Responde al correo electrónico completando la tabla HTML en el cuerpo del correo electrónico</a:t>
          </a:r>
          <a:r>
            <a:rPr lang="es-ES" dirty="0">
              <a:solidFill>
                <a:schemeClr val="tx1"/>
              </a:solidFill>
            </a:rPr>
            <a:t>. Sigue las instrucciones del correo electrónico</a:t>
          </a:r>
          <a:endParaRPr lang="en-US" noProof="0" dirty="0"/>
        </a:p>
      </dgm:t>
    </dgm:pt>
    <dgm:pt modelId="{7AFC60E9-FC8F-4F76-9060-39F542B38300}" type="parTrans" cxnId="{0AB6C145-D992-4CE9-8D17-E63C0EF04E0C}">
      <dgm:prSet/>
      <dgm:spPr/>
      <dgm:t>
        <a:bodyPr/>
        <a:lstStyle/>
        <a:p>
          <a:endParaRPr lang="en-US"/>
        </a:p>
      </dgm:t>
    </dgm:pt>
    <dgm:pt modelId="{018A58F6-BC61-41C1-AC44-ACB12A9876FE}" type="sibTrans" cxnId="{0AB6C145-D992-4CE9-8D17-E63C0EF04E0C}">
      <dgm:prSet/>
      <dgm:spPr/>
      <dgm:t>
        <a:bodyPr/>
        <a:lstStyle/>
        <a:p>
          <a:endParaRPr lang="en-US"/>
        </a:p>
      </dgm:t>
    </dgm:pt>
    <dgm:pt modelId="{FD5507DD-410A-4037-ADB8-1B34BF07FC27}">
      <dgm:prSet/>
      <dgm:spPr/>
      <dgm:t>
        <a:bodyPr/>
        <a:lstStyle/>
        <a:p>
          <a:pPr>
            <a:lnSpc>
              <a:spcPct val="100000"/>
            </a:lnSpc>
          </a:pPr>
          <a:r>
            <a:rPr lang="es-ES" dirty="0"/>
            <a:t>Después de las actualizaciones, haz clic en </a:t>
          </a:r>
          <a:r>
            <a:rPr lang="es-ES" b="1" dirty="0"/>
            <a:t>Enviar</a:t>
          </a:r>
          <a:r>
            <a:rPr lang="es-ES" dirty="0"/>
            <a:t> para liberar la confirmación de la orden de compra a Jabil.
</a:t>
          </a:r>
          <a:r>
            <a:rPr lang="es-ES" b="1" dirty="0"/>
            <a:t>¡No cambies de título del correo!</a:t>
          </a:r>
          <a:endParaRPr lang="en-US" b="1" dirty="0"/>
        </a:p>
      </dgm:t>
    </dgm:pt>
    <dgm:pt modelId="{50D359EB-0175-43D1-92B7-30469A80F6CC}" type="parTrans" cxnId="{44EB5091-24C3-4A7A-8B2E-3AC842CE8618}">
      <dgm:prSet/>
      <dgm:spPr/>
      <dgm:t>
        <a:bodyPr/>
        <a:lstStyle/>
        <a:p>
          <a:endParaRPr lang="en-US"/>
        </a:p>
      </dgm:t>
    </dgm:pt>
    <dgm:pt modelId="{BD85DF5C-DA0B-47C9-AF39-BA7355D6A74E}" type="sibTrans" cxnId="{44EB5091-24C3-4A7A-8B2E-3AC842CE8618}">
      <dgm:prSet/>
      <dgm:spPr/>
      <dgm:t>
        <a:bodyPr/>
        <a:lstStyle/>
        <a:p>
          <a:endParaRPr lang="en-US"/>
        </a:p>
      </dgm:t>
    </dgm:pt>
    <dgm:pt modelId="{5C23F1D4-DA3B-4E82-A18B-D5A110542E81}" type="pres">
      <dgm:prSet presAssocID="{CCD3BD5C-3632-4B9D-AB6C-9D2F8FAF57AD}" presName="root" presStyleCnt="0">
        <dgm:presLayoutVars>
          <dgm:dir/>
          <dgm:resizeHandles val="exact"/>
        </dgm:presLayoutVars>
      </dgm:prSet>
      <dgm:spPr/>
    </dgm:pt>
    <dgm:pt modelId="{C46DCF36-16CE-4EC3-AECF-142529E1B419}" type="pres">
      <dgm:prSet presAssocID="{491EACC6-ADD6-4920-A3A6-42DE6E6177A2}" presName="compNode" presStyleCnt="0"/>
      <dgm:spPr/>
    </dgm:pt>
    <dgm:pt modelId="{37EE8374-73C9-4C68-AA4B-7BD5BE4B9628}" type="pres">
      <dgm:prSet presAssocID="{491EACC6-ADD6-4920-A3A6-42DE6E6177A2}" presName="iconRect" presStyleLbl="node1" presStyleIdx="0" presStyleCnt="3"/>
      <dgm:spPr>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DE429AFD-1E51-4592-806D-45A44822A652}" type="pres">
      <dgm:prSet presAssocID="{491EACC6-ADD6-4920-A3A6-42DE6E6177A2}" presName="spaceRect" presStyleCnt="0"/>
      <dgm:spPr/>
    </dgm:pt>
    <dgm:pt modelId="{2AF18125-FA11-4F25-B167-4C4D7E2044C6}" type="pres">
      <dgm:prSet presAssocID="{491EACC6-ADD6-4920-A3A6-42DE6E6177A2}" presName="textRect" presStyleLbl="revTx" presStyleIdx="0" presStyleCnt="3">
        <dgm:presLayoutVars>
          <dgm:chMax val="1"/>
          <dgm:chPref val="1"/>
        </dgm:presLayoutVars>
      </dgm:prSet>
      <dgm:spPr/>
    </dgm:pt>
    <dgm:pt modelId="{A7C01D90-034B-440F-A640-6603C72FE2EC}" type="pres">
      <dgm:prSet presAssocID="{A2668877-53D2-4815-83E9-59DAB59ED320}" presName="sibTrans" presStyleCnt="0"/>
      <dgm:spPr/>
    </dgm:pt>
    <dgm:pt modelId="{C1F64E85-8416-425F-B041-A196F58E868B}" type="pres">
      <dgm:prSet presAssocID="{6C251222-61C3-4FE4-98CC-795193FD0190}" presName="compNode" presStyleCnt="0"/>
      <dgm:spPr/>
    </dgm:pt>
    <dgm:pt modelId="{E4E921D8-AF9D-4D11-9333-2740D8659FD6}" type="pres">
      <dgm:prSet presAssocID="{6C251222-61C3-4FE4-98CC-795193FD0190}" presName="iconRect" presStyleLbl="node1" presStyleIdx="1" presStyleCnt="3"/>
      <dgm:spPr>
        <a:blipFill rotWithShape="1">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dgm:spPr>
    </dgm:pt>
    <dgm:pt modelId="{6FD6C2C6-6E9E-42C7-8B26-46969BBBB203}" type="pres">
      <dgm:prSet presAssocID="{6C251222-61C3-4FE4-98CC-795193FD0190}" presName="spaceRect" presStyleCnt="0"/>
      <dgm:spPr/>
    </dgm:pt>
    <dgm:pt modelId="{B2558D81-6013-4FBD-9A33-C928DBB6EFF3}" type="pres">
      <dgm:prSet presAssocID="{6C251222-61C3-4FE4-98CC-795193FD0190}" presName="textRect" presStyleLbl="revTx" presStyleIdx="1" presStyleCnt="3" custScaleX="103449">
        <dgm:presLayoutVars>
          <dgm:chMax val="1"/>
          <dgm:chPref val="1"/>
        </dgm:presLayoutVars>
      </dgm:prSet>
      <dgm:spPr/>
    </dgm:pt>
    <dgm:pt modelId="{83F81774-8DD9-4047-8F46-279A7BCE630E}" type="pres">
      <dgm:prSet presAssocID="{018A58F6-BC61-41C1-AC44-ACB12A9876FE}" presName="sibTrans" presStyleCnt="0"/>
      <dgm:spPr/>
    </dgm:pt>
    <dgm:pt modelId="{28C9D839-2D1E-4331-BB5F-EB04DFEBD8CD}" type="pres">
      <dgm:prSet presAssocID="{FD5507DD-410A-4037-ADB8-1B34BF07FC27}" presName="compNode" presStyleCnt="0"/>
      <dgm:spPr/>
    </dgm:pt>
    <dgm:pt modelId="{F2F1415B-EF5E-4B4D-BC3C-E95067C794AD}" type="pres">
      <dgm:prSet presAssocID="{FD5507DD-410A-4037-ADB8-1B34BF07FC27}" presName="iconRect" presStyleLbl="node1" presStyleIdx="2" presStyleCnt="3"/>
      <dgm:spPr>
        <a:blipFill rotWithShape="1">
          <a:blip xmlns:r="http://schemas.openxmlformats.org/officeDocument/2006/relationships" r:embed="rId3"/>
          <a:srcRect/>
          <a:stretch>
            <a:fillRect/>
          </a:stretch>
        </a:blipFill>
      </dgm:spPr>
    </dgm:pt>
    <dgm:pt modelId="{DB8EBC08-4823-45B3-A942-908A59328502}" type="pres">
      <dgm:prSet presAssocID="{FD5507DD-410A-4037-ADB8-1B34BF07FC27}" presName="spaceRect" presStyleCnt="0"/>
      <dgm:spPr/>
    </dgm:pt>
    <dgm:pt modelId="{1A1C2A0B-B250-47B1-9FB9-0A08C5ACC590}" type="pres">
      <dgm:prSet presAssocID="{FD5507DD-410A-4037-ADB8-1B34BF07FC27}" presName="textRect" presStyleLbl="revTx" presStyleIdx="2" presStyleCnt="3" custScaleY="123802" custLinFactNeighborX="5071" custLinFactNeighborY="1283">
        <dgm:presLayoutVars>
          <dgm:chMax val="1"/>
          <dgm:chPref val="1"/>
        </dgm:presLayoutVars>
      </dgm:prSet>
      <dgm:spPr/>
    </dgm:pt>
  </dgm:ptLst>
  <dgm:cxnLst>
    <dgm:cxn modelId="{1B117728-2CB3-4A0A-9EF2-828E70122445}" type="presOf" srcId="{6C251222-61C3-4FE4-98CC-795193FD0190}" destId="{B2558D81-6013-4FBD-9A33-C928DBB6EFF3}" srcOrd="0" destOrd="0" presId="urn:microsoft.com/office/officeart/2018/2/layout/IconLabelList"/>
    <dgm:cxn modelId="{D910A629-4C23-4C53-873E-5E06FDEE631A}" type="presOf" srcId="{491EACC6-ADD6-4920-A3A6-42DE6E6177A2}" destId="{2AF18125-FA11-4F25-B167-4C4D7E2044C6}" srcOrd="0" destOrd="0" presId="urn:microsoft.com/office/officeart/2018/2/layout/IconLabelList"/>
    <dgm:cxn modelId="{0AB6C145-D992-4CE9-8D17-E63C0EF04E0C}" srcId="{CCD3BD5C-3632-4B9D-AB6C-9D2F8FAF57AD}" destId="{6C251222-61C3-4FE4-98CC-795193FD0190}" srcOrd="1" destOrd="0" parTransId="{7AFC60E9-FC8F-4F76-9060-39F542B38300}" sibTransId="{018A58F6-BC61-41C1-AC44-ACB12A9876FE}"/>
    <dgm:cxn modelId="{92E0EC53-47E6-47C9-BAAB-EA26FCAC720F}" type="presOf" srcId="{CCD3BD5C-3632-4B9D-AB6C-9D2F8FAF57AD}" destId="{5C23F1D4-DA3B-4E82-A18B-D5A110542E81}" srcOrd="0" destOrd="0" presId="urn:microsoft.com/office/officeart/2018/2/layout/IconLabelList"/>
    <dgm:cxn modelId="{44EB5091-24C3-4A7A-8B2E-3AC842CE8618}" srcId="{CCD3BD5C-3632-4B9D-AB6C-9D2F8FAF57AD}" destId="{FD5507DD-410A-4037-ADB8-1B34BF07FC27}" srcOrd="2" destOrd="0" parTransId="{50D359EB-0175-43D1-92B7-30469A80F6CC}" sibTransId="{BD85DF5C-DA0B-47C9-AF39-BA7355D6A74E}"/>
    <dgm:cxn modelId="{96AD65CE-982F-4E17-AB20-20CB56732C77}" type="presOf" srcId="{FD5507DD-410A-4037-ADB8-1B34BF07FC27}" destId="{1A1C2A0B-B250-47B1-9FB9-0A08C5ACC590}" srcOrd="0" destOrd="0" presId="urn:microsoft.com/office/officeart/2018/2/layout/IconLabelList"/>
    <dgm:cxn modelId="{081357E2-243F-49AF-8DCD-0A8EA0DC8872}" srcId="{CCD3BD5C-3632-4B9D-AB6C-9D2F8FAF57AD}" destId="{491EACC6-ADD6-4920-A3A6-42DE6E6177A2}" srcOrd="0" destOrd="0" parTransId="{7A43D924-861A-413B-BE13-E99C921E111D}" sibTransId="{A2668877-53D2-4815-83E9-59DAB59ED320}"/>
    <dgm:cxn modelId="{686B544C-BCB3-4689-AF71-351274BA6172}" type="presParOf" srcId="{5C23F1D4-DA3B-4E82-A18B-D5A110542E81}" destId="{C46DCF36-16CE-4EC3-AECF-142529E1B419}" srcOrd="0" destOrd="0" presId="urn:microsoft.com/office/officeart/2018/2/layout/IconLabelList"/>
    <dgm:cxn modelId="{5DCAC339-47E8-48B9-9D07-4F5BBFD1413C}" type="presParOf" srcId="{C46DCF36-16CE-4EC3-AECF-142529E1B419}" destId="{37EE8374-73C9-4C68-AA4B-7BD5BE4B9628}" srcOrd="0" destOrd="0" presId="urn:microsoft.com/office/officeart/2018/2/layout/IconLabelList"/>
    <dgm:cxn modelId="{1ABA20E9-90EE-4A60-9FA4-FBB76A35C87D}" type="presParOf" srcId="{C46DCF36-16CE-4EC3-AECF-142529E1B419}" destId="{DE429AFD-1E51-4592-806D-45A44822A652}" srcOrd="1" destOrd="0" presId="urn:microsoft.com/office/officeart/2018/2/layout/IconLabelList"/>
    <dgm:cxn modelId="{7C598149-F0ED-4A26-A504-B67F8C342CA6}" type="presParOf" srcId="{C46DCF36-16CE-4EC3-AECF-142529E1B419}" destId="{2AF18125-FA11-4F25-B167-4C4D7E2044C6}" srcOrd="2" destOrd="0" presId="urn:microsoft.com/office/officeart/2018/2/layout/IconLabelList"/>
    <dgm:cxn modelId="{E8382046-B3BC-4AE8-AE26-A6C88022A920}" type="presParOf" srcId="{5C23F1D4-DA3B-4E82-A18B-D5A110542E81}" destId="{A7C01D90-034B-440F-A640-6603C72FE2EC}" srcOrd="1" destOrd="0" presId="urn:microsoft.com/office/officeart/2018/2/layout/IconLabelList"/>
    <dgm:cxn modelId="{3BBB24DD-2809-425F-9B70-93E3492ADAB0}" type="presParOf" srcId="{5C23F1D4-DA3B-4E82-A18B-D5A110542E81}" destId="{C1F64E85-8416-425F-B041-A196F58E868B}" srcOrd="2" destOrd="0" presId="urn:microsoft.com/office/officeart/2018/2/layout/IconLabelList"/>
    <dgm:cxn modelId="{A94ACFFF-BC21-4570-B20A-8F51B73EFB84}" type="presParOf" srcId="{C1F64E85-8416-425F-B041-A196F58E868B}" destId="{E4E921D8-AF9D-4D11-9333-2740D8659FD6}" srcOrd="0" destOrd="0" presId="urn:microsoft.com/office/officeart/2018/2/layout/IconLabelList"/>
    <dgm:cxn modelId="{CAF62FC7-3334-4C29-B76E-422131EA53A5}" type="presParOf" srcId="{C1F64E85-8416-425F-B041-A196F58E868B}" destId="{6FD6C2C6-6E9E-42C7-8B26-46969BBBB203}" srcOrd="1" destOrd="0" presId="urn:microsoft.com/office/officeart/2018/2/layout/IconLabelList"/>
    <dgm:cxn modelId="{8E2693A2-D799-4C23-83B9-FA46031D0BF8}" type="presParOf" srcId="{C1F64E85-8416-425F-B041-A196F58E868B}" destId="{B2558D81-6013-4FBD-9A33-C928DBB6EFF3}" srcOrd="2" destOrd="0" presId="urn:microsoft.com/office/officeart/2018/2/layout/IconLabelList"/>
    <dgm:cxn modelId="{5CB3467E-3F74-41C9-AACA-662FAF685E11}" type="presParOf" srcId="{5C23F1D4-DA3B-4E82-A18B-D5A110542E81}" destId="{83F81774-8DD9-4047-8F46-279A7BCE630E}" srcOrd="3" destOrd="0" presId="urn:microsoft.com/office/officeart/2018/2/layout/IconLabelList"/>
    <dgm:cxn modelId="{6321969C-1B72-4C0F-B6BD-020F7A3C1825}" type="presParOf" srcId="{5C23F1D4-DA3B-4E82-A18B-D5A110542E81}" destId="{28C9D839-2D1E-4331-BB5F-EB04DFEBD8CD}" srcOrd="4" destOrd="0" presId="urn:microsoft.com/office/officeart/2018/2/layout/IconLabelList"/>
    <dgm:cxn modelId="{934556F3-E38D-4084-BE2F-68C924E9931A}" type="presParOf" srcId="{28C9D839-2D1E-4331-BB5F-EB04DFEBD8CD}" destId="{F2F1415B-EF5E-4B4D-BC3C-E95067C794AD}" srcOrd="0" destOrd="0" presId="urn:microsoft.com/office/officeart/2018/2/layout/IconLabelList"/>
    <dgm:cxn modelId="{762F0824-CFC1-4436-9BB9-B122B938442D}" type="presParOf" srcId="{28C9D839-2D1E-4331-BB5F-EB04DFEBD8CD}" destId="{DB8EBC08-4823-45B3-A942-908A59328502}" srcOrd="1" destOrd="0" presId="urn:microsoft.com/office/officeart/2018/2/layout/IconLabelList"/>
    <dgm:cxn modelId="{90E471A6-295A-49CD-8A3C-6B5DC3F5B8E7}" type="presParOf" srcId="{28C9D839-2D1E-4331-BB5F-EB04DFEBD8CD}" destId="{1A1C2A0B-B250-47B1-9FB9-0A08C5ACC590}"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FD64D6-284E-4ACA-8013-301FA58B52C7}">
      <dsp:nvSpPr>
        <dsp:cNvPr id="0" name=""/>
        <dsp:cNvSpPr/>
      </dsp:nvSpPr>
      <dsp:spPr>
        <a:xfrm>
          <a:off x="0" y="3319458"/>
          <a:ext cx="4371617" cy="544584"/>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kern="1200" noProof="0" dirty="0"/>
            <a:t>El asunto del correo electrónico siempre </a:t>
          </a:r>
          <a:r>
            <a:rPr lang="es-ES" sz="1200" b="1" kern="1200" noProof="0" dirty="0"/>
            <a:t>incluye el número de referencia (2)</a:t>
          </a:r>
          <a:r>
            <a:rPr lang="es-ES" sz="1200" kern="1200" noProof="0" dirty="0"/>
            <a:t>, ¡asegúrate de no eliminar este número de la respuesta de tu correo electrónico!</a:t>
          </a:r>
          <a:endParaRPr lang="en-US" sz="1200" kern="1200" noProof="0" dirty="0"/>
        </a:p>
      </dsp:txBody>
      <dsp:txXfrm>
        <a:off x="0" y="3319458"/>
        <a:ext cx="4371617" cy="544584"/>
      </dsp:txXfrm>
    </dsp:sp>
    <dsp:sp modelId="{FDBEC918-665D-42FA-B554-3959A8EE421A}">
      <dsp:nvSpPr>
        <dsp:cNvPr id="0" name=""/>
        <dsp:cNvSpPr/>
      </dsp:nvSpPr>
      <dsp:spPr>
        <a:xfrm rot="10800000">
          <a:off x="0" y="2490055"/>
          <a:ext cx="4371617" cy="837571"/>
        </a:xfrm>
        <a:prstGeom prst="upArrowCallou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kern="1200" noProof="0" dirty="0"/>
            <a:t>¡Por favor, asegúrate de no estar bloqueando esta dirección de correo!</a:t>
          </a:r>
          <a:endParaRPr lang="en-US" sz="1200" kern="1200" noProof="0" dirty="0"/>
        </a:p>
      </dsp:txBody>
      <dsp:txXfrm rot="10800000">
        <a:off x="0" y="2490055"/>
        <a:ext cx="4371617" cy="544229"/>
      </dsp:txXfrm>
    </dsp:sp>
    <dsp:sp modelId="{8883A966-98C3-4E62-802C-03747D5B7F8B}">
      <dsp:nvSpPr>
        <dsp:cNvPr id="0" name=""/>
        <dsp:cNvSpPr/>
      </dsp:nvSpPr>
      <dsp:spPr>
        <a:xfrm rot="10800000">
          <a:off x="0" y="1660653"/>
          <a:ext cx="4371617" cy="837571"/>
        </a:xfrm>
        <a:prstGeom prst="upArrowCallou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u="sng" kern="1200" noProof="0" dirty="0"/>
            <a:t>Dirección de correo electrónico del sistema</a:t>
          </a:r>
          <a:r>
            <a:rPr lang="en-US" sz="1200" kern="1200" noProof="0" dirty="0"/>
            <a:t>: </a:t>
          </a:r>
          <a:r>
            <a:rPr lang="en-US" sz="1200" b="1" i="0" kern="1200" noProof="0" dirty="0">
              <a:hlinkClick xmlns:r="http://schemas.openxmlformats.org/officeDocument/2006/relationships" r:id="rId1"/>
            </a:rPr>
            <a:t>mailer@services.e2open.com</a:t>
          </a:r>
          <a:r>
            <a:rPr lang="en-US" sz="1200" b="1" i="0" kern="1200" noProof="0" dirty="0"/>
            <a:t> (1)</a:t>
          </a:r>
          <a:endParaRPr lang="en-US" sz="1200" kern="1200" noProof="0" dirty="0"/>
        </a:p>
      </dsp:txBody>
      <dsp:txXfrm rot="10800000">
        <a:off x="0" y="1660653"/>
        <a:ext cx="4371617" cy="544229"/>
      </dsp:txXfrm>
    </dsp:sp>
    <dsp:sp modelId="{D2A77E2B-4074-4508-9351-4D417741ABE2}">
      <dsp:nvSpPr>
        <dsp:cNvPr id="0" name=""/>
        <dsp:cNvSpPr/>
      </dsp:nvSpPr>
      <dsp:spPr>
        <a:xfrm rot="10800000">
          <a:off x="0" y="831250"/>
          <a:ext cx="4371617" cy="837571"/>
        </a:xfrm>
        <a:prstGeom prst="upArrowCallou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kern="1200" noProof="0" dirty="0"/>
            <a:t>Solo una dirección de correo electrónico por proveedor</a:t>
          </a:r>
          <a:endParaRPr lang="en-US" sz="1200" kern="1200" noProof="0" dirty="0"/>
        </a:p>
      </dsp:txBody>
      <dsp:txXfrm rot="10800000">
        <a:off x="0" y="831250"/>
        <a:ext cx="4371617" cy="544229"/>
      </dsp:txXfrm>
    </dsp:sp>
    <dsp:sp modelId="{5A8FCC2C-7BA2-4BB2-B913-7246A1ACB974}">
      <dsp:nvSpPr>
        <dsp:cNvPr id="0" name=""/>
        <dsp:cNvSpPr/>
      </dsp:nvSpPr>
      <dsp:spPr>
        <a:xfrm rot="10800000">
          <a:off x="0" y="0"/>
          <a:ext cx="4371617" cy="837571"/>
        </a:xfrm>
        <a:prstGeom prst="upArrowCallou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ES" sz="1200" b="0" u="none" kern="1200" noProof="0" dirty="0" err="1"/>
            <a:t>i</a:t>
          </a:r>
          <a:r>
            <a:rPr lang="es-ES" sz="1200" b="1" u="sng" kern="1200" noProof="0" dirty="0" err="1"/>
            <a:t>El</a:t>
          </a:r>
          <a:r>
            <a:rPr lang="es-ES" sz="1200" b="1" u="sng" kern="1200" noProof="0" dirty="0"/>
            <a:t> proveedor recibe notificaciones por correo electrónico CON una tabla HTML</a:t>
          </a:r>
          <a:r>
            <a:rPr lang="es-ES" sz="1200" b="1" u="none" kern="1200" noProof="0" dirty="0"/>
            <a:t> </a:t>
          </a:r>
          <a:r>
            <a:rPr lang="es-ES" sz="1200" b="0" u="none" kern="1200" noProof="0" dirty="0"/>
            <a:t>incrustada en el cuerpo del correo</a:t>
          </a:r>
          <a:endParaRPr lang="en-US" sz="1200" b="0" kern="1200" noProof="0" dirty="0"/>
        </a:p>
      </dsp:txBody>
      <dsp:txXfrm rot="10800000">
        <a:off x="0" y="0"/>
        <a:ext cx="4371617" cy="54422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E8374-73C9-4C68-AA4B-7BD5BE4B9628}">
      <dsp:nvSpPr>
        <dsp:cNvPr id="0" name=""/>
        <dsp:cNvSpPr/>
      </dsp:nvSpPr>
      <dsp:spPr>
        <a:xfrm>
          <a:off x="850091" y="610367"/>
          <a:ext cx="1097406" cy="1097406"/>
        </a:xfrm>
        <a:prstGeom prst="rect">
          <a:avLst/>
        </a:prstGeom>
        <a:blipFill rotWithShape="1">
          <a:blip xmlns:r="http://schemas.openxmlformats.org/officeDocument/2006/relationships" r:embed="rId1">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AF18125-FA11-4F25-B167-4C4D7E2044C6}">
      <dsp:nvSpPr>
        <dsp:cNvPr id="0" name=""/>
        <dsp:cNvSpPr/>
      </dsp:nvSpPr>
      <dsp:spPr>
        <a:xfrm>
          <a:off x="179454" y="2053651"/>
          <a:ext cx="2438681" cy="860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s-ES" sz="1100" kern="1200" dirty="0">
              <a:solidFill>
                <a:schemeClr val="tx1"/>
              </a:solidFill>
            </a:rPr>
            <a:t>Abre el correo electrónico y haz clic en </a:t>
          </a:r>
          <a:r>
            <a:rPr lang="es-ES" sz="1100" b="1" kern="1200" dirty="0">
              <a:solidFill>
                <a:schemeClr val="tx1"/>
              </a:solidFill>
            </a:rPr>
            <a:t>Responder</a:t>
          </a:r>
          <a:r>
            <a:rPr lang="es-ES" sz="1100" kern="1200" dirty="0">
              <a:solidFill>
                <a:schemeClr val="tx1"/>
              </a:solidFill>
            </a:rPr>
            <a:t> para responder a la solicitud de colaboración</a:t>
          </a:r>
          <a:endParaRPr lang="en-US" sz="1100" kern="1200" noProof="0" dirty="0"/>
        </a:p>
      </dsp:txBody>
      <dsp:txXfrm>
        <a:off x="179454" y="2053651"/>
        <a:ext cx="2438681" cy="860034"/>
      </dsp:txXfrm>
    </dsp:sp>
    <dsp:sp modelId="{E4E921D8-AF9D-4D11-9333-2740D8659FD6}">
      <dsp:nvSpPr>
        <dsp:cNvPr id="0" name=""/>
        <dsp:cNvSpPr/>
      </dsp:nvSpPr>
      <dsp:spPr>
        <a:xfrm>
          <a:off x="3757597" y="610367"/>
          <a:ext cx="1097406" cy="1097406"/>
        </a:xfrm>
        <a:prstGeom prst="rect">
          <a:avLst/>
        </a:prstGeom>
        <a:blipFill rotWithShape="1">
          <a:blip xmlns:r="http://schemas.openxmlformats.org/officeDocument/2006/relationships" r:embed="rId2">
            <a:extLst>
              <a:ext uri="{28A0092B-C50C-407E-A947-70E740481C1C}">
                <a14:useLocalDpi xmlns:a14="http://schemas.microsoft.com/office/drawing/2010/main" val="0"/>
              </a:ext>
            </a:extLst>
          </a:blip>
          <a:srcRect/>
          <a:stretch>
            <a:fillRect t="-1000" b="-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2558D81-6013-4FBD-9A33-C928DBB6EFF3}">
      <dsp:nvSpPr>
        <dsp:cNvPr id="0" name=""/>
        <dsp:cNvSpPr/>
      </dsp:nvSpPr>
      <dsp:spPr>
        <a:xfrm>
          <a:off x="3044904" y="2053651"/>
          <a:ext cx="2522791" cy="860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s-ES" sz="1100" kern="1200" dirty="0">
              <a:solidFill>
                <a:schemeClr val="tx1"/>
              </a:solidFill>
            </a:rPr>
            <a:t>Después de hacer clic, podrás editar la tabla. </a:t>
          </a:r>
          <a:r>
            <a:rPr lang="es-ES" sz="1100" u="sng" kern="1200" dirty="0">
              <a:solidFill>
                <a:schemeClr val="tx1"/>
              </a:solidFill>
            </a:rPr>
            <a:t>Responde al correo electrónico completando la tabla HTML en el cuerpo del correo electrónico</a:t>
          </a:r>
          <a:r>
            <a:rPr lang="es-ES" sz="1100" kern="1200" dirty="0">
              <a:solidFill>
                <a:schemeClr val="tx1"/>
              </a:solidFill>
            </a:rPr>
            <a:t>. Sigue las instrucciones del correo electrónico</a:t>
          </a:r>
          <a:endParaRPr lang="en-US" sz="1100" kern="1200" noProof="0" dirty="0"/>
        </a:p>
      </dsp:txBody>
      <dsp:txXfrm>
        <a:off x="3044904" y="2053651"/>
        <a:ext cx="2522791" cy="860034"/>
      </dsp:txXfrm>
    </dsp:sp>
    <dsp:sp modelId="{F2F1415B-EF5E-4B4D-BC3C-E95067C794AD}">
      <dsp:nvSpPr>
        <dsp:cNvPr id="0" name=""/>
        <dsp:cNvSpPr/>
      </dsp:nvSpPr>
      <dsp:spPr>
        <a:xfrm>
          <a:off x="6665102" y="559190"/>
          <a:ext cx="1097406" cy="1097406"/>
        </a:xfrm>
        <a:prstGeom prst="rect">
          <a:avLst/>
        </a:prstGeom>
        <a:blipFill rotWithShape="1">
          <a:blip xmlns:r="http://schemas.openxmlformats.org/officeDocument/2006/relationships" r:embed="rId3"/>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A1C2A0B-B250-47B1-9FB9-0A08C5ACC590}">
      <dsp:nvSpPr>
        <dsp:cNvPr id="0" name=""/>
        <dsp:cNvSpPr/>
      </dsp:nvSpPr>
      <dsp:spPr>
        <a:xfrm>
          <a:off x="6118130" y="1911156"/>
          <a:ext cx="2438681" cy="10647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s-ES" sz="1100" kern="1200" dirty="0"/>
            <a:t>Después de las actualizaciones, haz clic en </a:t>
          </a:r>
          <a:r>
            <a:rPr lang="es-ES" sz="1100" b="1" kern="1200" dirty="0"/>
            <a:t>Enviar</a:t>
          </a:r>
          <a:r>
            <a:rPr lang="es-ES" sz="1100" kern="1200" dirty="0"/>
            <a:t> para liberar la confirmación de la orden de compra a Jabil.
</a:t>
          </a:r>
          <a:r>
            <a:rPr lang="es-ES" sz="1100" b="1" kern="1200" dirty="0"/>
            <a:t>¡No cambies de título del correo!</a:t>
          </a:r>
          <a:endParaRPr lang="en-US" sz="1100" b="1" kern="1200" dirty="0"/>
        </a:p>
      </dsp:txBody>
      <dsp:txXfrm>
        <a:off x="6118130" y="1911156"/>
        <a:ext cx="2438681" cy="1064739"/>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24CE18-BA6A-406F-B48A-1FEECA4E23B4}" type="datetimeFigureOut">
              <a:rPr lang="en-US" smtClean="0"/>
              <a:t>11/13/2023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B91FC6-1FF2-4F54-A2C0-3217B213B7EC}" type="slidenum">
              <a:rPr lang="en-US" smtClean="0"/>
              <a:t>‹Nº›</a:t>
            </a:fld>
            <a:endParaRPr lang="en-US"/>
          </a:p>
        </p:txBody>
      </p:sp>
    </p:spTree>
    <p:extLst>
      <p:ext uri="{BB962C8B-B14F-4D97-AF65-F5344CB8AC3E}">
        <p14:creationId xmlns:p14="http://schemas.microsoft.com/office/powerpoint/2010/main" val="32559053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9.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jabil.sharepoint.com/en/Growth/Communications%20Resource%20Center/Brand%20Strategy" TargetMode="External"/><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2.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5.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4.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7.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0.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8_Blank">
    <p:spTree>
      <p:nvGrpSpPr>
        <p:cNvPr id="1" name=""/>
        <p:cNvGrpSpPr/>
        <p:nvPr/>
      </p:nvGrpSpPr>
      <p:grpSpPr>
        <a:xfrm>
          <a:off x="0" y="0"/>
          <a:ext cx="0" cy="0"/>
          <a:chOff x="0" y="0"/>
          <a:chExt cx="0" cy="0"/>
        </a:xfrm>
      </p:grpSpPr>
      <p:pic>
        <p:nvPicPr>
          <p:cNvPr id="25" name="Picture 24" descr="A picture containing background pattern&#10;&#10;Description automatically generated">
            <a:extLst>
              <a:ext uri="{FF2B5EF4-FFF2-40B4-BE49-F238E27FC236}">
                <a16:creationId xmlns:a16="http://schemas.microsoft.com/office/drawing/2014/main" id="{6D3B49ED-95FC-C74D-8205-1C58E482AF58}"/>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26" name="Freeform 25">
            <a:extLst>
              <a:ext uri="{FF2B5EF4-FFF2-40B4-BE49-F238E27FC236}">
                <a16:creationId xmlns:a16="http://schemas.microsoft.com/office/drawing/2014/main" id="{C018AB5E-C81C-F14A-940B-21CA99AC4DDA}"/>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a:extLst>
              <a:ext uri="{FF2B5EF4-FFF2-40B4-BE49-F238E27FC236}">
                <a16:creationId xmlns:a16="http://schemas.microsoft.com/office/drawing/2014/main" id="{C50F57B4-8F00-2944-B954-182F5448A781}"/>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CCB3A07B-0B7D-E84B-93FA-3B27DAEE8B82}"/>
              </a:ext>
            </a:extLst>
          </p:cNvPr>
          <p:cNvGrpSpPr/>
          <p:nvPr userDrawn="1"/>
        </p:nvGrpSpPr>
        <p:grpSpPr>
          <a:xfrm>
            <a:off x="7727085" y="904789"/>
            <a:ext cx="346362" cy="1340390"/>
            <a:chOff x="10819113" y="-279033"/>
            <a:chExt cx="990401" cy="3832766"/>
          </a:xfrm>
          <a:solidFill>
            <a:schemeClr val="bg2"/>
          </a:solidFill>
        </p:grpSpPr>
        <p:sp>
          <p:nvSpPr>
            <p:cNvPr id="29" name="Trapezoid 23">
              <a:extLst>
                <a:ext uri="{FF2B5EF4-FFF2-40B4-BE49-F238E27FC236}">
                  <a16:creationId xmlns:a16="http://schemas.microsoft.com/office/drawing/2014/main" id="{E4584ABF-B0E9-314C-A3D5-41DBBC07D05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rapezoid 21">
              <a:extLst>
                <a:ext uri="{FF2B5EF4-FFF2-40B4-BE49-F238E27FC236}">
                  <a16:creationId xmlns:a16="http://schemas.microsoft.com/office/drawing/2014/main" id="{D2EE21A4-6263-D940-9C70-2A7D6F37E47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Rectangle 1">
            <a:extLst>
              <a:ext uri="{FF2B5EF4-FFF2-40B4-BE49-F238E27FC236}">
                <a16:creationId xmlns:a16="http://schemas.microsoft.com/office/drawing/2014/main" id="{F073845A-F317-7848-95A3-4FD0B3DFEA66}"/>
              </a:ext>
            </a:extLst>
          </p:cNvPr>
          <p:cNvSpPr/>
          <p:nvPr userDrawn="1"/>
        </p:nvSpPr>
        <p:spPr>
          <a:xfrm>
            <a:off x="690995" y="2497158"/>
            <a:ext cx="6055314" cy="2215991"/>
          </a:xfrm>
          <a:prstGeom prst="rect">
            <a:avLst/>
          </a:prstGeom>
        </p:spPr>
        <p:txBody>
          <a:bodyPr wrap="square">
            <a:spAutoFit/>
          </a:bodyPr>
          <a:lstStyle/>
          <a:p>
            <a:r>
              <a:rPr lang="en-US" sz="1400">
                <a:solidFill>
                  <a:schemeClr val="bg1"/>
                </a:solidFill>
              </a:rPr>
              <a:t>Please read the following instructional pages for information about:</a:t>
            </a:r>
          </a:p>
          <a:p>
            <a:r>
              <a:rPr lang="en-US" sz="1400">
                <a:solidFill>
                  <a:schemeClr val="bg1"/>
                </a:solidFill>
              </a:rPr>
              <a:t>• Data classification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Slide Layout Library</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a:solidFill>
                  <a:schemeClr val="bg1"/>
                </a:solidFill>
              </a:rPr>
              <a:t>• Jabil Brand Portal with photo and icon libraries</a:t>
            </a:r>
          </a:p>
          <a:p>
            <a:endParaRPr lang="en-US" sz="1400">
              <a:solidFill>
                <a:schemeClr val="bg1"/>
              </a:solidFill>
            </a:endParaRPr>
          </a:p>
          <a:p>
            <a:r>
              <a:rPr lang="en-US" sz="1400" b="1">
                <a:solidFill>
                  <a:schemeClr val="bg1"/>
                </a:solidFill>
              </a:rPr>
              <a:t>View in Presentation Mode to access hyperlinks.</a:t>
            </a:r>
          </a:p>
          <a:p>
            <a:endParaRPr lang="en-US" sz="1400">
              <a:solidFill>
                <a:schemeClr val="bg1"/>
              </a:solidFill>
            </a:endParaRPr>
          </a:p>
          <a:p>
            <a:r>
              <a:rPr lang="en-US" sz="2000" b="1">
                <a:solidFill>
                  <a:schemeClr val="accent1"/>
                </a:solidFill>
              </a:rPr>
              <a:t>AFTER FINISHING YOUR PRESENTATION,</a:t>
            </a:r>
            <a:br>
              <a:rPr lang="en-US" sz="2000" b="1">
                <a:solidFill>
                  <a:schemeClr val="accent1"/>
                </a:solidFill>
              </a:rPr>
            </a:br>
            <a:r>
              <a:rPr lang="en-US" sz="2000" b="1">
                <a:solidFill>
                  <a:schemeClr val="accent1"/>
                </a:solidFill>
              </a:rPr>
              <a:t>PLEASE DELETE ALL INSTRUCTIONAL PAGES. </a:t>
            </a:r>
          </a:p>
        </p:txBody>
      </p:sp>
      <p:pic>
        <p:nvPicPr>
          <p:cNvPr id="11" name="Picture 10" descr="A picture containing drawing&#10;&#10;Description automatically generated">
            <a:extLst>
              <a:ext uri="{FF2B5EF4-FFF2-40B4-BE49-F238E27FC236}">
                <a16:creationId xmlns:a16="http://schemas.microsoft.com/office/drawing/2014/main" id="{2F76D7E1-6FD0-1940-ADD3-2475B49510E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77089" y="5884752"/>
            <a:ext cx="2397368" cy="438912"/>
          </a:xfrm>
          <a:prstGeom prst="rect">
            <a:avLst/>
          </a:prstGeom>
        </p:spPr>
      </p:pic>
    </p:spTree>
    <p:extLst>
      <p:ext uri="{BB962C8B-B14F-4D97-AF65-F5344CB8AC3E}">
        <p14:creationId xmlns:p14="http://schemas.microsoft.com/office/powerpoint/2010/main" val="2553565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EED043F5-8F03-5B4E-998B-3EB3C35C68F1}"/>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40981" y="0"/>
            <a:ext cx="6138319" cy="4983597"/>
          </a:xfrm>
          <a:prstGeom prst="rect">
            <a:avLst/>
          </a:prstGeom>
        </p:spPr>
      </p:pic>
      <p:pic>
        <p:nvPicPr>
          <p:cNvPr id="5" name="Picture 4">
            <a:extLst>
              <a:ext uri="{FF2B5EF4-FFF2-40B4-BE49-F238E27FC236}">
                <a16:creationId xmlns:a16="http://schemas.microsoft.com/office/drawing/2014/main" id="{C7BB32C8-6AA8-8D47-BF0B-1629ADB54B9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52" name="Rectangle 51">
            <a:extLst>
              <a:ext uri="{FF2B5EF4-FFF2-40B4-BE49-F238E27FC236}">
                <a16:creationId xmlns:a16="http://schemas.microsoft.com/office/drawing/2014/main" id="{F8F6ECC2-88AF-6842-93B7-B9DF8585E905}"/>
              </a:ext>
            </a:extLst>
          </p:cNvPr>
          <p:cNvSpPr/>
          <p:nvPr userDrawn="1"/>
        </p:nvSpPr>
        <p:spPr>
          <a:xfrm>
            <a:off x="0" y="-14532"/>
            <a:ext cx="6040982" cy="507589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6E6D8E7C-22B7-524A-B228-5AF9D50A7AF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CDA65740-2D04-814E-8D9D-6434A9FD99F1}"/>
              </a:ext>
            </a:extLst>
          </p:cNvPr>
          <p:cNvCxnSpPr>
            <a:cxnSpLocks/>
          </p:cNvCxnSpPr>
          <p:nvPr userDrawn="1"/>
        </p:nvCxnSpPr>
        <p:spPr>
          <a:xfrm>
            <a:off x="-12700" y="4978893"/>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C5BFA773-7E8C-384B-A576-D985F7722B04}"/>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7874051E-4D2D-5E47-AA25-749AAAB3CEF5}"/>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itle 1">
            <a:extLst>
              <a:ext uri="{FF2B5EF4-FFF2-40B4-BE49-F238E27FC236}">
                <a16:creationId xmlns:a16="http://schemas.microsoft.com/office/drawing/2014/main" id="{9994D7C1-9FF8-E145-BFCE-2375627480BC}"/>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70" name="Subtitle 2">
            <a:extLst>
              <a:ext uri="{FF2B5EF4-FFF2-40B4-BE49-F238E27FC236}">
                <a16:creationId xmlns:a16="http://schemas.microsoft.com/office/drawing/2014/main" id="{8BD641C0-F69B-1D4C-840C-E84776C318EF}"/>
              </a:ext>
            </a:extLst>
          </p:cNvPr>
          <p:cNvSpPr>
            <a:spLocks noGrp="1"/>
          </p:cNvSpPr>
          <p:nvPr>
            <p:ph type="subTitle" idx="1"/>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1" name="Text Placeholder 14">
            <a:extLst>
              <a:ext uri="{FF2B5EF4-FFF2-40B4-BE49-F238E27FC236}">
                <a16:creationId xmlns:a16="http://schemas.microsoft.com/office/drawing/2014/main" id="{0D8DFB93-13C1-BA45-9FC2-2FCB69FAEEFA}"/>
              </a:ext>
            </a:extLst>
          </p:cNvPr>
          <p:cNvSpPr>
            <a:spLocks noGrp="1"/>
          </p:cNvSpPr>
          <p:nvPr>
            <p:ph type="body" sz="quarter" idx="10"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2" name="Group 21">
            <a:extLst>
              <a:ext uri="{FF2B5EF4-FFF2-40B4-BE49-F238E27FC236}">
                <a16:creationId xmlns:a16="http://schemas.microsoft.com/office/drawing/2014/main" id="{8C36BC0F-5962-1E40-B5F6-2F56FB24AB62}"/>
              </a:ext>
            </a:extLst>
          </p:cNvPr>
          <p:cNvGrpSpPr/>
          <p:nvPr userDrawn="1"/>
        </p:nvGrpSpPr>
        <p:grpSpPr>
          <a:xfrm>
            <a:off x="6719340" y="5639596"/>
            <a:ext cx="2987683" cy="282321"/>
            <a:chOff x="5059259" y="3924366"/>
            <a:chExt cx="3912923" cy="369751"/>
          </a:xfrm>
        </p:grpSpPr>
        <p:pic>
          <p:nvPicPr>
            <p:cNvPr id="24" name="Picture 23" descr="A picture containing drawing&#10;&#10;Description automatically generated">
              <a:extLst>
                <a:ext uri="{FF2B5EF4-FFF2-40B4-BE49-F238E27FC236}">
                  <a16:creationId xmlns:a16="http://schemas.microsoft.com/office/drawing/2014/main" id="{FAA626D5-217C-F74C-86E4-EEA58815039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5" name="Picture 24" descr="A picture containing drawing&#10;&#10;Description automatically generated">
              <a:extLst>
                <a:ext uri="{FF2B5EF4-FFF2-40B4-BE49-F238E27FC236}">
                  <a16:creationId xmlns:a16="http://schemas.microsoft.com/office/drawing/2014/main" id="{3247DB18-372C-3447-8524-0797184BBCE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26" name="Picture 25">
            <a:extLst>
              <a:ext uri="{FF2B5EF4-FFF2-40B4-BE49-F238E27FC236}">
                <a16:creationId xmlns:a16="http://schemas.microsoft.com/office/drawing/2014/main" id="{BA041E33-1A2D-2A4F-AC23-726E92B0D6B6}"/>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53625" y="5639303"/>
            <a:ext cx="1930722" cy="282290"/>
          </a:xfrm>
          <a:prstGeom prst="rect">
            <a:avLst/>
          </a:prstGeom>
        </p:spPr>
      </p:pic>
      <p:grpSp>
        <p:nvGrpSpPr>
          <p:cNvPr id="27" name="Group 26">
            <a:extLst>
              <a:ext uri="{FF2B5EF4-FFF2-40B4-BE49-F238E27FC236}">
                <a16:creationId xmlns:a16="http://schemas.microsoft.com/office/drawing/2014/main" id="{0EDBEF3C-8004-444A-AFDC-E92B560EB275}"/>
              </a:ext>
            </a:extLst>
          </p:cNvPr>
          <p:cNvGrpSpPr/>
          <p:nvPr userDrawn="1"/>
        </p:nvGrpSpPr>
        <p:grpSpPr>
          <a:xfrm>
            <a:off x="6717596" y="5992307"/>
            <a:ext cx="2613640" cy="284967"/>
            <a:chOff x="5057514" y="4377778"/>
            <a:chExt cx="3423045" cy="373217"/>
          </a:xfrm>
        </p:grpSpPr>
        <p:pic>
          <p:nvPicPr>
            <p:cNvPr id="28" name="Picture 27" descr="A picture containing drawing&#10;&#10;Description automatically generated">
              <a:extLst>
                <a:ext uri="{FF2B5EF4-FFF2-40B4-BE49-F238E27FC236}">
                  <a16:creationId xmlns:a16="http://schemas.microsoft.com/office/drawing/2014/main" id="{1CD21F81-A60B-344A-A300-D4CE525B3A7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41B160D9-ACEE-0B40-8E48-35B785F6308A}"/>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0" name="Picture 29">
            <a:extLst>
              <a:ext uri="{FF2B5EF4-FFF2-40B4-BE49-F238E27FC236}">
                <a16:creationId xmlns:a16="http://schemas.microsoft.com/office/drawing/2014/main" id="{674CBBCD-1E12-1045-998D-C5C098F8AF50}"/>
              </a:ext>
            </a:extLst>
          </p:cNvPr>
          <p:cNvPicPr>
            <a:picLocks noChangeAspect="1"/>
          </p:cNvPicPr>
          <p:nvPr userDrawn="1"/>
        </p:nvPicPr>
        <p:blipFill>
          <a:blip r:embed="rId8" cstate="email">
            <a:extLst>
              <a:ext uri="{28A0092B-C50C-407E-A947-70E740481C1C}">
                <a14:useLocalDpi xmlns:a14="http://schemas.microsoft.com/office/drawing/2010/main"/>
              </a:ext>
            </a:extLst>
          </a:blip>
          <a:srcRect/>
          <a:stretch/>
        </p:blipFill>
        <p:spPr>
          <a:xfrm>
            <a:off x="7853625" y="5992853"/>
            <a:ext cx="1558135" cy="284996"/>
          </a:xfrm>
          <a:prstGeom prst="rect">
            <a:avLst/>
          </a:prstGeom>
        </p:spPr>
      </p:pic>
      <p:cxnSp>
        <p:nvCxnSpPr>
          <p:cNvPr id="31" name="Straight Connector 30">
            <a:extLst>
              <a:ext uri="{FF2B5EF4-FFF2-40B4-BE49-F238E27FC236}">
                <a16:creationId xmlns:a16="http://schemas.microsoft.com/office/drawing/2014/main" id="{3D818158-B86D-7F4E-8EBC-18B03C7C46DD}"/>
              </a:ext>
            </a:extLst>
          </p:cNvPr>
          <p:cNvCxnSpPr/>
          <p:nvPr userDrawn="1"/>
        </p:nvCxnSpPr>
        <p:spPr>
          <a:xfrm>
            <a:off x="6044761" y="5336551"/>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2" name="Picture 31" descr="A picture containing drawing&#10;&#10;Description automatically generated">
            <a:extLst>
              <a:ext uri="{FF2B5EF4-FFF2-40B4-BE49-F238E27FC236}">
                <a16:creationId xmlns:a16="http://schemas.microsoft.com/office/drawing/2014/main" id="{17C32437-C494-E34A-8462-2D89C9DAA2D1}"/>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1791354" y="5661980"/>
            <a:ext cx="3486259" cy="612648"/>
          </a:xfrm>
          <a:prstGeom prst="rect">
            <a:avLst/>
          </a:prstGeom>
        </p:spPr>
      </p:pic>
    </p:spTree>
    <p:extLst>
      <p:ext uri="{BB962C8B-B14F-4D97-AF65-F5344CB8AC3E}">
        <p14:creationId xmlns:p14="http://schemas.microsoft.com/office/powerpoint/2010/main" val="1606059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up)">
                                      <p:cBhvr>
                                        <p:cTn id="7" dur="500"/>
                                        <p:tgtEl>
                                          <p:spTgt spid="5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wipe(left)">
                                      <p:cBhvr>
                                        <p:cTn id="11" dur="750"/>
                                        <p:tgtEl>
                                          <p:spTgt spid="55"/>
                                        </p:tgtEl>
                                      </p:cBhvr>
                                    </p:animEffect>
                                  </p:childTnLst>
                                </p:cTn>
                              </p:par>
                              <p:par>
                                <p:cTn id="12" presetID="22" presetClass="entr" presetSubtype="4" fill="hold" nodeType="with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wipe(down)">
                                      <p:cBhvr>
                                        <p:cTn id="14" dur="500"/>
                                        <p:tgtEl>
                                          <p:spTgt spid="57"/>
                                        </p:tgtEl>
                                      </p:cBhvr>
                                    </p:animEffect>
                                  </p:childTnLst>
                                </p:cTn>
                              </p:par>
                              <p:par>
                                <p:cTn id="15" presetID="10" presetClass="entr" presetSubtype="0" fill="hold" nodeType="withEffect">
                                  <p:stCondLst>
                                    <p:cond delay="10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750"/>
                                        <p:tgtEl>
                                          <p:spTgt spid="26"/>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750"/>
                                        <p:tgtEl>
                                          <p:spTgt spid="27"/>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40984" y="-3345"/>
            <a:ext cx="6151016" cy="4983596"/>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F4891804-8664-1041-BBBA-1ED63DB47E3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7089" y="5884752"/>
            <a:ext cx="2414977" cy="442136"/>
          </a:xfrm>
          <a:prstGeom prst="rect">
            <a:avLst/>
          </a:prstGeom>
        </p:spPr>
      </p:pic>
      <p:sp>
        <p:nvSpPr>
          <p:cNvPr id="9" name="Rectangle 8">
            <a:extLst>
              <a:ext uri="{FF2B5EF4-FFF2-40B4-BE49-F238E27FC236}">
                <a16:creationId xmlns:a16="http://schemas.microsoft.com/office/drawing/2014/main" id="{270F5173-7DFF-284C-92F2-293D110B4A4F}"/>
              </a:ext>
            </a:extLst>
          </p:cNvPr>
          <p:cNvSpPr/>
          <p:nvPr userDrawn="1"/>
        </p:nvSpPr>
        <p:spPr>
          <a:xfrm>
            <a:off x="2" y="-1"/>
            <a:ext cx="6040982" cy="52182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6082EBD-B853-5840-B5F9-B09CA401C853}"/>
              </a:ext>
            </a:extLst>
          </p:cNvPr>
          <p:cNvSpPr/>
          <p:nvPr userDrawn="1"/>
        </p:nvSpPr>
        <p:spPr>
          <a:xfrm>
            <a:off x="0" y="4983597"/>
            <a:ext cx="12192000" cy="188375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7A3768A9-4416-2049-873D-BE5AD0226D33}"/>
              </a:ext>
            </a:extLst>
          </p:cNvPr>
          <p:cNvCxnSpPr>
            <a:cxnSpLocks/>
          </p:cNvCxnSpPr>
          <p:nvPr userDrawn="1"/>
        </p:nvCxnSpPr>
        <p:spPr>
          <a:xfrm>
            <a:off x="-12700" y="4980251"/>
            <a:ext cx="12192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F6DC31E-8A0B-8941-85C6-7EBC23C0DFBE}"/>
              </a:ext>
            </a:extLst>
          </p:cNvPr>
          <p:cNvCxnSpPr>
            <a:cxnSpLocks/>
          </p:cNvCxnSpPr>
          <p:nvPr userDrawn="1"/>
        </p:nvCxnSpPr>
        <p:spPr>
          <a:xfrm>
            <a:off x="669493" y="3545058"/>
            <a:ext cx="0" cy="331294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CED511F0-7DBE-AC42-9F4D-5F92CE5C47BC}"/>
              </a:ext>
            </a:extLst>
          </p:cNvPr>
          <p:cNvCxnSpPr>
            <a:cxnSpLocks/>
          </p:cNvCxnSpPr>
          <p:nvPr userDrawn="1"/>
        </p:nvCxnSpPr>
        <p:spPr>
          <a:xfrm>
            <a:off x="11513626" y="12682"/>
            <a:ext cx="0" cy="531174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itle 1">
            <a:extLst>
              <a:ext uri="{FF2B5EF4-FFF2-40B4-BE49-F238E27FC236}">
                <a16:creationId xmlns:a16="http://schemas.microsoft.com/office/drawing/2014/main" id="{2B8A7865-B97C-A34F-9D3A-AA7475B0ADF8}"/>
              </a:ext>
            </a:extLst>
          </p:cNvPr>
          <p:cNvSpPr>
            <a:spLocks noGrp="1"/>
          </p:cNvSpPr>
          <p:nvPr>
            <p:ph type="ctrTitle" hasCustomPrompt="1"/>
          </p:nvPr>
        </p:nvSpPr>
        <p:spPr>
          <a:xfrm>
            <a:off x="704312" y="531112"/>
            <a:ext cx="4683700" cy="1802799"/>
          </a:xfrm>
        </p:spPr>
        <p:txBody>
          <a:bodyPr anchor="b">
            <a:normAutofit/>
          </a:bodyPr>
          <a:lstStyle>
            <a:lvl1pPr algn="l">
              <a:defRPr sz="4000">
                <a:solidFill>
                  <a:schemeClr val="bg1"/>
                </a:solidFill>
              </a:defRPr>
            </a:lvl1pPr>
          </a:lstStyle>
          <a:p>
            <a:r>
              <a:rPr lang="en-US"/>
              <a:t>CLICK TO EDIT MASTER TITLE STYLE</a:t>
            </a:r>
          </a:p>
        </p:txBody>
      </p:sp>
      <p:sp>
        <p:nvSpPr>
          <p:cNvPr id="24" name="Subtitle 2">
            <a:extLst>
              <a:ext uri="{FF2B5EF4-FFF2-40B4-BE49-F238E27FC236}">
                <a16:creationId xmlns:a16="http://schemas.microsoft.com/office/drawing/2014/main" id="{523F7AA3-5B55-D94F-8DD3-C810DE9ED3FF}"/>
              </a:ext>
            </a:extLst>
          </p:cNvPr>
          <p:cNvSpPr>
            <a:spLocks noGrp="1"/>
          </p:cNvSpPr>
          <p:nvPr>
            <p:ph type="subTitle" idx="10"/>
          </p:nvPr>
        </p:nvSpPr>
        <p:spPr>
          <a:xfrm>
            <a:off x="704312" y="2398302"/>
            <a:ext cx="4683700"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5" name="Text Placeholder 14">
            <a:extLst>
              <a:ext uri="{FF2B5EF4-FFF2-40B4-BE49-F238E27FC236}">
                <a16:creationId xmlns:a16="http://schemas.microsoft.com/office/drawing/2014/main" id="{6A81BBB1-4A31-B84D-A976-E7D5467F47DA}"/>
              </a:ext>
            </a:extLst>
          </p:cNvPr>
          <p:cNvSpPr>
            <a:spLocks noGrp="1"/>
          </p:cNvSpPr>
          <p:nvPr>
            <p:ph type="body" sz="quarter" idx="11" hasCustomPrompt="1"/>
          </p:nvPr>
        </p:nvSpPr>
        <p:spPr>
          <a:xfrm>
            <a:off x="704851" y="3463869"/>
            <a:ext cx="4683160" cy="150368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27" name="Group 26">
            <a:extLst>
              <a:ext uri="{FF2B5EF4-FFF2-40B4-BE49-F238E27FC236}">
                <a16:creationId xmlns:a16="http://schemas.microsoft.com/office/drawing/2014/main" id="{40937D7E-522F-B64A-9425-F952F0E42DFB}"/>
              </a:ext>
            </a:extLst>
          </p:cNvPr>
          <p:cNvGrpSpPr/>
          <p:nvPr userDrawn="1"/>
        </p:nvGrpSpPr>
        <p:grpSpPr>
          <a:xfrm>
            <a:off x="6719340" y="5634052"/>
            <a:ext cx="2987683" cy="282321"/>
            <a:chOff x="5059259" y="3924366"/>
            <a:chExt cx="3912923" cy="369751"/>
          </a:xfrm>
        </p:grpSpPr>
        <p:pic>
          <p:nvPicPr>
            <p:cNvPr id="28" name="Picture 27" descr="A picture containing drawing&#10;&#10;Description automatically generated">
              <a:extLst>
                <a:ext uri="{FF2B5EF4-FFF2-40B4-BE49-F238E27FC236}">
                  <a16:creationId xmlns:a16="http://schemas.microsoft.com/office/drawing/2014/main" id="{1424CACD-F4C2-C34E-9C40-7D18C0861B6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29" name="Picture 28" descr="A picture containing drawing&#10;&#10;Description automatically generated">
              <a:extLst>
                <a:ext uri="{FF2B5EF4-FFF2-40B4-BE49-F238E27FC236}">
                  <a16:creationId xmlns:a16="http://schemas.microsoft.com/office/drawing/2014/main" id="{B9848543-868A-204A-9AEC-BE367328AFA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30" name="Picture 29">
            <a:extLst>
              <a:ext uri="{FF2B5EF4-FFF2-40B4-BE49-F238E27FC236}">
                <a16:creationId xmlns:a16="http://schemas.microsoft.com/office/drawing/2014/main" id="{4FB4A191-FFD8-8246-8942-5C091CA2C02B}"/>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p:blipFill>
        <p:spPr>
          <a:xfrm>
            <a:off x="7853625" y="5633759"/>
            <a:ext cx="1930722" cy="282290"/>
          </a:xfrm>
          <a:prstGeom prst="rect">
            <a:avLst/>
          </a:prstGeom>
        </p:spPr>
      </p:pic>
      <p:grpSp>
        <p:nvGrpSpPr>
          <p:cNvPr id="31" name="Group 30">
            <a:extLst>
              <a:ext uri="{FF2B5EF4-FFF2-40B4-BE49-F238E27FC236}">
                <a16:creationId xmlns:a16="http://schemas.microsoft.com/office/drawing/2014/main" id="{3747D5E8-7380-174D-808A-D0B3E876E7EC}"/>
              </a:ext>
            </a:extLst>
          </p:cNvPr>
          <p:cNvGrpSpPr/>
          <p:nvPr userDrawn="1"/>
        </p:nvGrpSpPr>
        <p:grpSpPr>
          <a:xfrm>
            <a:off x="6717596" y="5986763"/>
            <a:ext cx="2613640" cy="284967"/>
            <a:chOff x="5057514" y="4377778"/>
            <a:chExt cx="3423045" cy="373217"/>
          </a:xfrm>
        </p:grpSpPr>
        <p:pic>
          <p:nvPicPr>
            <p:cNvPr id="32" name="Picture 31" descr="A picture containing drawing&#10;&#10;Description automatically generated">
              <a:extLst>
                <a:ext uri="{FF2B5EF4-FFF2-40B4-BE49-F238E27FC236}">
                  <a16:creationId xmlns:a16="http://schemas.microsoft.com/office/drawing/2014/main" id="{7CB78D14-0DC4-2641-9B0A-0989F9BEA6E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33" name="Picture 32" descr="A picture containing drawing&#10;&#10;Description automatically generated">
              <a:extLst>
                <a:ext uri="{FF2B5EF4-FFF2-40B4-BE49-F238E27FC236}">
                  <a16:creationId xmlns:a16="http://schemas.microsoft.com/office/drawing/2014/main" id="{1D34A66A-D919-4E42-8DD7-0A15BC8B703B}"/>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34" name="Picture 33">
            <a:extLst>
              <a:ext uri="{FF2B5EF4-FFF2-40B4-BE49-F238E27FC236}">
                <a16:creationId xmlns:a16="http://schemas.microsoft.com/office/drawing/2014/main" id="{EE690E50-46E2-154B-90A7-23DF675F5A11}"/>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7853625" y="5987309"/>
            <a:ext cx="1558135" cy="284996"/>
          </a:xfrm>
          <a:prstGeom prst="rect">
            <a:avLst/>
          </a:prstGeom>
        </p:spPr>
      </p:pic>
      <p:cxnSp>
        <p:nvCxnSpPr>
          <p:cNvPr id="35" name="Straight Connector 34">
            <a:extLst>
              <a:ext uri="{FF2B5EF4-FFF2-40B4-BE49-F238E27FC236}">
                <a16:creationId xmlns:a16="http://schemas.microsoft.com/office/drawing/2014/main" id="{3D38B908-19DE-9846-887B-DECB55F83F7A}"/>
              </a:ext>
            </a:extLst>
          </p:cNvPr>
          <p:cNvCxnSpPr/>
          <p:nvPr userDrawn="1"/>
        </p:nvCxnSpPr>
        <p:spPr>
          <a:xfrm>
            <a:off x="6044761" y="5331007"/>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36" name="Picture 35" descr="A picture containing drawing&#10;&#10;Description automatically generated">
            <a:extLst>
              <a:ext uri="{FF2B5EF4-FFF2-40B4-BE49-F238E27FC236}">
                <a16:creationId xmlns:a16="http://schemas.microsoft.com/office/drawing/2014/main" id="{22470071-2329-BD4F-8628-4A9600A06979}"/>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1791354" y="5656436"/>
            <a:ext cx="3486259" cy="612648"/>
          </a:xfrm>
          <a:prstGeom prst="rect">
            <a:avLst/>
          </a:prstGeom>
        </p:spPr>
      </p:pic>
    </p:spTree>
    <p:extLst>
      <p:ext uri="{BB962C8B-B14F-4D97-AF65-F5344CB8AC3E}">
        <p14:creationId xmlns:p14="http://schemas.microsoft.com/office/powerpoint/2010/main" val="207200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up)">
                                      <p:cBhvr>
                                        <p:cTn id="7" dur="500"/>
                                        <p:tgtEl>
                                          <p:spTgt spid="1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750"/>
                                        <p:tgtEl>
                                          <p:spTgt spid="11"/>
                                        </p:tgtEl>
                                      </p:cBhvr>
                                    </p:animEffect>
                                  </p:childTnLst>
                                </p:cTn>
                              </p:par>
                              <p:par>
                                <p:cTn id="12" presetID="22" presetClass="entr" presetSubtype="4"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wipe(down)">
                                      <p:cBhvr>
                                        <p:cTn id="14" dur="500"/>
                                        <p:tgtEl>
                                          <p:spTgt spid="13"/>
                                        </p:tgtEl>
                                      </p:cBhvr>
                                    </p:animEffect>
                                  </p:childTnLst>
                                </p:cTn>
                              </p:par>
                              <p:par>
                                <p:cTn id="15" presetID="10" presetClass="entr" presetSubtype="0" fill="hold" nodeType="withEffect">
                                  <p:stCondLst>
                                    <p:cond delay="100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750"/>
                                        <p:tgtEl>
                                          <p:spTgt spid="27"/>
                                        </p:tgtEl>
                                      </p:cBhvr>
                                    </p:animEffect>
                                  </p:childTnLst>
                                </p:cTn>
                              </p:par>
                            </p:childTnLst>
                          </p:cTn>
                        </p:par>
                        <p:par>
                          <p:cTn id="18" fill="hold">
                            <p:stCondLst>
                              <p:cond delay="2250"/>
                            </p:stCondLst>
                            <p:childTnLst>
                              <p:par>
                                <p:cTn id="19" presetID="22" presetClass="entr" presetSubtype="8" fill="hold"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750"/>
                                        <p:tgtEl>
                                          <p:spTgt spid="30"/>
                                        </p:tgtEl>
                                      </p:cBhvr>
                                    </p:animEffect>
                                  </p:childTnLst>
                                </p:cTn>
                              </p:par>
                            </p:childTnLst>
                          </p:cTn>
                        </p:par>
                        <p:par>
                          <p:cTn id="22" fill="hold">
                            <p:stCondLst>
                              <p:cond delay="3000"/>
                            </p:stCondLst>
                            <p:childTnLst>
                              <p:par>
                                <p:cTn id="23" presetID="10" presetClass="entr" presetSubtype="0" fill="hold" nodeType="afterEffect">
                                  <p:stCondLst>
                                    <p:cond delay="5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750"/>
                                        <p:tgtEl>
                                          <p:spTgt spid="31"/>
                                        </p:tgtEl>
                                      </p:cBhvr>
                                    </p:animEffect>
                                  </p:childTnLst>
                                </p:cTn>
                              </p:par>
                            </p:childTnLst>
                          </p:cTn>
                        </p:par>
                        <p:par>
                          <p:cTn id="26" fill="hold">
                            <p:stCondLst>
                              <p:cond delay="425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1B2310E8-79EC-BD4A-9377-CA746F773EA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006"/>
          <a:stretch/>
        </p:blipFill>
        <p:spPr>
          <a:xfrm>
            <a:off x="-1" y="1244246"/>
            <a:ext cx="12191999" cy="4407807"/>
          </a:xfrm>
          <a:prstGeom prst="rect">
            <a:avLst/>
          </a:prstGeom>
        </p:spPr>
      </p:pic>
      <p:sp>
        <p:nvSpPr>
          <p:cNvPr id="48" name="Rectangle 47">
            <a:extLst>
              <a:ext uri="{FF2B5EF4-FFF2-40B4-BE49-F238E27FC236}">
                <a16:creationId xmlns:a16="http://schemas.microsoft.com/office/drawing/2014/main" id="{8C134724-C163-574F-8BA2-FFFF5211D44F}"/>
              </a:ext>
            </a:extLst>
          </p:cNvPr>
          <p:cNvSpPr/>
          <p:nvPr userDrawn="1"/>
        </p:nvSpPr>
        <p:spPr>
          <a:xfrm rot="16200000">
            <a:off x="5455557" y="544690"/>
            <a:ext cx="6846711" cy="5779907"/>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9291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6" name="Picture 25" descr="A picture containing text&#10;&#10;Description automatically generated">
            <a:extLst>
              <a:ext uri="{FF2B5EF4-FFF2-40B4-BE49-F238E27FC236}">
                <a16:creationId xmlns:a16="http://schemas.microsoft.com/office/drawing/2014/main" id="{BDCD7847-1522-0E44-AF5F-7A45814F376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Tree>
    <p:extLst>
      <p:ext uri="{BB962C8B-B14F-4D97-AF65-F5344CB8AC3E}">
        <p14:creationId xmlns:p14="http://schemas.microsoft.com/office/powerpoint/2010/main" val="269488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CF8BCE1-6DCB-2840-A0A1-8CC968F7C884}"/>
              </a:ext>
            </a:extLst>
          </p:cNvPr>
          <p:cNvSpPr/>
          <p:nvPr userDrawn="1"/>
        </p:nvSpPr>
        <p:spPr>
          <a:xfrm rot="16200000">
            <a:off x="5459989" y="549121"/>
            <a:ext cx="6846710" cy="5771045"/>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3" y="1180347"/>
            <a:ext cx="5997825" cy="4455955"/>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cxnSp>
        <p:nvCxnSpPr>
          <p:cNvPr id="13" name="Straight Connector 12">
            <a:extLst>
              <a:ext uri="{FF2B5EF4-FFF2-40B4-BE49-F238E27FC236}">
                <a16:creationId xmlns:a16="http://schemas.microsoft.com/office/drawing/2014/main" id="{01960654-D825-024F-B13F-787B9EC0C20F}"/>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5" name="Title 1">
            <a:extLst>
              <a:ext uri="{FF2B5EF4-FFF2-40B4-BE49-F238E27FC236}">
                <a16:creationId xmlns:a16="http://schemas.microsoft.com/office/drawing/2014/main" id="{FBB1ED9C-99DB-C246-A4DB-F174540FC69F}"/>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6" name="Subtitle 2">
            <a:extLst>
              <a:ext uri="{FF2B5EF4-FFF2-40B4-BE49-F238E27FC236}">
                <a16:creationId xmlns:a16="http://schemas.microsoft.com/office/drawing/2014/main" id="{19EFF162-5FEB-B040-9994-7DE97E34B86A}"/>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7" name="Text Placeholder 14">
            <a:extLst>
              <a:ext uri="{FF2B5EF4-FFF2-40B4-BE49-F238E27FC236}">
                <a16:creationId xmlns:a16="http://schemas.microsoft.com/office/drawing/2014/main" id="{52FADF90-0AAD-0F45-A3AC-ABD6E1C37F8E}"/>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21" name="Straight Connector 20">
            <a:extLst>
              <a:ext uri="{FF2B5EF4-FFF2-40B4-BE49-F238E27FC236}">
                <a16:creationId xmlns:a16="http://schemas.microsoft.com/office/drawing/2014/main" id="{18B0BF2B-4F90-D247-9C57-408C733BE5F6}"/>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2" name="Picture 21" descr="A picture containing text&#10;&#10;Description automatically generated">
            <a:extLst>
              <a:ext uri="{FF2B5EF4-FFF2-40B4-BE49-F238E27FC236}">
                <a16:creationId xmlns:a16="http://schemas.microsoft.com/office/drawing/2014/main" id="{C2884DF9-53E6-4346-861F-8121ED4062D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740165" y="5968781"/>
            <a:ext cx="4299966" cy="576072"/>
          </a:xfrm>
          <a:prstGeom prst="rect">
            <a:avLst/>
          </a:prstGeom>
        </p:spPr>
      </p:pic>
      <p:sp>
        <p:nvSpPr>
          <p:cNvPr id="23" name="Rectangle 22">
            <a:extLst>
              <a:ext uri="{FF2B5EF4-FFF2-40B4-BE49-F238E27FC236}">
                <a16:creationId xmlns:a16="http://schemas.microsoft.com/office/drawing/2014/main" id="{A1B553F8-A471-9349-94E7-432646AEA067}"/>
              </a:ext>
            </a:extLst>
          </p:cNvPr>
          <p:cNvSpPr/>
          <p:nvPr userDrawn="1"/>
        </p:nvSpPr>
        <p:spPr>
          <a:xfrm>
            <a:off x="11768865" y="1180348"/>
            <a:ext cx="437881" cy="44781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521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4_Title Slide">
    <p:spTree>
      <p:nvGrpSpPr>
        <p:cNvPr id="1" name=""/>
        <p:cNvGrpSpPr/>
        <p:nvPr/>
      </p:nvGrpSpPr>
      <p:grpSpPr>
        <a:xfrm>
          <a:off x="0" y="0"/>
          <a:ext cx="0" cy="0"/>
          <a:chOff x="0" y="0"/>
          <a:chExt cx="0" cy="0"/>
        </a:xfrm>
      </p:grpSpPr>
      <p:pic>
        <p:nvPicPr>
          <p:cNvPr id="22" name="Picture 21" descr="A sunset in the background&#10;&#10;Description automatically generated">
            <a:extLst>
              <a:ext uri="{FF2B5EF4-FFF2-40B4-BE49-F238E27FC236}">
                <a16:creationId xmlns:a16="http://schemas.microsoft.com/office/drawing/2014/main" id="{4460951A-58F0-7D43-A01C-2C594E19BA5C}"/>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6078531" y="0"/>
            <a:ext cx="6113475" cy="6858000"/>
          </a:xfrm>
          <a:prstGeom prst="rect">
            <a:avLst/>
          </a:prstGeom>
        </p:spPr>
      </p:pic>
      <p:sp>
        <p:nvSpPr>
          <p:cNvPr id="6" name="Rectangle 5">
            <a:extLst>
              <a:ext uri="{FF2B5EF4-FFF2-40B4-BE49-F238E27FC236}">
                <a16:creationId xmlns:a16="http://schemas.microsoft.com/office/drawing/2014/main" id="{AC3C282F-EB59-3543-87B8-7F8DEB02A5A3}"/>
              </a:ext>
            </a:extLst>
          </p:cNvPr>
          <p:cNvSpPr/>
          <p:nvPr userDrawn="1"/>
        </p:nvSpPr>
        <p:spPr>
          <a:xfrm>
            <a:off x="-18404" y="0"/>
            <a:ext cx="6099625" cy="686629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8" name="Straight Connector 17">
            <a:extLst>
              <a:ext uri="{FF2B5EF4-FFF2-40B4-BE49-F238E27FC236}">
                <a16:creationId xmlns:a16="http://schemas.microsoft.com/office/drawing/2014/main" id="{FC7258B3-6723-9E4F-856A-23B5B163D4E7}"/>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71F689BE-95E2-6A46-A78D-4BA7755CE76B}"/>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20EEB1F-4E01-6345-B454-EFB58C31E212}"/>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F4034767-142E-6245-A8EC-C997E3BBBA5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Tree>
    <p:extLst>
      <p:ext uri="{BB962C8B-B14F-4D97-AF65-F5344CB8AC3E}">
        <p14:creationId xmlns:p14="http://schemas.microsoft.com/office/powerpoint/2010/main" val="19640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up)">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7345EFC-CAB9-A740-967E-AFE88684B442}"/>
              </a:ext>
            </a:extLst>
          </p:cNvPr>
          <p:cNvSpPr/>
          <p:nvPr userDrawn="1"/>
        </p:nvSpPr>
        <p:spPr>
          <a:xfrm>
            <a:off x="-18404" y="-18575"/>
            <a:ext cx="6099625" cy="690343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25FBAEAB-D120-8149-909C-FAB20293F1A4}"/>
              </a:ext>
            </a:extLst>
          </p:cNvPr>
          <p:cNvSpPr>
            <a:spLocks noGrp="1"/>
          </p:cNvSpPr>
          <p:nvPr>
            <p:ph type="ctrTitle" hasCustomPrompt="1"/>
          </p:nvPr>
        </p:nvSpPr>
        <p:spPr>
          <a:xfrm>
            <a:off x="874936" y="839972"/>
            <a:ext cx="4261471" cy="935665"/>
          </a:xfrm>
        </p:spPr>
        <p:txBody>
          <a:bodyPr anchor="b">
            <a:noAutofit/>
          </a:bodyPr>
          <a:lstStyle>
            <a:lvl1pPr algn="l">
              <a:defRPr sz="3400">
                <a:solidFill>
                  <a:schemeClr val="bg1"/>
                </a:solidFill>
              </a:defRPr>
            </a:lvl1pPr>
          </a:lstStyle>
          <a:p>
            <a:r>
              <a:rPr lang="en-US"/>
              <a:t>CLICK TO EDIT MASTER TITLE STYLE</a:t>
            </a:r>
          </a:p>
        </p:txBody>
      </p:sp>
      <p:sp>
        <p:nvSpPr>
          <p:cNvPr id="7" name="Subtitle 2">
            <a:extLst>
              <a:ext uri="{FF2B5EF4-FFF2-40B4-BE49-F238E27FC236}">
                <a16:creationId xmlns:a16="http://schemas.microsoft.com/office/drawing/2014/main" id="{227CDE83-B46C-E54F-9B80-24A8D3DC5FD9}"/>
              </a:ext>
            </a:extLst>
          </p:cNvPr>
          <p:cNvSpPr>
            <a:spLocks noGrp="1"/>
          </p:cNvSpPr>
          <p:nvPr>
            <p:ph type="subTitle" idx="10" hasCustomPrompt="1"/>
          </p:nvPr>
        </p:nvSpPr>
        <p:spPr>
          <a:xfrm>
            <a:off x="874936" y="2517070"/>
            <a:ext cx="4261475"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8" name="Text Placeholder 14">
            <a:extLst>
              <a:ext uri="{FF2B5EF4-FFF2-40B4-BE49-F238E27FC236}">
                <a16:creationId xmlns:a16="http://schemas.microsoft.com/office/drawing/2014/main" id="{3054FB77-B517-C74A-B356-D4517F3FB1A1}"/>
              </a:ext>
            </a:extLst>
          </p:cNvPr>
          <p:cNvSpPr>
            <a:spLocks noGrp="1"/>
          </p:cNvSpPr>
          <p:nvPr>
            <p:ph type="body" sz="quarter" idx="11" hasCustomPrompt="1"/>
          </p:nvPr>
        </p:nvSpPr>
        <p:spPr>
          <a:xfrm>
            <a:off x="874937" y="3456301"/>
            <a:ext cx="4261480"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9" name="Straight Connector 8">
            <a:extLst>
              <a:ext uri="{FF2B5EF4-FFF2-40B4-BE49-F238E27FC236}">
                <a16:creationId xmlns:a16="http://schemas.microsoft.com/office/drawing/2014/main" id="{35F55095-68A1-B941-9BE0-888332DD4FAE}"/>
              </a:ext>
            </a:extLst>
          </p:cNvPr>
          <p:cNvCxnSpPr>
            <a:cxnSpLocks/>
          </p:cNvCxnSpPr>
          <p:nvPr userDrawn="1"/>
        </p:nvCxnSpPr>
        <p:spPr>
          <a:xfrm>
            <a:off x="1214" y="556710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C68FB32-6459-F34B-8979-07136250C7E7}"/>
              </a:ext>
            </a:extLst>
          </p:cNvPr>
          <p:cNvCxnSpPr>
            <a:cxnSpLocks/>
          </p:cNvCxnSpPr>
          <p:nvPr userDrawn="1"/>
        </p:nvCxnSpPr>
        <p:spPr>
          <a:xfrm>
            <a:off x="492175" y="909713"/>
            <a:ext cx="0" cy="595658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8E860A2-6706-3A4F-85C9-E8BEC9A452D6}"/>
              </a:ext>
            </a:extLst>
          </p:cNvPr>
          <p:cNvCxnSpPr>
            <a:cxnSpLocks/>
          </p:cNvCxnSpPr>
          <p:nvPr userDrawn="1"/>
        </p:nvCxnSpPr>
        <p:spPr>
          <a:xfrm>
            <a:off x="5607474" y="-18570"/>
            <a:ext cx="0" cy="641937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10;&#10;Description automatically generated">
            <a:extLst>
              <a:ext uri="{FF2B5EF4-FFF2-40B4-BE49-F238E27FC236}">
                <a16:creationId xmlns:a16="http://schemas.microsoft.com/office/drawing/2014/main" id="{C90525A1-DD7A-D249-8353-F7C42128AE8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53550" y="5958919"/>
            <a:ext cx="4299966" cy="576072"/>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6071750" y="0"/>
            <a:ext cx="6120250" cy="6858000"/>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322862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up)">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pic>
        <p:nvPicPr>
          <p:cNvPr id="5" name="Picture 4" descr="A screen shot of a computer&#10;&#10;Description automatically generated">
            <a:extLst>
              <a:ext uri="{FF2B5EF4-FFF2-40B4-BE49-F238E27FC236}">
                <a16:creationId xmlns:a16="http://schemas.microsoft.com/office/drawing/2014/main" id="{DBA51ED0-AC23-9247-A885-B540A5C4E788}"/>
              </a:ext>
            </a:extLst>
          </p:cNvPr>
          <p:cNvPicPr>
            <a:picLocks noChangeAspect="1"/>
          </p:cNvPicPr>
          <p:nvPr userDrawn="1"/>
        </p:nvPicPr>
        <p:blipFill rotWithShape="1">
          <a:blip r:embed="rId2"/>
          <a:srcRect t="23705" b="21371"/>
          <a:stretch/>
        </p:blipFill>
        <p:spPr>
          <a:xfrm>
            <a:off x="2212" y="1175953"/>
            <a:ext cx="12198647" cy="4466668"/>
          </a:xfrm>
          <a:prstGeom prst="rect">
            <a:avLst/>
          </a:prstGeom>
        </p:spPr>
      </p:pic>
      <p:sp>
        <p:nvSpPr>
          <p:cNvPr id="49" name="Rectangle 48">
            <a:extLst>
              <a:ext uri="{FF2B5EF4-FFF2-40B4-BE49-F238E27FC236}">
                <a16:creationId xmlns:a16="http://schemas.microsoft.com/office/drawing/2014/main" id="{DA214497-3A19-2949-BC95-02ED12518AD2}"/>
              </a:ext>
            </a:extLst>
          </p:cNvPr>
          <p:cNvSpPr/>
          <p:nvPr userDrawn="1"/>
        </p:nvSpPr>
        <p:spPr>
          <a:xfrm rot="5400000">
            <a:off x="8280089" y="3360361"/>
            <a:ext cx="1215380"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5AAF7C8-AF7B-EB42-B754-00A9A452984D}"/>
              </a:ext>
            </a:extLst>
          </p:cNvPr>
          <p:cNvSpPr/>
          <p:nvPr userDrawn="1"/>
        </p:nvSpPr>
        <p:spPr>
          <a:xfrm>
            <a:off x="6000881" y="1203158"/>
            <a:ext cx="5776847" cy="5654841"/>
          </a:xfrm>
          <a:prstGeom prst="rect">
            <a:avLst/>
          </a:prstGeom>
          <a:solidFill>
            <a:srgbClr val="003C6B">
              <a:alpha val="8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08015FD1-4683-214F-95B5-1925380FBBC2}"/>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831F14F-C74F-4C43-B521-47FD3E3999A0}"/>
              </a:ext>
            </a:extLst>
          </p:cNvPr>
          <p:cNvCxnSpPr>
            <a:cxnSpLocks/>
          </p:cNvCxnSpPr>
          <p:nvPr userDrawn="1"/>
        </p:nvCxnSpPr>
        <p:spPr>
          <a:xfrm>
            <a:off x="423134" y="1182544"/>
            <a:ext cx="0" cy="4462272"/>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71BE919-DC09-3A43-B246-5A10D67E5384}"/>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p:ph type="body" sz="quarter" idx="10"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7" name="Group 6">
            <a:extLst>
              <a:ext uri="{FF2B5EF4-FFF2-40B4-BE49-F238E27FC236}">
                <a16:creationId xmlns:a16="http://schemas.microsoft.com/office/drawing/2014/main" id="{C89D7072-8E61-8A4A-8FA5-CB0BB9A6A728}"/>
              </a:ext>
            </a:extLst>
          </p:cNvPr>
          <p:cNvGrpSpPr/>
          <p:nvPr userDrawn="1"/>
        </p:nvGrpSpPr>
        <p:grpSpPr>
          <a:xfrm>
            <a:off x="8100461" y="961182"/>
            <a:ext cx="1340390" cy="404228"/>
            <a:chOff x="8100461" y="961182"/>
            <a:chExt cx="1340390" cy="404228"/>
          </a:xfrm>
        </p:grpSpPr>
        <p:grpSp>
          <p:nvGrpSpPr>
            <p:cNvPr id="6" name="Group 5">
              <a:extLst>
                <a:ext uri="{FF2B5EF4-FFF2-40B4-BE49-F238E27FC236}">
                  <a16:creationId xmlns:a16="http://schemas.microsoft.com/office/drawing/2014/main" id="{0B52EC65-56B6-E645-9466-67D81ED7DD29}"/>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AC368A69-521D-A745-B5E9-30391993EF7D}"/>
                  </a:ext>
                </a:extLst>
              </p:cNvPr>
              <p:cNvGrpSpPr/>
              <p:nvPr userDrawn="1"/>
            </p:nvGrpSpPr>
            <p:grpSpPr>
              <a:xfrm rot="5400000">
                <a:off x="8597476" y="522035"/>
                <a:ext cx="346360" cy="1340390"/>
                <a:chOff x="10819113" y="-279034"/>
                <a:chExt cx="990396" cy="3832767"/>
              </a:xfrm>
              <a:solidFill>
                <a:schemeClr val="bg1"/>
              </a:solidFill>
            </p:grpSpPr>
            <p:sp>
              <p:nvSpPr>
                <p:cNvPr id="17" name="Trapezoid 23">
                  <a:extLst>
                    <a:ext uri="{FF2B5EF4-FFF2-40B4-BE49-F238E27FC236}">
                      <a16:creationId xmlns:a16="http://schemas.microsoft.com/office/drawing/2014/main" id="{5CC7D75B-10B6-2D43-8C3E-9C46E949F430}"/>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3D7FF898-26E2-4648-9A62-BBA2DCDDC7F9}"/>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 name="Group 22">
                <a:extLst>
                  <a:ext uri="{FF2B5EF4-FFF2-40B4-BE49-F238E27FC236}">
                    <a16:creationId xmlns:a16="http://schemas.microsoft.com/office/drawing/2014/main" id="{84610ECD-3063-2E45-8977-9670D2B35E70}"/>
                  </a:ext>
                </a:extLst>
              </p:cNvPr>
              <p:cNvGrpSpPr/>
              <p:nvPr userDrawn="1"/>
            </p:nvGrpSpPr>
            <p:grpSpPr>
              <a:xfrm rot="5400000">
                <a:off x="8597476" y="464167"/>
                <a:ext cx="346360" cy="1340390"/>
                <a:chOff x="10819113" y="-279034"/>
                <a:chExt cx="990396" cy="3832767"/>
              </a:xfrm>
              <a:solidFill>
                <a:schemeClr val="accent1"/>
              </a:solidFill>
            </p:grpSpPr>
            <p:sp>
              <p:nvSpPr>
                <p:cNvPr id="25" name="Trapezoid 23">
                  <a:extLst>
                    <a:ext uri="{FF2B5EF4-FFF2-40B4-BE49-F238E27FC236}">
                      <a16:creationId xmlns:a16="http://schemas.microsoft.com/office/drawing/2014/main" id="{01109208-5C6B-7744-8336-82DBD919FCB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rapezoid 21">
                  <a:extLst>
                    <a:ext uri="{FF2B5EF4-FFF2-40B4-BE49-F238E27FC236}">
                      <a16:creationId xmlns:a16="http://schemas.microsoft.com/office/drawing/2014/main" id="{80E6C773-8354-9445-A8E5-2C54D34558E8}"/>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43" name="Trapezoid 23">
              <a:extLst>
                <a:ext uri="{FF2B5EF4-FFF2-40B4-BE49-F238E27FC236}">
                  <a16:creationId xmlns:a16="http://schemas.microsoft.com/office/drawing/2014/main" id="{0ABDD431-8AF8-B743-A21B-5795E1CB65DA}"/>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9" name="Picture 28" descr="A picture containing drawing&#10;&#10;Description automatically generated">
            <a:extLst>
              <a:ext uri="{FF2B5EF4-FFF2-40B4-BE49-F238E27FC236}">
                <a16:creationId xmlns:a16="http://schemas.microsoft.com/office/drawing/2014/main" id="{9D29D54C-3F54-264E-96BE-57421F2D375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Tree>
    <p:extLst>
      <p:ext uri="{BB962C8B-B14F-4D97-AF65-F5344CB8AC3E}">
        <p14:creationId xmlns:p14="http://schemas.microsoft.com/office/powerpoint/2010/main" val="4040094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180344"/>
            <a:ext cx="5997436" cy="4448463"/>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C0AD1696-F878-8E45-8B97-701CE703B932}"/>
              </a:ext>
            </a:extLst>
          </p:cNvPr>
          <p:cNvSpPr/>
          <p:nvPr userDrawn="1"/>
        </p:nvSpPr>
        <p:spPr>
          <a:xfrm rot="5400000">
            <a:off x="6048951" y="1129224"/>
            <a:ext cx="5677655" cy="5779899"/>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B2A8ACD4-72E6-E141-BC4A-F7261DACBD24}"/>
              </a:ext>
            </a:extLst>
          </p:cNvPr>
          <p:cNvCxnSpPr>
            <a:cxnSpLocks/>
          </p:cNvCxnSpPr>
          <p:nvPr userDrawn="1"/>
        </p:nvCxnSpPr>
        <p:spPr>
          <a:xfrm>
            <a:off x="0" y="1627819"/>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9BB24A2-A1A4-8042-A3D3-E79EC52BAEBD}"/>
              </a:ext>
            </a:extLst>
          </p:cNvPr>
          <p:cNvCxnSpPr>
            <a:cxnSpLocks/>
          </p:cNvCxnSpPr>
          <p:nvPr userDrawn="1"/>
        </p:nvCxnSpPr>
        <p:spPr>
          <a:xfrm>
            <a:off x="11337096" y="0"/>
            <a:ext cx="0" cy="4195654"/>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166E370C-6563-5843-BA68-E200CC550664}"/>
              </a:ext>
            </a:extLst>
          </p:cNvPr>
          <p:cNvSpPr>
            <a:spLocks noGrp="1"/>
          </p:cNvSpPr>
          <p:nvPr>
            <p:ph type="ctrTitle" hasCustomPrompt="1"/>
          </p:nvPr>
        </p:nvSpPr>
        <p:spPr>
          <a:xfrm>
            <a:off x="6314396" y="2056160"/>
            <a:ext cx="4616329" cy="1471183"/>
          </a:xfrm>
        </p:spPr>
        <p:txBody>
          <a:bodyPr anchor="b">
            <a:normAutofit/>
          </a:bodyPr>
          <a:lstStyle>
            <a:lvl1pPr algn="l">
              <a:defRPr sz="3600">
                <a:solidFill>
                  <a:schemeClr val="bg1"/>
                </a:solidFill>
              </a:defRPr>
            </a:lvl1pPr>
          </a:lstStyle>
          <a:p>
            <a:r>
              <a:rPr lang="en-US"/>
              <a:t>CLICK TO EDIT MASTER TITLE STYLE</a:t>
            </a:r>
            <a:br>
              <a:rPr lang="en-US"/>
            </a:br>
            <a:endParaRPr lang="en-US"/>
          </a:p>
        </p:txBody>
      </p:sp>
      <p:sp>
        <p:nvSpPr>
          <p:cNvPr id="13" name="Subtitle 2">
            <a:extLst>
              <a:ext uri="{FF2B5EF4-FFF2-40B4-BE49-F238E27FC236}">
                <a16:creationId xmlns:a16="http://schemas.microsoft.com/office/drawing/2014/main" id="{F939E516-FCF1-0B41-84B0-8BAF2345BBD6}"/>
              </a:ext>
            </a:extLst>
          </p:cNvPr>
          <p:cNvSpPr>
            <a:spLocks noGrp="1"/>
          </p:cNvSpPr>
          <p:nvPr>
            <p:ph type="subTitle" idx="10" hasCustomPrompt="1"/>
          </p:nvPr>
        </p:nvSpPr>
        <p:spPr>
          <a:xfrm>
            <a:off x="6314210" y="3645821"/>
            <a:ext cx="4625151" cy="549833"/>
          </a:xfrm>
        </p:spPr>
        <p:txBody>
          <a:bodyPr>
            <a:normAutofit/>
          </a:bodyPr>
          <a:lstStyle>
            <a:lvl1pPr marL="0" indent="0" algn="l">
              <a:buNone/>
              <a:defRPr sz="18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Text Placeholder 14">
            <a:extLst>
              <a:ext uri="{FF2B5EF4-FFF2-40B4-BE49-F238E27FC236}">
                <a16:creationId xmlns:a16="http://schemas.microsoft.com/office/drawing/2014/main" id="{88904402-987A-3642-B024-A48D4229DE29}"/>
              </a:ext>
            </a:extLst>
          </p:cNvPr>
          <p:cNvSpPr>
            <a:spLocks noGrp="1"/>
          </p:cNvSpPr>
          <p:nvPr>
            <p:ph type="body" sz="quarter" idx="11" hasCustomPrompt="1"/>
          </p:nvPr>
        </p:nvSpPr>
        <p:spPr>
          <a:xfrm>
            <a:off x="6314210" y="4314119"/>
            <a:ext cx="4625151"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15" name="Group 14">
            <a:extLst>
              <a:ext uri="{FF2B5EF4-FFF2-40B4-BE49-F238E27FC236}">
                <a16:creationId xmlns:a16="http://schemas.microsoft.com/office/drawing/2014/main" id="{D2BC4C3D-5E34-DC49-8318-D4FBE05F3F02}"/>
              </a:ext>
            </a:extLst>
          </p:cNvPr>
          <p:cNvGrpSpPr/>
          <p:nvPr userDrawn="1"/>
        </p:nvGrpSpPr>
        <p:grpSpPr>
          <a:xfrm>
            <a:off x="8100461" y="961182"/>
            <a:ext cx="1340390" cy="404228"/>
            <a:chOff x="8100461" y="961182"/>
            <a:chExt cx="1340390" cy="404228"/>
          </a:xfrm>
        </p:grpSpPr>
        <p:grpSp>
          <p:nvGrpSpPr>
            <p:cNvPr id="16" name="Group 15">
              <a:extLst>
                <a:ext uri="{FF2B5EF4-FFF2-40B4-BE49-F238E27FC236}">
                  <a16:creationId xmlns:a16="http://schemas.microsoft.com/office/drawing/2014/main" id="{C56C5F8E-EBF7-8E46-AEF4-157A8C39725B}"/>
                </a:ext>
              </a:extLst>
            </p:cNvPr>
            <p:cNvGrpSpPr/>
            <p:nvPr userDrawn="1"/>
          </p:nvGrpSpPr>
          <p:grpSpPr>
            <a:xfrm>
              <a:off x="8100461" y="961182"/>
              <a:ext cx="1340390" cy="404228"/>
              <a:chOff x="8100461" y="961182"/>
              <a:chExt cx="1340390" cy="404228"/>
            </a:xfrm>
          </p:grpSpPr>
          <p:grpSp>
            <p:nvGrpSpPr>
              <p:cNvPr id="18" name="Group 17">
                <a:extLst>
                  <a:ext uri="{FF2B5EF4-FFF2-40B4-BE49-F238E27FC236}">
                    <a16:creationId xmlns:a16="http://schemas.microsoft.com/office/drawing/2014/main" id="{07924856-ED39-6A46-BEE7-4971DC391FD7}"/>
                  </a:ext>
                </a:extLst>
              </p:cNvPr>
              <p:cNvGrpSpPr/>
              <p:nvPr userDrawn="1"/>
            </p:nvGrpSpPr>
            <p:grpSpPr>
              <a:xfrm rot="5400000">
                <a:off x="8597476" y="522035"/>
                <a:ext cx="346360" cy="1340390"/>
                <a:chOff x="10819113" y="-279034"/>
                <a:chExt cx="990396" cy="3832767"/>
              </a:xfrm>
              <a:solidFill>
                <a:schemeClr val="bg1"/>
              </a:solidFill>
            </p:grpSpPr>
            <p:sp>
              <p:nvSpPr>
                <p:cNvPr id="22" name="Trapezoid 23">
                  <a:extLst>
                    <a:ext uri="{FF2B5EF4-FFF2-40B4-BE49-F238E27FC236}">
                      <a16:creationId xmlns:a16="http://schemas.microsoft.com/office/drawing/2014/main" id="{D659F23F-6941-974F-A2D9-156D42C05811}"/>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rapezoid 21">
                  <a:extLst>
                    <a:ext uri="{FF2B5EF4-FFF2-40B4-BE49-F238E27FC236}">
                      <a16:creationId xmlns:a16="http://schemas.microsoft.com/office/drawing/2014/main" id="{2CCCAA9F-AF4C-324F-A50C-DD6C5231EB70}"/>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 name="Group 18">
                <a:extLst>
                  <a:ext uri="{FF2B5EF4-FFF2-40B4-BE49-F238E27FC236}">
                    <a16:creationId xmlns:a16="http://schemas.microsoft.com/office/drawing/2014/main" id="{C87EE595-4B35-874F-992B-05A7BAD6A4EA}"/>
                  </a:ext>
                </a:extLst>
              </p:cNvPr>
              <p:cNvGrpSpPr/>
              <p:nvPr userDrawn="1"/>
            </p:nvGrpSpPr>
            <p:grpSpPr>
              <a:xfrm rot="5400000">
                <a:off x="8597476" y="464167"/>
                <a:ext cx="346360" cy="1340390"/>
                <a:chOff x="10819113" y="-279034"/>
                <a:chExt cx="990396" cy="3832767"/>
              </a:xfrm>
              <a:solidFill>
                <a:schemeClr val="accent1"/>
              </a:solidFill>
            </p:grpSpPr>
            <p:sp>
              <p:nvSpPr>
                <p:cNvPr id="20" name="Trapezoid 23">
                  <a:extLst>
                    <a:ext uri="{FF2B5EF4-FFF2-40B4-BE49-F238E27FC236}">
                      <a16:creationId xmlns:a16="http://schemas.microsoft.com/office/drawing/2014/main" id="{D9676B54-7CF4-B542-8A30-5D3E74A9858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rapezoid 21">
                  <a:extLst>
                    <a:ext uri="{FF2B5EF4-FFF2-40B4-BE49-F238E27FC236}">
                      <a16:creationId xmlns:a16="http://schemas.microsoft.com/office/drawing/2014/main" id="{9D92856D-C279-0A4C-A9DE-E13187178522}"/>
                    </a:ext>
                  </a:extLst>
                </p:cNvPr>
                <p:cNvSpPr/>
                <p:nvPr/>
              </p:nvSpPr>
              <p:spPr>
                <a:xfrm rot="3564618">
                  <a:off x="10053790" y="671899"/>
                  <a:ext cx="2706652" cy="804786"/>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7" name="Trapezoid 23">
              <a:extLst>
                <a:ext uri="{FF2B5EF4-FFF2-40B4-BE49-F238E27FC236}">
                  <a16:creationId xmlns:a16="http://schemas.microsoft.com/office/drawing/2014/main" id="{55278DC3-2740-3844-A4CA-664DDA74C20C}"/>
                </a:ext>
              </a:extLst>
            </p:cNvPr>
            <p:cNvSpPr/>
            <p:nvPr/>
          </p:nvSpPr>
          <p:spPr>
            <a:xfrm rot="12332527">
              <a:off x="8105460" y="962335"/>
              <a:ext cx="638366" cy="276322"/>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24" name="Picture 23" descr="A picture containing drawing&#10;&#10;Description automatically generated">
            <a:extLst>
              <a:ext uri="{FF2B5EF4-FFF2-40B4-BE49-F238E27FC236}">
                <a16:creationId xmlns:a16="http://schemas.microsoft.com/office/drawing/2014/main" id="{BCB3547E-5320-834F-B3FE-FEF0C93761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601060" y="6018137"/>
            <a:ext cx="2341517" cy="411480"/>
          </a:xfrm>
          <a:prstGeom prst="rect">
            <a:avLst/>
          </a:prstGeom>
        </p:spPr>
      </p:pic>
      <p:sp>
        <p:nvSpPr>
          <p:cNvPr id="2" name="Rectangle 1">
            <a:extLst>
              <a:ext uri="{FF2B5EF4-FFF2-40B4-BE49-F238E27FC236}">
                <a16:creationId xmlns:a16="http://schemas.microsoft.com/office/drawing/2014/main" id="{10553C9F-A89B-EE43-A35E-67981571DE97}"/>
              </a:ext>
            </a:extLst>
          </p:cNvPr>
          <p:cNvSpPr/>
          <p:nvPr userDrawn="1"/>
        </p:nvSpPr>
        <p:spPr>
          <a:xfrm>
            <a:off x="11774774" y="1180344"/>
            <a:ext cx="417226" cy="44484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3365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A9A21155-EED8-C94C-909C-9812663797C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
          <a:stretch/>
        </p:blipFill>
        <p:spPr>
          <a:xfrm>
            <a:off x="724" y="0"/>
            <a:ext cx="12190551" cy="6858000"/>
          </a:xfrm>
          <a:prstGeom prst="rect">
            <a:avLst/>
          </a:prstGeom>
        </p:spPr>
      </p:pic>
      <p:sp>
        <p:nvSpPr>
          <p:cNvPr id="13" name="Freeform 12">
            <a:extLst>
              <a:ext uri="{FF2B5EF4-FFF2-40B4-BE49-F238E27FC236}">
                <a16:creationId xmlns:a16="http://schemas.microsoft.com/office/drawing/2014/main" id="{8B67D96F-E80E-8741-9362-E4731F0CCF4E}"/>
              </a:ext>
            </a:extLst>
          </p:cNvPr>
          <p:cNvSpPr/>
          <p:nvPr userDrawn="1"/>
        </p:nvSpPr>
        <p:spPr>
          <a:xfrm rot="10800000">
            <a:off x="501844" y="4432"/>
            <a:ext cx="5776857" cy="6333303"/>
          </a:xfrm>
          <a:custGeom>
            <a:avLst/>
            <a:gdLst>
              <a:gd name="connsiteX0" fmla="*/ 2364207 w 5776857"/>
              <a:gd name="connsiteY0" fmla="*/ 1 h 5658522"/>
              <a:gd name="connsiteX1" fmla="*/ 2878898 w 5776857"/>
              <a:gd name="connsiteY1" fmla="*/ 285810 h 5658522"/>
              <a:gd name="connsiteX2" fmla="*/ 3412650 w 5776857"/>
              <a:gd name="connsiteY2" fmla="*/ 1 h 5658522"/>
              <a:gd name="connsiteX3" fmla="*/ 0 w 5776857"/>
              <a:gd name="connsiteY3" fmla="*/ 0 h 5658522"/>
              <a:gd name="connsiteX4" fmla="*/ 5776857 w 5776857"/>
              <a:gd name="connsiteY4" fmla="*/ 0 h 5658522"/>
              <a:gd name="connsiteX5" fmla="*/ 5776857 w 5776857"/>
              <a:gd name="connsiteY5" fmla="*/ 5658522 h 5658522"/>
              <a:gd name="connsiteX6" fmla="*/ 0 w 5776857"/>
              <a:gd name="connsiteY6" fmla="*/ 5658522 h 5658522"/>
              <a:gd name="connsiteX0" fmla="*/ 2364207 w 5776857"/>
              <a:gd name="connsiteY0" fmla="*/ 1 h 5658522"/>
              <a:gd name="connsiteX1" fmla="*/ 2885248 w 5776857"/>
              <a:gd name="connsiteY1" fmla="*/ 263116 h 5658522"/>
              <a:gd name="connsiteX2" fmla="*/ 3412650 w 5776857"/>
              <a:gd name="connsiteY2" fmla="*/ 1 h 5658522"/>
              <a:gd name="connsiteX3" fmla="*/ 2364207 w 5776857"/>
              <a:gd name="connsiteY3" fmla="*/ 1 h 5658522"/>
              <a:gd name="connsiteX4" fmla="*/ 0 w 5776857"/>
              <a:gd name="connsiteY4" fmla="*/ 0 h 5658522"/>
              <a:gd name="connsiteX5" fmla="*/ 5776857 w 5776857"/>
              <a:gd name="connsiteY5" fmla="*/ 0 h 5658522"/>
              <a:gd name="connsiteX6" fmla="*/ 5776857 w 5776857"/>
              <a:gd name="connsiteY6" fmla="*/ 5658522 h 5658522"/>
              <a:gd name="connsiteX7" fmla="*/ 0 w 5776857"/>
              <a:gd name="connsiteY7" fmla="*/ 5658522 h 5658522"/>
              <a:gd name="connsiteX8" fmla="*/ 0 w 5776857"/>
              <a:gd name="connsiteY8" fmla="*/ 0 h 5658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6857" h="5658522">
                <a:moveTo>
                  <a:pt x="2364207" y="1"/>
                </a:moveTo>
                <a:lnTo>
                  <a:pt x="2885248" y="263116"/>
                </a:lnTo>
                <a:cubicBezTo>
                  <a:pt x="3063165" y="167846"/>
                  <a:pt x="3234733" y="95271"/>
                  <a:pt x="3412650" y="1"/>
                </a:cubicBezTo>
                <a:lnTo>
                  <a:pt x="2364207" y="1"/>
                </a:lnTo>
                <a:close/>
                <a:moveTo>
                  <a:pt x="0" y="0"/>
                </a:moveTo>
                <a:lnTo>
                  <a:pt x="5776857" y="0"/>
                </a:lnTo>
                <a:lnTo>
                  <a:pt x="5776857" y="5658522"/>
                </a:lnTo>
                <a:lnTo>
                  <a:pt x="0" y="5658522"/>
                </a:lnTo>
                <a:lnTo>
                  <a:pt x="0" y="0"/>
                </a:lnTo>
                <a:close/>
              </a:path>
            </a:pathLst>
          </a:custGeom>
          <a:solidFill>
            <a:srgbClr val="003C6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533C9590-B040-B345-9770-D559537FAC24}"/>
              </a:ext>
            </a:extLst>
          </p:cNvPr>
          <p:cNvGrpSpPr/>
          <p:nvPr userDrawn="1"/>
        </p:nvGrpSpPr>
        <p:grpSpPr>
          <a:xfrm rot="16200000">
            <a:off x="3194232" y="5740894"/>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DF7E4EA-CE7B-664C-809B-AFD0D359C784}"/>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C50F9BD5-484D-A645-9D49-1CE58BE4B0E9}"/>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913681" y="21699"/>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913681" y="2517070"/>
            <a:ext cx="4956948" cy="5517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934105" y="3590952"/>
            <a:ext cx="4665663" cy="762958"/>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cxnSp>
        <p:nvCxnSpPr>
          <p:cNvPr id="19" name="Straight Connector 18">
            <a:extLst>
              <a:ext uri="{FF2B5EF4-FFF2-40B4-BE49-F238E27FC236}">
                <a16:creationId xmlns:a16="http://schemas.microsoft.com/office/drawing/2014/main" id="{C0FE58FF-642F-624C-8008-8D394D7069BC}"/>
              </a:ext>
            </a:extLst>
          </p:cNvPr>
          <p:cNvCxnSpPr>
            <a:cxnSpLocks/>
          </p:cNvCxnSpPr>
          <p:nvPr userDrawn="1"/>
        </p:nvCxnSpPr>
        <p:spPr>
          <a:xfrm>
            <a:off x="498941" y="1310403"/>
            <a:ext cx="0" cy="554759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2AB7E38-07B7-DC4F-9768-292FCE0A0F70}"/>
              </a:ext>
            </a:extLst>
          </p:cNvPr>
          <p:cNvCxnSpPr>
            <a:cxnSpLocks/>
          </p:cNvCxnSpPr>
          <p:nvPr userDrawn="1"/>
        </p:nvCxnSpPr>
        <p:spPr>
          <a:xfrm flipH="1">
            <a:off x="6273176" y="-25343"/>
            <a:ext cx="5525" cy="563600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FF11A3E-0FCB-2043-8F21-C3762F6A361F}"/>
              </a:ext>
            </a:extLst>
          </p:cNvPr>
          <p:cNvCxnSpPr>
            <a:cxnSpLocks/>
          </p:cNvCxnSpPr>
          <p:nvPr userDrawn="1"/>
        </p:nvCxnSpPr>
        <p:spPr>
          <a:xfrm>
            <a:off x="-1" y="471970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24" name="Picture 23" descr="A picture containing drawing&#10;&#10;Description automatically generated">
            <a:extLst>
              <a:ext uri="{FF2B5EF4-FFF2-40B4-BE49-F238E27FC236}">
                <a16:creationId xmlns:a16="http://schemas.microsoft.com/office/drawing/2014/main" id="{5FCB4352-5F30-B343-A850-ABEA6968F78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195489" y="5336884"/>
            <a:ext cx="2341517" cy="411480"/>
          </a:xfrm>
          <a:prstGeom prst="rect">
            <a:avLst/>
          </a:prstGeom>
        </p:spPr>
      </p:pic>
    </p:spTree>
    <p:extLst>
      <p:ext uri="{BB962C8B-B14F-4D97-AF65-F5344CB8AC3E}">
        <p14:creationId xmlns:p14="http://schemas.microsoft.com/office/powerpoint/2010/main" val="138489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22" name="Picture 21" descr="A picture containing background pattern&#10;&#10;Description automatically generated">
            <a:extLst>
              <a:ext uri="{FF2B5EF4-FFF2-40B4-BE49-F238E27FC236}">
                <a16:creationId xmlns:a16="http://schemas.microsoft.com/office/drawing/2014/main" id="{CDA8232A-27C6-ED4E-8DD1-0B862D763433}"/>
              </a:ext>
            </a:extLst>
          </p:cNvPr>
          <p:cNvPicPr>
            <a:picLocks noChangeAspect="1"/>
          </p:cNvPicPr>
          <p:nvPr userDrawn="1"/>
        </p:nvPicPr>
        <p:blipFill rotWithShape="1">
          <a:blip r:embed="rId2" cstate="email">
            <a:alphaModFix/>
            <a:extLst>
              <a:ext uri="{28A0092B-C50C-407E-A947-70E740481C1C}">
                <a14:useLocalDpi xmlns:a14="http://schemas.microsoft.com/office/drawing/2010/main"/>
              </a:ext>
            </a:extLst>
          </a:blip>
          <a:srcRect b="-48"/>
          <a:stretch/>
        </p:blipFill>
        <p:spPr>
          <a:xfrm>
            <a:off x="0" y="0"/>
            <a:ext cx="12192000" cy="6881368"/>
          </a:xfrm>
          <a:prstGeom prst="rect">
            <a:avLst/>
          </a:prstGeom>
        </p:spPr>
      </p:pic>
      <p:sp>
        <p:nvSpPr>
          <p:cNvPr id="14" name="Freeform 13">
            <a:extLst>
              <a:ext uri="{FF2B5EF4-FFF2-40B4-BE49-F238E27FC236}">
                <a16:creationId xmlns:a16="http://schemas.microsoft.com/office/drawing/2014/main" id="{D96B30A4-A7E5-CB4C-ACBE-2CD24015DC26}"/>
              </a:ext>
            </a:extLst>
          </p:cNvPr>
          <p:cNvSpPr/>
          <p:nvPr userDrawn="1"/>
        </p:nvSpPr>
        <p:spPr>
          <a:xfrm rot="10800000">
            <a:off x="0" y="0"/>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F1DED285-5821-EE4F-A524-28AA2E25353F}"/>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5D0CA1B3-4419-924D-ABC7-DB10DC22F76F}"/>
              </a:ext>
            </a:extLst>
          </p:cNvPr>
          <p:cNvGrpSpPr/>
          <p:nvPr userDrawn="1"/>
        </p:nvGrpSpPr>
        <p:grpSpPr>
          <a:xfrm>
            <a:off x="7727085" y="904789"/>
            <a:ext cx="346362" cy="1340390"/>
            <a:chOff x="10819113" y="-279033"/>
            <a:chExt cx="990401" cy="3832766"/>
          </a:xfrm>
          <a:solidFill>
            <a:schemeClr val="bg2"/>
          </a:solidFill>
        </p:grpSpPr>
        <p:sp>
          <p:nvSpPr>
            <p:cNvPr id="11" name="Trapezoid 23">
              <a:extLst>
                <a:ext uri="{FF2B5EF4-FFF2-40B4-BE49-F238E27FC236}">
                  <a16:creationId xmlns:a16="http://schemas.microsoft.com/office/drawing/2014/main" id="{9756FCF0-2BF2-FA45-991F-C5F1EF55788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rapezoid 21">
              <a:extLst>
                <a:ext uri="{FF2B5EF4-FFF2-40B4-BE49-F238E27FC236}">
                  <a16:creationId xmlns:a16="http://schemas.microsoft.com/office/drawing/2014/main" id="{D6978D09-4B36-394B-997E-84B87A38922A}"/>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5" name="Text Placeholder 14">
            <a:extLst>
              <a:ext uri="{FF2B5EF4-FFF2-40B4-BE49-F238E27FC236}">
                <a16:creationId xmlns:a16="http://schemas.microsoft.com/office/drawing/2014/main" id="{9A2082C6-6867-304A-A846-A15BF1584A38}"/>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36" name="Picture 35" descr="A picture containing drawing&#10;&#10;Description automatically generated">
            <a:extLst>
              <a:ext uri="{FF2B5EF4-FFF2-40B4-BE49-F238E27FC236}">
                <a16:creationId xmlns:a16="http://schemas.microsoft.com/office/drawing/2014/main" id="{2712811C-8CCC-164B-859D-B052B17CE1C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147651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7_Blank">
    <p:spTree>
      <p:nvGrpSpPr>
        <p:cNvPr id="1" name=""/>
        <p:cNvGrpSpPr/>
        <p:nvPr/>
      </p:nvGrpSpPr>
      <p:grpSpPr>
        <a:xfrm>
          <a:off x="0" y="0"/>
          <a:ext cx="0" cy="0"/>
          <a:chOff x="0" y="0"/>
          <a:chExt cx="0" cy="0"/>
        </a:xfrm>
      </p:grpSpPr>
      <p:sp>
        <p:nvSpPr>
          <p:cNvPr id="60" name="Rectangle 59">
            <a:extLst>
              <a:ext uri="{FF2B5EF4-FFF2-40B4-BE49-F238E27FC236}">
                <a16:creationId xmlns:a16="http://schemas.microsoft.com/office/drawing/2014/main" id="{2F441C22-6E05-144A-8318-6A1E535FCCDA}"/>
              </a:ext>
            </a:extLst>
          </p:cNvPr>
          <p:cNvSpPr/>
          <p:nvPr userDrawn="1"/>
        </p:nvSpPr>
        <p:spPr>
          <a:xfrm>
            <a:off x="3411975" y="494761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C08EC25-A1C9-B346-9A09-03FD56799344}"/>
              </a:ext>
            </a:extLst>
          </p:cNvPr>
          <p:cNvSpPr/>
          <p:nvPr userDrawn="1"/>
        </p:nvSpPr>
        <p:spPr>
          <a:xfrm>
            <a:off x="699283" y="4953120"/>
            <a:ext cx="2443903" cy="954817"/>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‹Nº›</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Rectangle 5">
            <a:extLst>
              <a:ext uri="{FF2B5EF4-FFF2-40B4-BE49-F238E27FC236}">
                <a16:creationId xmlns:a16="http://schemas.microsoft.com/office/drawing/2014/main" id="{D2999113-D4FD-E841-B314-44002230BA96}"/>
              </a:ext>
            </a:extLst>
          </p:cNvPr>
          <p:cNvSpPr/>
          <p:nvPr userDrawn="1"/>
        </p:nvSpPr>
        <p:spPr>
          <a:xfrm>
            <a:off x="697692" y="2834286"/>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39CD0FA-1E07-9845-BD07-5F4D8D0A9FF8}"/>
              </a:ext>
            </a:extLst>
          </p:cNvPr>
          <p:cNvSpPr/>
          <p:nvPr userDrawn="1"/>
        </p:nvSpPr>
        <p:spPr>
          <a:xfrm>
            <a:off x="6072856" y="2851882"/>
            <a:ext cx="2491193" cy="941110"/>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CORPORATE LOGO</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388621"/>
            <a:ext cx="3066239" cy="3662541"/>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LOGO</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logo be</a:t>
            </a:r>
            <a:br>
              <a:rPr lang="en-US" sz="1400">
                <a:ea typeface="Arial Narrow" charset="0"/>
                <a:cs typeface="Arial Narrow" charset="0"/>
              </a:rPr>
            </a:br>
            <a:r>
              <a:rPr lang="en-US" sz="1400">
                <a:ea typeface="Arial Narrow" charset="0"/>
                <a:cs typeface="Arial Narrow" charset="0"/>
              </a:rPr>
              <a:t>done proportionately. No</a:t>
            </a:r>
            <a:br>
              <a:rPr lang="en-US" sz="1400">
                <a:ea typeface="Arial Narrow" charset="0"/>
                <a:cs typeface="Arial Narrow" charset="0"/>
              </a:rPr>
            </a:br>
            <a:r>
              <a:rPr lang="en-US" sz="1400">
                <a:ea typeface="Arial Narrow" charset="0"/>
                <a:cs typeface="Arial Narrow" charset="0"/>
              </a:rPr>
              <a:t>horizontal or vertical distortion</a:t>
            </a:r>
            <a:br>
              <a:rPr lang="en-US" sz="1400">
                <a:ea typeface="Arial Narrow" charset="0"/>
                <a:cs typeface="Arial Narrow" charset="0"/>
              </a:rPr>
            </a:br>
            <a:r>
              <a:rPr lang="en-US" sz="1400">
                <a:ea typeface="Arial Narrow" charset="0"/>
                <a:cs typeface="Arial Narrow" charset="0"/>
              </a:rPr>
              <a:t>of the logo 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a:t>
            </a:r>
            <a:r>
              <a:rPr lang="en-US" sz="1400" b="1" err="1">
                <a:ea typeface="Arial Narrow" charset="0"/>
                <a:cs typeface="Arial Narrow" charset="0"/>
                <a:hlinkClick r:id="rId2"/>
              </a:rPr>
              <a:t>JabilWeb</a:t>
            </a:r>
            <a:r>
              <a:rPr lang="en-US" sz="1400" b="1">
                <a:ea typeface="Arial Narrow" charset="0"/>
                <a:cs typeface="Arial Narrow" charset="0"/>
                <a:hlinkClick r:id="rId2"/>
              </a:rPr>
              <a:t> </a:t>
            </a:r>
            <a:r>
              <a:rPr lang="en-US" sz="1400" b="1">
                <a:ea typeface="Arial Narrow" charset="0"/>
                <a:cs typeface="Arial Narrow" charset="0"/>
              </a:rPr>
              <a:t>to download all approved logos, tagline artwork and complete Jabil Corporate Brand GWEBdelines.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38" name="Rectangle 37">
            <a:extLst>
              <a:ext uri="{FF2B5EF4-FFF2-40B4-BE49-F238E27FC236}">
                <a16:creationId xmlns:a16="http://schemas.microsoft.com/office/drawing/2014/main" id="{FA41F854-F0F7-4646-A277-390D453BF9D5}"/>
              </a:ext>
            </a:extLst>
          </p:cNvPr>
          <p:cNvSpPr/>
          <p:nvPr userDrawn="1"/>
        </p:nvSpPr>
        <p:spPr>
          <a:xfrm>
            <a:off x="3385274" y="2845077"/>
            <a:ext cx="2443903" cy="949307"/>
          </a:xfrm>
          <a:prstGeom prst="rect">
            <a:avLst/>
          </a:prstGeom>
          <a:noFill/>
          <a:ln w="6350">
            <a:solidFill>
              <a:schemeClr val="tx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2734D09A-E36D-C94B-8978-F7D8091697D6}"/>
              </a:ext>
            </a:extLst>
          </p:cNvPr>
          <p:cNvSpPr>
            <a:spLocks noChangeAspect="1"/>
          </p:cNvSpPr>
          <p:nvPr userDrawn="1"/>
        </p:nvSpPr>
        <p:spPr>
          <a:xfrm>
            <a:off x="6129412" y="4953120"/>
            <a:ext cx="2558034" cy="94930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523220"/>
          </a:xfrm>
          <a:prstGeom prst="rect">
            <a:avLst/>
          </a:prstGeom>
          <a:noFill/>
        </p:spPr>
        <p:txBody>
          <a:bodyPr wrap="square" rtlCol="0">
            <a:spAutoFit/>
          </a:bodyPr>
          <a:lstStyle/>
          <a:p>
            <a:r>
              <a:rPr lang="en-US" sz="1400">
                <a:latin typeface="+mn-lt"/>
              </a:rPr>
              <a:t>USE ON LIGHT COLORED BACKGROUNDS</a:t>
            </a:r>
          </a:p>
          <a:p>
            <a:r>
              <a:rPr lang="en-US" sz="1400">
                <a:latin typeface="+mn-lt"/>
                <a:ea typeface="Arial Narrow" charset="0"/>
                <a:cs typeface="Arial Narrow" charset="0"/>
              </a:rPr>
              <a:t>Preferred light colored backgrounds are white or gray</a:t>
            </a:r>
          </a:p>
        </p:txBody>
      </p:sp>
      <p:sp>
        <p:nvSpPr>
          <p:cNvPr id="62" name="TextBox 61">
            <a:extLst>
              <a:ext uri="{FF2B5EF4-FFF2-40B4-BE49-F238E27FC236}">
                <a16:creationId xmlns:a16="http://schemas.microsoft.com/office/drawing/2014/main" id="{2A1DE6AB-D4D3-AB41-8648-B78097CC268A}"/>
              </a:ext>
            </a:extLst>
          </p:cNvPr>
          <p:cNvSpPr txBox="1"/>
          <p:nvPr userDrawn="1"/>
        </p:nvSpPr>
        <p:spPr>
          <a:xfrm>
            <a:off x="586764" y="4278381"/>
            <a:ext cx="8114354" cy="523220"/>
          </a:xfrm>
          <a:prstGeom prst="rect">
            <a:avLst/>
          </a:prstGeom>
          <a:noFill/>
        </p:spPr>
        <p:txBody>
          <a:bodyPr wrap="square" rtlCol="0">
            <a:spAutoFit/>
          </a:bodyPr>
          <a:lstStyle/>
          <a:p>
            <a:r>
              <a:rPr lang="en-US" sz="1400">
                <a:latin typeface="+mn-lt"/>
              </a:rPr>
              <a:t>USE ON DARK COLORED BACKGROUNDS</a:t>
            </a:r>
          </a:p>
          <a:p>
            <a:r>
              <a:rPr lang="en-US" sz="1400">
                <a:latin typeface="+mn-lt"/>
                <a:ea typeface="Arial Narrow" charset="0"/>
                <a:cs typeface="Arial Narrow" charset="0"/>
              </a:rPr>
              <a:t>Preferred dark colored backgrounds are black or Jabil blue</a:t>
            </a:r>
          </a:p>
        </p:txBody>
      </p:sp>
      <p:pic>
        <p:nvPicPr>
          <p:cNvPr id="25" name="Picture 24" descr="A picture containing drawing&#10;&#10;Description automatically generated">
            <a:extLst>
              <a:ext uri="{FF2B5EF4-FFF2-40B4-BE49-F238E27FC236}">
                <a16:creationId xmlns:a16="http://schemas.microsoft.com/office/drawing/2014/main" id="{7A818DF9-F30D-6F49-84CA-F771876BD5F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423683" y="5231805"/>
            <a:ext cx="1956475" cy="358193"/>
          </a:xfrm>
          <a:prstGeom prst="rect">
            <a:avLst/>
          </a:prstGeom>
        </p:spPr>
      </p:pic>
      <p:pic>
        <p:nvPicPr>
          <p:cNvPr id="27" name="Picture 26" descr="Icon&#10;&#10;Description automatically generated">
            <a:extLst>
              <a:ext uri="{FF2B5EF4-FFF2-40B4-BE49-F238E27FC236}">
                <a16:creationId xmlns:a16="http://schemas.microsoft.com/office/drawing/2014/main" id="{DC299C23-2DA9-444B-BDF1-58C8FAD902C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620589" y="5218793"/>
            <a:ext cx="1947861" cy="356616"/>
          </a:xfrm>
          <a:prstGeom prst="rect">
            <a:avLst/>
          </a:prstGeom>
        </p:spPr>
      </p:pic>
      <p:pic>
        <p:nvPicPr>
          <p:cNvPr id="28" name="Picture 27" descr="A picture containing object, clock, monitor, screen&#10;&#10;Description automatically generated">
            <a:extLst>
              <a:ext uri="{FF2B5EF4-FFF2-40B4-BE49-F238E27FC236}">
                <a16:creationId xmlns:a16="http://schemas.microsoft.com/office/drawing/2014/main" id="{E5FC417B-0FD7-7247-9D4B-EC7C39F7F4EE}"/>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633173" y="3141422"/>
            <a:ext cx="1947861" cy="356616"/>
          </a:xfrm>
          <a:prstGeom prst="rect">
            <a:avLst/>
          </a:prstGeom>
        </p:spPr>
      </p:pic>
      <p:pic>
        <p:nvPicPr>
          <p:cNvPr id="30" name="Picture 29" descr="A picture containing shape&#10;&#10;Description automatically generated">
            <a:extLst>
              <a:ext uri="{FF2B5EF4-FFF2-40B4-BE49-F238E27FC236}">
                <a16:creationId xmlns:a16="http://schemas.microsoft.com/office/drawing/2014/main" id="{E3C5894B-03E7-3740-A536-7C50C03E40FE}"/>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6316535" y="3120623"/>
            <a:ext cx="1947861" cy="356616"/>
          </a:xfrm>
          <a:prstGeom prst="rect">
            <a:avLst/>
          </a:prstGeom>
        </p:spPr>
      </p:pic>
      <p:pic>
        <p:nvPicPr>
          <p:cNvPr id="31" name="Picture 30" descr="Icon&#10;&#10;Description automatically generated">
            <a:extLst>
              <a:ext uri="{FF2B5EF4-FFF2-40B4-BE49-F238E27FC236}">
                <a16:creationId xmlns:a16="http://schemas.microsoft.com/office/drawing/2014/main" id="{1CA8311F-4F34-504B-88BD-73D17B8E4F64}"/>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949318" y="3126954"/>
            <a:ext cx="1940649" cy="338328"/>
          </a:xfrm>
          <a:prstGeom prst="rect">
            <a:avLst/>
          </a:prstGeom>
        </p:spPr>
      </p:pic>
      <p:pic>
        <p:nvPicPr>
          <p:cNvPr id="32" name="Picture 31" descr="A picture containing drawing&#10;&#10;Description automatically generated">
            <a:extLst>
              <a:ext uri="{FF2B5EF4-FFF2-40B4-BE49-F238E27FC236}">
                <a16:creationId xmlns:a16="http://schemas.microsoft.com/office/drawing/2014/main" id="{22B77220-0FC2-634B-9C79-0A955E900C51}"/>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958611" y="5261364"/>
            <a:ext cx="1925247" cy="338328"/>
          </a:xfrm>
          <a:prstGeom prst="rect">
            <a:avLst/>
          </a:prstGeom>
        </p:spPr>
      </p:pic>
    </p:spTree>
    <p:extLst>
      <p:ext uri="{BB962C8B-B14F-4D97-AF65-F5344CB8AC3E}">
        <p14:creationId xmlns:p14="http://schemas.microsoft.com/office/powerpoint/2010/main" val="251196593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DD79919-84C0-504A-8178-9F242FB8DB54}"/>
              </a:ext>
            </a:extLst>
          </p:cNvPr>
          <p:cNvSpPr>
            <a:spLocks noGrp="1"/>
          </p:cNvSpPr>
          <p:nvPr>
            <p:ph type="pic" sz="quarter" idx="13"/>
          </p:nvPr>
        </p:nvSpPr>
        <p:spPr>
          <a:xfrm>
            <a:off x="8050628" y="-2"/>
            <a:ext cx="4141372" cy="6858002"/>
          </a:xfrm>
          <a:custGeom>
            <a:avLst/>
            <a:gdLst>
              <a:gd name="connsiteX0" fmla="*/ 4141372 w 4141372"/>
              <a:gd name="connsiteY0" fmla="*/ 0 h 6858002"/>
              <a:gd name="connsiteX1" fmla="*/ 4141372 w 4141372"/>
              <a:gd name="connsiteY1" fmla="*/ 6858002 h 6858002"/>
              <a:gd name="connsiteX2" fmla="*/ 2714208 w 4141372"/>
              <a:gd name="connsiteY2" fmla="*/ 6850507 h 6858002"/>
              <a:gd name="connsiteX3" fmla="*/ 0 w 4141372"/>
              <a:gd name="connsiteY3" fmla="*/ 1858945 h 6858002"/>
              <a:gd name="connsiteX4" fmla="*/ 1012986 w 4141372"/>
              <a:gd name="connsiteY4" fmla="*/ 3 h 6858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1372" h="6858002">
                <a:moveTo>
                  <a:pt x="4141372" y="0"/>
                </a:moveTo>
                <a:lnTo>
                  <a:pt x="4141372" y="6858002"/>
                </a:lnTo>
                <a:lnTo>
                  <a:pt x="2714208" y="6850507"/>
                </a:lnTo>
                <a:lnTo>
                  <a:pt x="0" y="1858945"/>
                </a:lnTo>
                <a:lnTo>
                  <a:pt x="1012986" y="3"/>
                </a:lnTo>
                <a:close/>
              </a:path>
            </a:pathLst>
          </a:custGeom>
        </p:spPr>
        <p:txBody>
          <a:bodyPr wrap="square">
            <a:noAutofit/>
          </a:bodyPr>
          <a:lstStyle>
            <a:lvl1pPr marL="0" indent="0" algn="ctr">
              <a:buFontTx/>
              <a:buNone/>
              <a:defRPr sz="1600" b="1">
                <a:solidFill>
                  <a:schemeClr val="tx2"/>
                </a:solidFill>
              </a:defRPr>
            </a:lvl1pPr>
          </a:lstStyle>
          <a:p>
            <a:r>
              <a:rPr lang="en-US"/>
              <a:t>Click icon to add picture</a:t>
            </a:r>
          </a:p>
        </p:txBody>
      </p:sp>
      <p:sp>
        <p:nvSpPr>
          <p:cNvPr id="9" name="Freeform 8">
            <a:extLst>
              <a:ext uri="{FF2B5EF4-FFF2-40B4-BE49-F238E27FC236}">
                <a16:creationId xmlns:a16="http://schemas.microsoft.com/office/drawing/2014/main" id="{50A4EE92-01A9-A242-BDFE-E7F13374437C}"/>
              </a:ext>
            </a:extLst>
          </p:cNvPr>
          <p:cNvSpPr/>
          <p:nvPr userDrawn="1"/>
        </p:nvSpPr>
        <p:spPr>
          <a:xfrm>
            <a:off x="0" y="0"/>
            <a:ext cx="10771879" cy="6858000"/>
          </a:xfrm>
          <a:custGeom>
            <a:avLst/>
            <a:gdLst>
              <a:gd name="connsiteX0" fmla="*/ 0 w 10771879"/>
              <a:gd name="connsiteY0" fmla="*/ 0 h 6858000"/>
              <a:gd name="connsiteX1" fmla="*/ 7038976 w 10771879"/>
              <a:gd name="connsiteY1" fmla="*/ 0 h 6858000"/>
              <a:gd name="connsiteX2" fmla="*/ 7038976 w 10771879"/>
              <a:gd name="connsiteY2" fmla="*/ 7030 h 6858000"/>
              <a:gd name="connsiteX3" fmla="*/ 7039037 w 10771879"/>
              <a:gd name="connsiteY3" fmla="*/ 0 h 6858000"/>
              <a:gd name="connsiteX4" fmla="*/ 10771879 w 10771879"/>
              <a:gd name="connsiteY4" fmla="*/ 6858000 h 6858000"/>
              <a:gd name="connsiteX5" fmla="*/ 7038976 w 10771879"/>
              <a:gd name="connsiteY5" fmla="*/ 6858000 h 6858000"/>
              <a:gd name="connsiteX6" fmla="*/ 6979535 w 10771879"/>
              <a:gd name="connsiteY6" fmla="*/ 6858000 h 6858000"/>
              <a:gd name="connsiteX7" fmla="*/ 0 w 10771879"/>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71879" h="6858000">
                <a:moveTo>
                  <a:pt x="0" y="0"/>
                </a:moveTo>
                <a:lnTo>
                  <a:pt x="7038976" y="0"/>
                </a:lnTo>
                <a:lnTo>
                  <a:pt x="7038976" y="7030"/>
                </a:lnTo>
                <a:lnTo>
                  <a:pt x="7039037" y="0"/>
                </a:lnTo>
                <a:lnTo>
                  <a:pt x="10771879" y="6858000"/>
                </a:lnTo>
                <a:lnTo>
                  <a:pt x="7038976" y="6858000"/>
                </a:lnTo>
                <a:lnTo>
                  <a:pt x="6979535" y="6858000"/>
                </a:lnTo>
                <a:lnTo>
                  <a:pt x="0" y="685800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3CE685DE-1DA8-3942-9A9C-9499A3138C34}"/>
              </a:ext>
            </a:extLst>
          </p:cNvPr>
          <p:cNvSpPr/>
          <p:nvPr userDrawn="1"/>
        </p:nvSpPr>
        <p:spPr>
          <a:xfrm rot="10800000">
            <a:off x="0" y="-1"/>
            <a:ext cx="9063905" cy="6858000"/>
          </a:xfrm>
          <a:custGeom>
            <a:avLst/>
            <a:gdLst>
              <a:gd name="connsiteX0" fmla="*/ 9063905 w 9063905"/>
              <a:gd name="connsiteY0" fmla="*/ 6858000 h 6858000"/>
              <a:gd name="connsiteX1" fmla="*/ 5613215 w 9063905"/>
              <a:gd name="connsiteY1" fmla="*/ 6858000 h 6858000"/>
              <a:gd name="connsiteX2" fmla="*/ 3744366 w 9063905"/>
              <a:gd name="connsiteY2" fmla="*/ 6858000 h 6858000"/>
              <a:gd name="connsiteX3" fmla="*/ 0 w 9063905"/>
              <a:gd name="connsiteY3" fmla="*/ 6858000 h 6858000"/>
              <a:gd name="connsiteX4" fmla="*/ 3737391 w 9063905"/>
              <a:gd name="connsiteY4" fmla="*/ 0 h 6858000"/>
              <a:gd name="connsiteX5" fmla="*/ 3744366 w 9063905"/>
              <a:gd name="connsiteY5" fmla="*/ 25501 h 6858000"/>
              <a:gd name="connsiteX6" fmla="*/ 3744366 w 9063905"/>
              <a:gd name="connsiteY6" fmla="*/ 0 h 6858000"/>
              <a:gd name="connsiteX7" fmla="*/ 9063905 w 9063905"/>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063905" h="6858000">
                <a:moveTo>
                  <a:pt x="9063905" y="6858000"/>
                </a:moveTo>
                <a:lnTo>
                  <a:pt x="5613215" y="6858000"/>
                </a:lnTo>
                <a:lnTo>
                  <a:pt x="3744366" y="6858000"/>
                </a:lnTo>
                <a:lnTo>
                  <a:pt x="0" y="6858000"/>
                </a:lnTo>
                <a:lnTo>
                  <a:pt x="3737391" y="0"/>
                </a:lnTo>
                <a:lnTo>
                  <a:pt x="3744366" y="25501"/>
                </a:lnTo>
                <a:lnTo>
                  <a:pt x="3744366" y="0"/>
                </a:lnTo>
                <a:lnTo>
                  <a:pt x="9063905" y="0"/>
                </a:lnTo>
                <a:close/>
              </a:path>
            </a:pathLst>
          </a:cu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7DECF679-CE70-1146-8E23-3B8A9F02EAC5}"/>
              </a:ext>
            </a:extLst>
          </p:cNvPr>
          <p:cNvGrpSpPr/>
          <p:nvPr userDrawn="1"/>
        </p:nvGrpSpPr>
        <p:grpSpPr>
          <a:xfrm>
            <a:off x="7727085" y="904789"/>
            <a:ext cx="346362" cy="1340390"/>
            <a:chOff x="10819113" y="-279033"/>
            <a:chExt cx="990401" cy="3832766"/>
          </a:xfrm>
          <a:solidFill>
            <a:schemeClr val="bg2"/>
          </a:solidFill>
        </p:grpSpPr>
        <p:sp>
          <p:nvSpPr>
            <p:cNvPr id="12" name="Trapezoid 23">
              <a:extLst>
                <a:ext uri="{FF2B5EF4-FFF2-40B4-BE49-F238E27FC236}">
                  <a16:creationId xmlns:a16="http://schemas.microsoft.com/office/drawing/2014/main" id="{B780118E-BDA1-724C-9637-433B955BB2C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rapezoid 21">
              <a:extLst>
                <a:ext uri="{FF2B5EF4-FFF2-40B4-BE49-F238E27FC236}">
                  <a16:creationId xmlns:a16="http://schemas.microsoft.com/office/drawing/2014/main" id="{F2F59216-F7C8-2F4D-8B1F-1903EA229431}"/>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itle 1">
            <a:extLst>
              <a:ext uri="{FF2B5EF4-FFF2-40B4-BE49-F238E27FC236}">
                <a16:creationId xmlns:a16="http://schemas.microsoft.com/office/drawing/2014/main" id="{EE319738-B893-9D4C-B49F-6E6573E53D73}"/>
              </a:ext>
            </a:extLst>
          </p:cNvPr>
          <p:cNvSpPr>
            <a:spLocks noGrp="1"/>
          </p:cNvSpPr>
          <p:nvPr>
            <p:ph type="ctrTitle" hasCustomPrompt="1"/>
          </p:nvPr>
        </p:nvSpPr>
        <p:spPr>
          <a:xfrm>
            <a:off x="704311" y="-1"/>
            <a:ext cx="6365676" cy="2290531"/>
          </a:xfrm>
        </p:spPr>
        <p:txBody>
          <a:bodyPr anchor="b">
            <a:normAutofit/>
          </a:bodyPr>
          <a:lstStyle>
            <a:lvl1pPr algn="l">
              <a:defRPr sz="4000">
                <a:solidFill>
                  <a:schemeClr val="bg1"/>
                </a:solidFill>
              </a:defRPr>
            </a:lvl1pPr>
          </a:lstStyle>
          <a:p>
            <a:r>
              <a:rPr lang="en-US"/>
              <a:t>CLICK TO EDIT MASTER TITLE STYLE</a:t>
            </a:r>
          </a:p>
        </p:txBody>
      </p:sp>
      <p:sp>
        <p:nvSpPr>
          <p:cNvPr id="15" name="Subtitle 2">
            <a:extLst>
              <a:ext uri="{FF2B5EF4-FFF2-40B4-BE49-F238E27FC236}">
                <a16:creationId xmlns:a16="http://schemas.microsoft.com/office/drawing/2014/main" id="{039366EB-970F-3744-A3EB-5555E807BA72}"/>
              </a:ext>
            </a:extLst>
          </p:cNvPr>
          <p:cNvSpPr>
            <a:spLocks noGrp="1"/>
          </p:cNvSpPr>
          <p:nvPr>
            <p:ph type="subTitle" idx="1"/>
          </p:nvPr>
        </p:nvSpPr>
        <p:spPr>
          <a:xfrm>
            <a:off x="704311" y="2398302"/>
            <a:ext cx="6365676"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Text Placeholder 14">
            <a:extLst>
              <a:ext uri="{FF2B5EF4-FFF2-40B4-BE49-F238E27FC236}">
                <a16:creationId xmlns:a16="http://schemas.microsoft.com/office/drawing/2014/main" id="{2AA5D0AB-A5EF-5345-A4A1-06A6B832AFE9}"/>
              </a:ext>
            </a:extLst>
          </p:cNvPr>
          <p:cNvSpPr>
            <a:spLocks noGrp="1"/>
          </p:cNvSpPr>
          <p:nvPr>
            <p:ph type="body" sz="quarter" idx="10" hasCustomPrompt="1"/>
          </p:nvPr>
        </p:nvSpPr>
        <p:spPr>
          <a:xfrm>
            <a:off x="704850" y="3541713"/>
            <a:ext cx="4665663" cy="2095500"/>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7" name="Picture 16" descr="A picture containing drawing&#10;&#10;Description automatically generated">
            <a:extLst>
              <a:ext uri="{FF2B5EF4-FFF2-40B4-BE49-F238E27FC236}">
                <a16:creationId xmlns:a16="http://schemas.microsoft.com/office/drawing/2014/main" id="{E2855C25-D922-D149-BB7A-A8D7D67D0EF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10958" y="5904929"/>
            <a:ext cx="2341517" cy="411480"/>
          </a:xfrm>
          <a:prstGeom prst="rect">
            <a:avLst/>
          </a:prstGeom>
        </p:spPr>
      </p:pic>
    </p:spTree>
    <p:extLst>
      <p:ext uri="{BB962C8B-B14F-4D97-AF65-F5344CB8AC3E}">
        <p14:creationId xmlns:p14="http://schemas.microsoft.com/office/powerpoint/2010/main" val="27935930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5" name="Picture 4" descr="A picture containing person, person, standing, holding&#10;&#10;Description automatically generated">
            <a:extLst>
              <a:ext uri="{FF2B5EF4-FFF2-40B4-BE49-F238E27FC236}">
                <a16:creationId xmlns:a16="http://schemas.microsoft.com/office/drawing/2014/main" id="{2F74812C-738D-1F48-B719-CB82CA359D06}"/>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321"/>
          <a:stretch/>
        </p:blipFill>
        <p:spPr>
          <a:xfrm>
            <a:off x="-4744" y="-22111"/>
            <a:ext cx="12201488" cy="6880111"/>
          </a:xfrm>
          <a:prstGeom prst="rect">
            <a:avLst/>
          </a:prstGeom>
        </p:spPr>
      </p:pic>
      <p:sp>
        <p:nvSpPr>
          <p:cNvPr id="40" name="Freeform 39">
            <a:extLst>
              <a:ext uri="{FF2B5EF4-FFF2-40B4-BE49-F238E27FC236}">
                <a16:creationId xmlns:a16="http://schemas.microsoft.com/office/drawing/2014/main" id="{A1CBC738-4D6E-E240-B2DA-1354B252E58B}"/>
              </a:ext>
            </a:extLst>
          </p:cNvPr>
          <p:cNvSpPr/>
          <p:nvPr userDrawn="1"/>
        </p:nvSpPr>
        <p:spPr>
          <a:xfrm>
            <a:off x="26587" y="1126338"/>
            <a:ext cx="12170909" cy="4614674"/>
          </a:xfrm>
          <a:custGeom>
            <a:avLst/>
            <a:gdLst>
              <a:gd name="connsiteX0" fmla="*/ 2514939 w 12170909"/>
              <a:gd name="connsiteY0" fmla="*/ 0 h 4614674"/>
              <a:gd name="connsiteX1" fmla="*/ 2810619 w 12170909"/>
              <a:gd name="connsiteY1" fmla="*/ 0 h 4614674"/>
              <a:gd name="connsiteX2" fmla="*/ 3022366 w 12170909"/>
              <a:gd name="connsiteY2" fmla="*/ 0 h 4614674"/>
              <a:gd name="connsiteX3" fmla="*/ 11043149 w 12170909"/>
              <a:gd name="connsiteY3" fmla="*/ 0 h 4614674"/>
              <a:gd name="connsiteX4" fmla="*/ 11571469 w 12170909"/>
              <a:gd name="connsiteY4" fmla="*/ 0 h 4614674"/>
              <a:gd name="connsiteX5" fmla="*/ 12170909 w 12170909"/>
              <a:gd name="connsiteY5" fmla="*/ 0 h 4614674"/>
              <a:gd name="connsiteX6" fmla="*/ 12170909 w 12170909"/>
              <a:gd name="connsiteY6" fmla="*/ 4614674 h 4614674"/>
              <a:gd name="connsiteX7" fmla="*/ 11571469 w 12170909"/>
              <a:gd name="connsiteY7" fmla="*/ 4614674 h 4614674"/>
              <a:gd name="connsiteX8" fmla="*/ 11043149 w 12170909"/>
              <a:gd name="connsiteY8" fmla="*/ 4614674 h 4614674"/>
              <a:gd name="connsiteX9" fmla="*/ 3022366 w 12170909"/>
              <a:gd name="connsiteY9" fmla="*/ 4614674 h 4614674"/>
              <a:gd name="connsiteX10" fmla="*/ 2810619 w 12170909"/>
              <a:gd name="connsiteY10" fmla="*/ 4614674 h 4614674"/>
              <a:gd name="connsiteX11" fmla="*/ 2522255 w 12170909"/>
              <a:gd name="connsiteY11" fmla="*/ 4614674 h 4614674"/>
              <a:gd name="connsiteX12" fmla="*/ 2522254 w 12170909"/>
              <a:gd name="connsiteY12" fmla="*/ 4614674 h 4614674"/>
              <a:gd name="connsiteX13" fmla="*/ 0 w 12170909"/>
              <a:gd name="connsiteY13" fmla="*/ 4614674 h 461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70909" h="4614674">
                <a:moveTo>
                  <a:pt x="2514939" y="0"/>
                </a:moveTo>
                <a:lnTo>
                  <a:pt x="2810619" y="0"/>
                </a:lnTo>
                <a:lnTo>
                  <a:pt x="3022366" y="0"/>
                </a:lnTo>
                <a:lnTo>
                  <a:pt x="11043149" y="0"/>
                </a:lnTo>
                <a:lnTo>
                  <a:pt x="11571469" y="0"/>
                </a:lnTo>
                <a:lnTo>
                  <a:pt x="12170909" y="0"/>
                </a:lnTo>
                <a:lnTo>
                  <a:pt x="12170909" y="4614674"/>
                </a:lnTo>
                <a:lnTo>
                  <a:pt x="11571469" y="4614674"/>
                </a:lnTo>
                <a:lnTo>
                  <a:pt x="11043149" y="4614674"/>
                </a:lnTo>
                <a:lnTo>
                  <a:pt x="3022366" y="4614674"/>
                </a:lnTo>
                <a:lnTo>
                  <a:pt x="2810619" y="4614674"/>
                </a:lnTo>
                <a:lnTo>
                  <a:pt x="2522255" y="4614674"/>
                </a:lnTo>
                <a:lnTo>
                  <a:pt x="2522254" y="4614674"/>
                </a:lnTo>
                <a:lnTo>
                  <a:pt x="0" y="461467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AF92DCCA-828D-E846-80E8-84082B23C5BA}"/>
              </a:ext>
            </a:extLst>
          </p:cNvPr>
          <p:cNvSpPr/>
          <p:nvPr userDrawn="1"/>
        </p:nvSpPr>
        <p:spPr>
          <a:xfrm>
            <a:off x="0" y="1361440"/>
            <a:ext cx="12192000" cy="4124960"/>
          </a:xfrm>
          <a:prstGeom prst="rect">
            <a:avLst/>
          </a:pr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2791102" y="1371483"/>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2791102" y="3777909"/>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2791102" y="4396609"/>
            <a:ext cx="4665663"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sp>
        <p:nvSpPr>
          <p:cNvPr id="30" name="Freeform 29">
            <a:extLst>
              <a:ext uri="{FF2B5EF4-FFF2-40B4-BE49-F238E27FC236}">
                <a16:creationId xmlns:a16="http://schemas.microsoft.com/office/drawing/2014/main" id="{8E0F2737-AB7D-6D4E-B1C4-AD6A89B91137}"/>
              </a:ext>
            </a:extLst>
          </p:cNvPr>
          <p:cNvSpPr/>
          <p:nvPr userDrawn="1"/>
        </p:nvSpPr>
        <p:spPr>
          <a:xfrm>
            <a:off x="-1" y="1361440"/>
            <a:ext cx="2892696" cy="4124960"/>
          </a:xfrm>
          <a:custGeom>
            <a:avLst/>
            <a:gdLst>
              <a:gd name="connsiteX0" fmla="*/ 0 w 2892696"/>
              <a:gd name="connsiteY0" fmla="*/ 0 h 4124960"/>
              <a:gd name="connsiteX1" fmla="*/ 644645 w 2892696"/>
              <a:gd name="connsiteY1" fmla="*/ 0 h 4124960"/>
              <a:gd name="connsiteX2" fmla="*/ 2892696 w 2892696"/>
              <a:gd name="connsiteY2" fmla="*/ 4124960 h 4124960"/>
              <a:gd name="connsiteX3" fmla="*/ 478656 w 2892696"/>
              <a:gd name="connsiteY3" fmla="*/ 4124960 h 4124960"/>
              <a:gd name="connsiteX4" fmla="*/ 478655 w 2892696"/>
              <a:gd name="connsiteY4" fmla="*/ 4124960 h 4124960"/>
              <a:gd name="connsiteX5" fmla="*/ 0 w 2892696"/>
              <a:gd name="connsiteY5" fmla="*/ 4124960 h 4124960"/>
              <a:gd name="connsiteX6" fmla="*/ 0 w 2892696"/>
              <a:gd name="connsiteY6" fmla="*/ 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92696" h="4124960">
                <a:moveTo>
                  <a:pt x="0" y="0"/>
                </a:moveTo>
                <a:lnTo>
                  <a:pt x="644645" y="0"/>
                </a:lnTo>
                <a:lnTo>
                  <a:pt x="2892696" y="4124960"/>
                </a:lnTo>
                <a:lnTo>
                  <a:pt x="478656" y="4124960"/>
                </a:lnTo>
                <a:lnTo>
                  <a:pt x="478655" y="4124960"/>
                </a:lnTo>
                <a:lnTo>
                  <a:pt x="0" y="4124960"/>
                </a:lnTo>
                <a:lnTo>
                  <a:pt x="0" y="0"/>
                </a:lnTo>
                <a:close/>
              </a:path>
            </a:pathLst>
          </a:cu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a:extLst>
              <a:ext uri="{FF2B5EF4-FFF2-40B4-BE49-F238E27FC236}">
                <a16:creationId xmlns:a16="http://schemas.microsoft.com/office/drawing/2014/main" id="{0B3DF7DA-D1E0-0E48-8958-5865E59DD578}"/>
              </a:ext>
            </a:extLst>
          </p:cNvPr>
          <p:cNvSpPr/>
          <p:nvPr userDrawn="1"/>
        </p:nvSpPr>
        <p:spPr>
          <a:xfrm rot="10800000">
            <a:off x="16041" y="1361440"/>
            <a:ext cx="2701629" cy="4124960"/>
          </a:xfrm>
          <a:custGeom>
            <a:avLst/>
            <a:gdLst>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63327 w 2701629"/>
              <a:gd name="connsiteY6" fmla="*/ 12700 h 4137660"/>
              <a:gd name="connsiteX7" fmla="*/ 2270295 w 2701629"/>
              <a:gd name="connsiteY7" fmla="*/ 0 h 4137660"/>
              <a:gd name="connsiteX8" fmla="*/ 2270276 w 2701629"/>
              <a:gd name="connsiteY8" fmla="*/ 12700 h 4137660"/>
              <a:gd name="connsiteX9" fmla="*/ 2701629 w 2701629"/>
              <a:gd name="connsiteY9" fmla="*/ 1270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54589 w 2701629"/>
              <a:gd name="connsiteY5" fmla="*/ 12700 h 4137660"/>
              <a:gd name="connsiteX6" fmla="*/ 2270295 w 2701629"/>
              <a:gd name="connsiteY6" fmla="*/ 0 h 4137660"/>
              <a:gd name="connsiteX7" fmla="*/ 2270276 w 2701629"/>
              <a:gd name="connsiteY7" fmla="*/ 12700 h 4137660"/>
              <a:gd name="connsiteX8" fmla="*/ 2701629 w 2701629"/>
              <a:gd name="connsiteY8" fmla="*/ 12700 h 4137660"/>
              <a:gd name="connsiteX9" fmla="*/ 2701629 w 2701629"/>
              <a:gd name="connsiteY9"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54589 w 2701629"/>
              <a:gd name="connsiteY4" fmla="*/ 28625 h 4137660"/>
              <a:gd name="connsiteX5" fmla="*/ 2270295 w 2701629"/>
              <a:gd name="connsiteY5" fmla="*/ 0 h 4137660"/>
              <a:gd name="connsiteX6" fmla="*/ 2270276 w 2701629"/>
              <a:gd name="connsiteY6" fmla="*/ 12700 h 4137660"/>
              <a:gd name="connsiteX7" fmla="*/ 2701629 w 2701629"/>
              <a:gd name="connsiteY7" fmla="*/ 12700 h 4137660"/>
              <a:gd name="connsiteX8" fmla="*/ 2701629 w 2701629"/>
              <a:gd name="connsiteY8" fmla="*/ 4137660 h 4137660"/>
              <a:gd name="connsiteX0" fmla="*/ 2701629 w 2701629"/>
              <a:gd name="connsiteY0" fmla="*/ 4137660 h 4137660"/>
              <a:gd name="connsiteX1" fmla="*/ 2254590 w 2701629"/>
              <a:gd name="connsiteY1" fmla="*/ 4137660 h 4137660"/>
              <a:gd name="connsiteX2" fmla="*/ 2254589 w 2701629"/>
              <a:gd name="connsiteY2" fmla="*/ 4137660 h 4137660"/>
              <a:gd name="connsiteX3" fmla="*/ 0 w 2701629"/>
              <a:gd name="connsiteY3" fmla="*/ 4137660 h 4137660"/>
              <a:gd name="connsiteX4" fmla="*/ 2270295 w 2701629"/>
              <a:gd name="connsiteY4" fmla="*/ 0 h 4137660"/>
              <a:gd name="connsiteX5" fmla="*/ 2270276 w 2701629"/>
              <a:gd name="connsiteY5" fmla="*/ 12700 h 4137660"/>
              <a:gd name="connsiteX6" fmla="*/ 2701629 w 2701629"/>
              <a:gd name="connsiteY6" fmla="*/ 12700 h 4137660"/>
              <a:gd name="connsiteX7" fmla="*/ 2701629 w 2701629"/>
              <a:gd name="connsiteY7" fmla="*/ 4137660 h 41376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70276 w 2701629"/>
              <a:gd name="connsiteY4" fmla="*/ 0 h 4124960"/>
              <a:gd name="connsiteX5" fmla="*/ 2701629 w 2701629"/>
              <a:gd name="connsiteY5" fmla="*/ 0 h 4124960"/>
              <a:gd name="connsiteX6" fmla="*/ 2701629 w 2701629"/>
              <a:gd name="connsiteY6" fmla="*/ 4124960 h 4124960"/>
              <a:gd name="connsiteX0" fmla="*/ 2701629 w 2701629"/>
              <a:gd name="connsiteY0" fmla="*/ 4124960 h 4124960"/>
              <a:gd name="connsiteX1" fmla="*/ 2254590 w 2701629"/>
              <a:gd name="connsiteY1" fmla="*/ 4124960 h 4124960"/>
              <a:gd name="connsiteX2" fmla="*/ 2254589 w 2701629"/>
              <a:gd name="connsiteY2" fmla="*/ 4124960 h 4124960"/>
              <a:gd name="connsiteX3" fmla="*/ 0 w 2701629"/>
              <a:gd name="connsiteY3" fmla="*/ 4124960 h 4124960"/>
              <a:gd name="connsiteX4" fmla="*/ 2248051 w 2701629"/>
              <a:gd name="connsiteY4" fmla="*/ 0 h 4124960"/>
              <a:gd name="connsiteX5" fmla="*/ 2701629 w 2701629"/>
              <a:gd name="connsiteY5" fmla="*/ 0 h 4124960"/>
              <a:gd name="connsiteX6" fmla="*/ 2701629 w 2701629"/>
              <a:gd name="connsiteY6" fmla="*/ 4124960 h 412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1629" h="4124960">
                <a:moveTo>
                  <a:pt x="2701629" y="4124960"/>
                </a:moveTo>
                <a:lnTo>
                  <a:pt x="2254590" y="4124960"/>
                </a:lnTo>
                <a:lnTo>
                  <a:pt x="2254589" y="4124960"/>
                </a:lnTo>
                <a:lnTo>
                  <a:pt x="0" y="4124960"/>
                </a:lnTo>
                <a:lnTo>
                  <a:pt x="2248051" y="0"/>
                </a:lnTo>
                <a:lnTo>
                  <a:pt x="2701629" y="0"/>
                </a:lnTo>
                <a:lnTo>
                  <a:pt x="2701629" y="4124960"/>
                </a:lnTo>
                <a:close/>
              </a:path>
            </a:pathLst>
          </a:cu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4137647B-326E-DD44-AD68-B34ACA487162}"/>
              </a:ext>
            </a:extLst>
          </p:cNvPr>
          <p:cNvGrpSpPr/>
          <p:nvPr userDrawn="1"/>
        </p:nvGrpSpPr>
        <p:grpSpPr>
          <a:xfrm>
            <a:off x="1200459" y="2558638"/>
            <a:ext cx="346362" cy="1340390"/>
            <a:chOff x="10819113" y="-279033"/>
            <a:chExt cx="990401" cy="3832766"/>
          </a:xfrm>
          <a:solidFill>
            <a:schemeClr val="bg2"/>
          </a:solidFill>
        </p:grpSpPr>
        <p:sp>
          <p:nvSpPr>
            <p:cNvPr id="35" name="Trapezoid 23">
              <a:extLst>
                <a:ext uri="{FF2B5EF4-FFF2-40B4-BE49-F238E27FC236}">
                  <a16:creationId xmlns:a16="http://schemas.microsoft.com/office/drawing/2014/main" id="{48670AD9-2C01-1A4B-979D-C63D0A2CD74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71359802-178A-0742-994E-F27099C2F26F}"/>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9" name="Picture 18" descr="A picture containing drawing&#10;&#10;Description automatically generated">
            <a:extLst>
              <a:ext uri="{FF2B5EF4-FFF2-40B4-BE49-F238E27FC236}">
                <a16:creationId xmlns:a16="http://schemas.microsoft.com/office/drawing/2014/main" id="{95710C26-CD43-CD44-BB86-5AA36D27CA7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75280" y="4705049"/>
            <a:ext cx="2341517" cy="411480"/>
          </a:xfrm>
          <a:prstGeom prst="rect">
            <a:avLst/>
          </a:prstGeom>
        </p:spPr>
      </p:pic>
    </p:spTree>
    <p:extLst>
      <p:ext uri="{BB962C8B-B14F-4D97-AF65-F5344CB8AC3E}">
        <p14:creationId xmlns:p14="http://schemas.microsoft.com/office/powerpoint/2010/main" val="8113295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7AD20778-A1C2-DA4F-A43D-52BEC134FC9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34" name="Freeform 33">
            <a:extLst>
              <a:ext uri="{FF2B5EF4-FFF2-40B4-BE49-F238E27FC236}">
                <a16:creationId xmlns:a16="http://schemas.microsoft.com/office/drawing/2014/main" id="{54D21786-558F-E64C-8846-0166A947AA72}"/>
              </a:ext>
            </a:extLst>
          </p:cNvPr>
          <p:cNvSpPr/>
          <p:nvPr userDrawn="1"/>
        </p:nvSpPr>
        <p:spPr>
          <a:xfrm>
            <a:off x="777206" y="1420467"/>
            <a:ext cx="11414793" cy="3991170"/>
          </a:xfrm>
          <a:custGeom>
            <a:avLst/>
            <a:gdLst>
              <a:gd name="connsiteX0" fmla="*/ 0 w 11414793"/>
              <a:gd name="connsiteY0" fmla="*/ 0 h 3991170"/>
              <a:gd name="connsiteX1" fmla="*/ 11414793 w 11414793"/>
              <a:gd name="connsiteY1" fmla="*/ 0 h 3991170"/>
              <a:gd name="connsiteX2" fmla="*/ 11414793 w 11414793"/>
              <a:gd name="connsiteY2" fmla="*/ 3991170 h 3991170"/>
              <a:gd name="connsiteX3" fmla="*/ 0 w 11414793"/>
              <a:gd name="connsiteY3" fmla="*/ 3991170 h 3991170"/>
              <a:gd name="connsiteX4" fmla="*/ 0 w 11414793"/>
              <a:gd name="connsiteY4" fmla="*/ 1864853 h 3991170"/>
              <a:gd name="connsiteX5" fmla="*/ 346278 w 11414793"/>
              <a:gd name="connsiteY5" fmla="*/ 1252188 h 3991170"/>
              <a:gd name="connsiteX6" fmla="*/ 89369 w 11414793"/>
              <a:gd name="connsiteY6" fmla="*/ 787778 h 3991170"/>
              <a:gd name="connsiteX7" fmla="*/ 0 w 11414793"/>
              <a:gd name="connsiteY7" fmla="*/ 632043 h 3991170"/>
              <a:gd name="connsiteX8" fmla="*/ 0 w 11414793"/>
              <a:gd name="connsiteY8" fmla="*/ 0 h 399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14793" h="3991170">
                <a:moveTo>
                  <a:pt x="0" y="0"/>
                </a:moveTo>
                <a:lnTo>
                  <a:pt x="11414793" y="0"/>
                </a:lnTo>
                <a:lnTo>
                  <a:pt x="11414793" y="3991170"/>
                </a:lnTo>
                <a:lnTo>
                  <a:pt x="0" y="3991170"/>
                </a:lnTo>
                <a:lnTo>
                  <a:pt x="0" y="1864853"/>
                </a:lnTo>
                <a:lnTo>
                  <a:pt x="346278" y="1252188"/>
                </a:lnTo>
                <a:cubicBezTo>
                  <a:pt x="252242" y="1095285"/>
                  <a:pt x="175005" y="942581"/>
                  <a:pt x="89369" y="787778"/>
                </a:cubicBezTo>
                <a:lnTo>
                  <a:pt x="0" y="632043"/>
                </a:lnTo>
                <a:lnTo>
                  <a:pt x="0" y="0"/>
                </a:lnTo>
                <a:close/>
              </a:path>
            </a:pathLst>
          </a:custGeom>
          <a:solidFill>
            <a:schemeClr val="tx2">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 name="Group 14">
            <a:extLst>
              <a:ext uri="{FF2B5EF4-FFF2-40B4-BE49-F238E27FC236}">
                <a16:creationId xmlns:a16="http://schemas.microsoft.com/office/drawing/2014/main" id="{34A09F44-A027-2E4B-8148-142E7222B917}"/>
              </a:ext>
            </a:extLst>
          </p:cNvPr>
          <p:cNvGrpSpPr/>
          <p:nvPr userDrawn="1"/>
        </p:nvGrpSpPr>
        <p:grpSpPr>
          <a:xfrm>
            <a:off x="568559" y="1981359"/>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505489F7-2515-874B-945E-02812D16A9D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BA14F76-90D1-F64A-BE0F-6F021C5EFF83}"/>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1356215" y="821948"/>
            <a:ext cx="4956948" cy="2387600"/>
          </a:xfrm>
        </p:spPr>
        <p:txBody>
          <a:bodyPr anchor="b">
            <a:normAutofit/>
          </a:bodyPr>
          <a:lstStyle>
            <a:lvl1pPr algn="l">
              <a:defRPr sz="400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1356215" y="3228374"/>
            <a:ext cx="4956948" cy="831460"/>
          </a:xfrm>
        </p:spPr>
        <p:txBody>
          <a:bodyPr>
            <a:norm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1356215" y="3847074"/>
            <a:ext cx="4956948" cy="1344403"/>
          </a:xfrm>
        </p:spPr>
        <p:txBody>
          <a:bodyPr>
            <a:normAutofit/>
          </a:bodyPr>
          <a:lstStyle>
            <a:lvl1pPr marL="0" indent="0">
              <a:lnSpc>
                <a:spcPts val="1680"/>
              </a:lnSpc>
              <a:buFontTx/>
              <a:buNone/>
              <a:defRPr sz="1400">
                <a:solidFill>
                  <a:schemeClr val="bg1"/>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pic>
        <p:nvPicPr>
          <p:cNvPr id="18" name="Picture 17" descr="A picture containing drawing&#10;&#10;Description automatically generated">
            <a:extLst>
              <a:ext uri="{FF2B5EF4-FFF2-40B4-BE49-F238E27FC236}">
                <a16:creationId xmlns:a16="http://schemas.microsoft.com/office/drawing/2014/main" id="{F21341DA-EDE0-C649-8EE2-3648BC97869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244202" y="4631897"/>
            <a:ext cx="2341517" cy="411480"/>
          </a:xfrm>
          <a:prstGeom prst="rect">
            <a:avLst/>
          </a:prstGeom>
        </p:spPr>
      </p:pic>
    </p:spTree>
    <p:extLst>
      <p:ext uri="{BB962C8B-B14F-4D97-AF65-F5344CB8AC3E}">
        <p14:creationId xmlns:p14="http://schemas.microsoft.com/office/powerpoint/2010/main" val="38709640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98033190-73FD-174E-836F-8C31E8F5F27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68769" y="0"/>
            <a:ext cx="10944497" cy="6860464"/>
          </a:xfrm>
          <a:prstGeom prst="rect">
            <a:avLst/>
          </a:prstGeom>
        </p:spPr>
      </p:pic>
      <p:sp>
        <p:nvSpPr>
          <p:cNvPr id="16" name="Rectangle 15">
            <a:extLst>
              <a:ext uri="{FF2B5EF4-FFF2-40B4-BE49-F238E27FC236}">
                <a16:creationId xmlns:a16="http://schemas.microsoft.com/office/drawing/2014/main" id="{652DE1FB-6FED-E344-BB58-A30F1BBB4E88}"/>
              </a:ext>
            </a:extLst>
          </p:cNvPr>
          <p:cNvSpPr/>
          <p:nvPr userDrawn="1"/>
        </p:nvSpPr>
        <p:spPr>
          <a:xfrm>
            <a:off x="0" y="-6045"/>
            <a:ext cx="1443789" cy="68604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089A11D-D759-264B-B904-6F102C389E92}"/>
              </a:ext>
            </a:extLst>
          </p:cNvPr>
          <p:cNvSpPr/>
          <p:nvPr userDrawn="1"/>
        </p:nvSpPr>
        <p:spPr>
          <a:xfrm>
            <a:off x="21266" y="632084"/>
            <a:ext cx="12192000" cy="6222336"/>
          </a:xfrm>
          <a:prstGeom prst="rect">
            <a:avLst/>
          </a:prstGeom>
          <a:gradFill>
            <a:gsLst>
              <a:gs pos="74000">
                <a:srgbClr val="FFFFFF">
                  <a:alpha val="75000"/>
                </a:srgbClr>
              </a:gs>
              <a:gs pos="43000">
                <a:srgbClr val="FFFFFF">
                  <a:alpha val="75000"/>
                </a:srgbClr>
              </a:gs>
              <a:gs pos="100000">
                <a:schemeClr val="bg1">
                  <a:alpha val="18000"/>
                </a:schemeClr>
              </a:gs>
              <a:gs pos="0">
                <a:schemeClr val="bg1">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a:extLst>
              <a:ext uri="{FF2B5EF4-FFF2-40B4-BE49-F238E27FC236}">
                <a16:creationId xmlns:a16="http://schemas.microsoft.com/office/drawing/2014/main" id="{BC0DDD04-3A02-1541-AE07-0E802A341F1B}"/>
              </a:ext>
            </a:extLst>
          </p:cNvPr>
          <p:cNvSpPr/>
          <p:nvPr userDrawn="1"/>
        </p:nvSpPr>
        <p:spPr>
          <a:xfrm rot="5400000">
            <a:off x="-897105" y="1546381"/>
            <a:ext cx="6864048" cy="3759199"/>
          </a:xfrm>
          <a:custGeom>
            <a:avLst/>
            <a:gdLst>
              <a:gd name="connsiteX0" fmla="*/ 0 w 6858002"/>
              <a:gd name="connsiteY0" fmla="*/ 3759199 h 3759199"/>
              <a:gd name="connsiteX1" fmla="*/ 0 w 6858002"/>
              <a:gd name="connsiteY1" fmla="*/ 1889760 h 3759199"/>
              <a:gd name="connsiteX2" fmla="*/ 2 w 6858002"/>
              <a:gd name="connsiteY2" fmla="*/ 1889760 h 3759199"/>
              <a:gd name="connsiteX3" fmla="*/ 3429002 w 6858002"/>
              <a:gd name="connsiteY3" fmla="*/ 0 h 3759199"/>
              <a:gd name="connsiteX4" fmla="*/ 6858002 w 6858002"/>
              <a:gd name="connsiteY4" fmla="*/ 1889760 h 3759199"/>
              <a:gd name="connsiteX5" fmla="*/ 6858000 w 6858002"/>
              <a:gd name="connsiteY5" fmla="*/ 1889760 h 3759199"/>
              <a:gd name="connsiteX6" fmla="*/ 6858000 w 6858002"/>
              <a:gd name="connsiteY6" fmla="*/ 3759199 h 37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8002" h="3759199">
                <a:moveTo>
                  <a:pt x="0" y="3759199"/>
                </a:moveTo>
                <a:lnTo>
                  <a:pt x="0" y="1889760"/>
                </a:lnTo>
                <a:lnTo>
                  <a:pt x="2" y="1889760"/>
                </a:lnTo>
                <a:lnTo>
                  <a:pt x="3429002" y="0"/>
                </a:lnTo>
                <a:lnTo>
                  <a:pt x="6858002" y="1889760"/>
                </a:lnTo>
                <a:lnTo>
                  <a:pt x="6858000" y="1889760"/>
                </a:lnTo>
                <a:lnTo>
                  <a:pt x="6858000" y="3759199"/>
                </a:lnTo>
                <a:close/>
              </a:path>
            </a:pathLst>
          </a:custGeom>
          <a:solidFill>
            <a:schemeClr val="bg1">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a:extLst>
              <a:ext uri="{FF2B5EF4-FFF2-40B4-BE49-F238E27FC236}">
                <a16:creationId xmlns:a16="http://schemas.microsoft.com/office/drawing/2014/main" id="{41140542-BA01-8341-8799-F4C95B5DF8D8}"/>
              </a:ext>
            </a:extLst>
          </p:cNvPr>
          <p:cNvSpPr/>
          <p:nvPr userDrawn="1"/>
        </p:nvSpPr>
        <p:spPr>
          <a:xfrm rot="5400000">
            <a:off x="-1552424" y="1545372"/>
            <a:ext cx="6864046" cy="3759198"/>
          </a:xfrm>
          <a:custGeom>
            <a:avLst/>
            <a:gdLst>
              <a:gd name="connsiteX0" fmla="*/ 0 w 6858002"/>
              <a:gd name="connsiteY0" fmla="*/ 3759198 h 3759198"/>
              <a:gd name="connsiteX1" fmla="*/ 0 w 6858002"/>
              <a:gd name="connsiteY1" fmla="*/ 1889760 h 3759198"/>
              <a:gd name="connsiteX2" fmla="*/ 2 w 6858002"/>
              <a:gd name="connsiteY2" fmla="*/ 1889760 h 3759198"/>
              <a:gd name="connsiteX3" fmla="*/ 3429002 w 6858002"/>
              <a:gd name="connsiteY3" fmla="*/ 0 h 3759198"/>
              <a:gd name="connsiteX4" fmla="*/ 6858002 w 6858002"/>
              <a:gd name="connsiteY4" fmla="*/ 1889760 h 3759198"/>
              <a:gd name="connsiteX5" fmla="*/ 6858000 w 6858002"/>
              <a:gd name="connsiteY5" fmla="*/ 1889760 h 3759198"/>
              <a:gd name="connsiteX6" fmla="*/ 6858000 w 6858002"/>
              <a:gd name="connsiteY6" fmla="*/ 3759198 h 3759198"/>
              <a:gd name="connsiteX7" fmla="*/ 4137577 w 6858002"/>
              <a:gd name="connsiteY7" fmla="*/ 3759198 h 3759198"/>
              <a:gd name="connsiteX8" fmla="*/ 3429000 w 6858002"/>
              <a:gd name="connsiteY8" fmla="*/ 3368693 h 3759198"/>
              <a:gd name="connsiteX9" fmla="*/ 2720423 w 6858002"/>
              <a:gd name="connsiteY9" fmla="*/ 3759198 h 3759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58002" h="3759198">
                <a:moveTo>
                  <a:pt x="0" y="3759198"/>
                </a:moveTo>
                <a:lnTo>
                  <a:pt x="0" y="1889760"/>
                </a:lnTo>
                <a:lnTo>
                  <a:pt x="2" y="1889760"/>
                </a:lnTo>
                <a:lnTo>
                  <a:pt x="3429002" y="0"/>
                </a:lnTo>
                <a:lnTo>
                  <a:pt x="6858002" y="1889760"/>
                </a:lnTo>
                <a:lnTo>
                  <a:pt x="6858000" y="1889760"/>
                </a:lnTo>
                <a:lnTo>
                  <a:pt x="6858000" y="3759198"/>
                </a:lnTo>
                <a:lnTo>
                  <a:pt x="4137577" y="3759198"/>
                </a:lnTo>
                <a:lnTo>
                  <a:pt x="3429000" y="3368693"/>
                </a:lnTo>
                <a:lnTo>
                  <a:pt x="2720423" y="375919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8E2BFD3-3A54-BD49-801F-362E4A5E69A4}"/>
              </a:ext>
            </a:extLst>
          </p:cNvPr>
          <p:cNvSpPr>
            <a:spLocks noGrp="1"/>
          </p:cNvSpPr>
          <p:nvPr userDrawn="1">
            <p:ph type="ctrTitle" hasCustomPrompt="1"/>
          </p:nvPr>
        </p:nvSpPr>
        <p:spPr>
          <a:xfrm>
            <a:off x="6446375" y="2326860"/>
            <a:ext cx="4956948" cy="2387600"/>
          </a:xfrm>
        </p:spPr>
        <p:txBody>
          <a:bodyPr anchor="b">
            <a:normAutofit/>
          </a:bodyPr>
          <a:lstStyle>
            <a:lvl1pPr algn="r">
              <a:defRPr sz="4000">
                <a:solidFill>
                  <a:schemeClr val="tx2"/>
                </a:solidFill>
              </a:defRPr>
            </a:lvl1pPr>
          </a:lstStyle>
          <a:p>
            <a:r>
              <a:rPr lang="en-US"/>
              <a:t>CLICK TO EDIT MASTER TITLE STYLE</a:t>
            </a:r>
          </a:p>
        </p:txBody>
      </p:sp>
      <p:sp>
        <p:nvSpPr>
          <p:cNvPr id="3" name="Subtitle 2">
            <a:extLst>
              <a:ext uri="{FF2B5EF4-FFF2-40B4-BE49-F238E27FC236}">
                <a16:creationId xmlns:a16="http://schemas.microsoft.com/office/drawing/2014/main" id="{5E02996A-8F47-BA4B-81C7-C7C291B6F4DB}"/>
              </a:ext>
            </a:extLst>
          </p:cNvPr>
          <p:cNvSpPr>
            <a:spLocks noGrp="1"/>
          </p:cNvSpPr>
          <p:nvPr userDrawn="1">
            <p:ph type="subTitle" idx="1" hasCustomPrompt="1"/>
          </p:nvPr>
        </p:nvSpPr>
        <p:spPr>
          <a:xfrm>
            <a:off x="6446375" y="4733286"/>
            <a:ext cx="4956948" cy="831460"/>
          </a:xfrm>
        </p:spPr>
        <p:txBody>
          <a:bodyPr>
            <a:normAutofit/>
          </a:bodyPr>
          <a:lstStyle>
            <a:lvl1pPr marL="0" indent="0" algn="r">
              <a:buNone/>
              <a:defRPr sz="2000" b="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Text Placeholder 14">
            <a:extLst>
              <a:ext uri="{FF2B5EF4-FFF2-40B4-BE49-F238E27FC236}">
                <a16:creationId xmlns:a16="http://schemas.microsoft.com/office/drawing/2014/main" id="{A6624C26-58AE-A44E-8242-B4518C048846}"/>
              </a:ext>
            </a:extLst>
          </p:cNvPr>
          <p:cNvSpPr>
            <a:spLocks noGrp="1"/>
          </p:cNvSpPr>
          <p:nvPr userDrawn="1">
            <p:ph type="body" sz="quarter" idx="10" hasCustomPrompt="1"/>
          </p:nvPr>
        </p:nvSpPr>
        <p:spPr>
          <a:xfrm>
            <a:off x="6446376" y="5564746"/>
            <a:ext cx="4956948" cy="1344403"/>
          </a:xfrm>
        </p:spPr>
        <p:txBody>
          <a:bodyPr>
            <a:normAutofit/>
          </a:bodyPr>
          <a:lstStyle>
            <a:lvl1pPr marL="0" indent="0" algn="r">
              <a:lnSpc>
                <a:spcPts val="1680"/>
              </a:lnSpc>
              <a:buFontTx/>
              <a:buNone/>
              <a:defRPr sz="1400">
                <a:solidFill>
                  <a:schemeClr val="tx2"/>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a:t>PRESENTER’S NAME</a:t>
            </a:r>
            <a:br>
              <a:rPr lang="en-US"/>
            </a:br>
            <a:r>
              <a:rPr lang="en-US"/>
              <a:t>Presenter’s Title</a:t>
            </a:r>
            <a:br>
              <a:rPr lang="en-US"/>
            </a:br>
            <a:r>
              <a:rPr lang="en-US"/>
              <a:t>00.01.2020</a:t>
            </a:r>
          </a:p>
        </p:txBody>
      </p:sp>
      <p:grpSp>
        <p:nvGrpSpPr>
          <p:cNvPr id="30" name="Group 29">
            <a:extLst>
              <a:ext uri="{FF2B5EF4-FFF2-40B4-BE49-F238E27FC236}">
                <a16:creationId xmlns:a16="http://schemas.microsoft.com/office/drawing/2014/main" id="{AA249DE5-4D90-1149-B17D-F83FB173BEAA}"/>
              </a:ext>
            </a:extLst>
          </p:cNvPr>
          <p:cNvGrpSpPr/>
          <p:nvPr userDrawn="1"/>
        </p:nvGrpSpPr>
        <p:grpSpPr>
          <a:xfrm>
            <a:off x="3759198" y="2705796"/>
            <a:ext cx="358983" cy="1389232"/>
            <a:chOff x="10819113" y="-279033"/>
            <a:chExt cx="990401" cy="3832766"/>
          </a:xfrm>
          <a:solidFill>
            <a:schemeClr val="bg2"/>
          </a:solidFill>
        </p:grpSpPr>
        <p:sp>
          <p:nvSpPr>
            <p:cNvPr id="31" name="Trapezoid 23">
              <a:extLst>
                <a:ext uri="{FF2B5EF4-FFF2-40B4-BE49-F238E27FC236}">
                  <a16:creationId xmlns:a16="http://schemas.microsoft.com/office/drawing/2014/main" id="{E58AB415-D1C5-0F40-B578-18D294340BA7}"/>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Trapezoid 21">
              <a:extLst>
                <a:ext uri="{FF2B5EF4-FFF2-40B4-BE49-F238E27FC236}">
                  <a16:creationId xmlns:a16="http://schemas.microsoft.com/office/drawing/2014/main" id="{0E40493E-760E-594E-A744-5E2E4ED9F752}"/>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8" name="Picture 17" descr="A picture containing drawing&#10;&#10;Description automatically generated">
            <a:extLst>
              <a:ext uri="{FF2B5EF4-FFF2-40B4-BE49-F238E27FC236}">
                <a16:creationId xmlns:a16="http://schemas.microsoft.com/office/drawing/2014/main" id="{D9498A0B-D0F8-564B-BD21-A287195E7B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23847" y="3196325"/>
            <a:ext cx="2341517" cy="411480"/>
          </a:xfrm>
          <a:prstGeom prst="rect">
            <a:avLst/>
          </a:prstGeom>
        </p:spPr>
      </p:pic>
    </p:spTree>
    <p:extLst>
      <p:ext uri="{BB962C8B-B14F-4D97-AF65-F5344CB8AC3E}">
        <p14:creationId xmlns:p14="http://schemas.microsoft.com/office/powerpoint/2010/main" val="11708209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20_Section Heade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A22DCC9-FB96-FE44-84F9-4CD1110BC662}"/>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686CC623-69A5-464A-B0CE-09D9651884DD}"/>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ADE2A54-BE55-6A4F-9B98-EE5E97B5574F}"/>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3C7F3A1-4FF9-5346-822A-03BB1604F095}"/>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8" name="Picture 17" descr="A picture containing icon&#10;&#10;Description automatically generated">
            <a:extLst>
              <a:ext uri="{FF2B5EF4-FFF2-40B4-BE49-F238E27FC236}">
                <a16:creationId xmlns:a16="http://schemas.microsoft.com/office/drawing/2014/main" id="{72AEE967-0648-E045-B6AA-0AECC545A78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pic>
        <p:nvPicPr>
          <p:cNvPr id="30" name="Picture 29" descr="A picture containing diagram&#10;&#10;Description automatically generated">
            <a:extLst>
              <a:ext uri="{FF2B5EF4-FFF2-40B4-BE49-F238E27FC236}">
                <a16:creationId xmlns:a16="http://schemas.microsoft.com/office/drawing/2014/main" id="{FC487544-6B01-E847-8572-05112D5C3EDD}"/>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r="-800"/>
          <a:stretch/>
        </p:blipFill>
        <p:spPr>
          <a:xfrm>
            <a:off x="0" y="0"/>
            <a:ext cx="12289536" cy="3593430"/>
          </a:xfrm>
          <a:prstGeom prst="rect">
            <a:avLst/>
          </a:prstGeom>
        </p:spPr>
      </p:pic>
    </p:spTree>
    <p:extLst>
      <p:ext uri="{BB962C8B-B14F-4D97-AF65-F5344CB8AC3E}">
        <p14:creationId xmlns:p14="http://schemas.microsoft.com/office/powerpoint/2010/main" val="28361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par>
                                <p:cTn id="12" presetID="22" presetClass="entr" presetSubtype="4"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down)">
                                      <p:cBhvr>
                                        <p:cTn id="1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6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F1FC200D-C1F8-EB43-AE51-B7989AA4A61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5409" b="42072"/>
          <a:stretch/>
        </p:blipFill>
        <p:spPr>
          <a:xfrm>
            <a:off x="0" y="-2074"/>
            <a:ext cx="12192000" cy="2915962"/>
          </a:xfrm>
          <a:prstGeom prst="rect">
            <a:avLst/>
          </a:prstGeom>
        </p:spPr>
      </p:pic>
      <p:sp>
        <p:nvSpPr>
          <p:cNvPr id="12" name="Rectangle 11">
            <a:extLst>
              <a:ext uri="{FF2B5EF4-FFF2-40B4-BE49-F238E27FC236}">
                <a16:creationId xmlns:a16="http://schemas.microsoft.com/office/drawing/2014/main" id="{6BC277AE-18E2-AF45-B521-88A3C9CE5CE1}"/>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22" name="Straight Connector 21">
            <a:extLst>
              <a:ext uri="{FF2B5EF4-FFF2-40B4-BE49-F238E27FC236}">
                <a16:creationId xmlns:a16="http://schemas.microsoft.com/office/drawing/2014/main" id="{DC2A2228-509F-E348-A592-52B259666A83}"/>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9E48CB2-C6F8-E348-A8F3-1A4FAF759AFC}"/>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FA949C9-1281-3346-AD48-EA1983011A68}"/>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4" name="Picture 13" descr="A picture containing text&#10;&#10;Description automatically generated">
            <a:extLst>
              <a:ext uri="{FF2B5EF4-FFF2-40B4-BE49-F238E27FC236}">
                <a16:creationId xmlns:a16="http://schemas.microsoft.com/office/drawing/2014/main" id="{39DF9D43-7A0F-8E49-B25B-80FD928B334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1674258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par>
                                <p:cTn id="12" presetID="22" presetClass="entr" presetSubtype="4"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down)">
                                      <p:cBhvr>
                                        <p:cTn id="1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3_Section Header">
    <p:spTree>
      <p:nvGrpSpPr>
        <p:cNvPr id="1" name=""/>
        <p:cNvGrpSpPr/>
        <p:nvPr/>
      </p:nvGrpSpPr>
      <p:grpSpPr>
        <a:xfrm>
          <a:off x="0" y="0"/>
          <a:ext cx="0" cy="0"/>
          <a:chOff x="0" y="0"/>
          <a:chExt cx="0" cy="0"/>
        </a:xfrm>
      </p:grpSpPr>
      <p:pic>
        <p:nvPicPr>
          <p:cNvPr id="7" name="Picture 6" descr="A person wearing a hat&#10;&#10;Description automatically generated">
            <a:extLst>
              <a:ext uri="{FF2B5EF4-FFF2-40B4-BE49-F238E27FC236}">
                <a16:creationId xmlns:a16="http://schemas.microsoft.com/office/drawing/2014/main" id="{60044C94-7FDF-E449-9030-9A0F545AB5A9}"/>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868677" y="3047"/>
            <a:ext cx="5995941" cy="6854953"/>
          </a:xfrm>
          <a:prstGeom prst="rect">
            <a:avLst/>
          </a:prstGeom>
        </p:spPr>
      </p:pic>
      <p:sp>
        <p:nvSpPr>
          <p:cNvPr id="25" name="Rectangle 24">
            <a:extLst>
              <a:ext uri="{FF2B5EF4-FFF2-40B4-BE49-F238E27FC236}">
                <a16:creationId xmlns:a16="http://schemas.microsoft.com/office/drawing/2014/main" id="{6301156D-7EB2-8549-A84E-B8561A9BC20B}"/>
              </a:ext>
            </a:extLst>
          </p:cNvPr>
          <p:cNvSpPr/>
          <p:nvPr userDrawn="1"/>
        </p:nvSpPr>
        <p:spPr>
          <a:xfrm>
            <a:off x="6858208" y="0"/>
            <a:ext cx="5333791"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7261095" y="3941147"/>
            <a:ext cx="4360405" cy="649795"/>
          </a:xfrm>
        </p:spPr>
        <p:txBody>
          <a:bodyPr anchor="t">
            <a:normAutofit/>
          </a:bodyPr>
          <a:lstStyle>
            <a:lvl1pPr marL="0" indent="0" algn="l">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rot="5400000">
            <a:off x="174063" y="2338826"/>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cxnSp>
        <p:nvCxnSpPr>
          <p:cNvPr id="23" name="Straight Connector 22">
            <a:extLst>
              <a:ext uri="{FF2B5EF4-FFF2-40B4-BE49-F238E27FC236}">
                <a16:creationId xmlns:a16="http://schemas.microsoft.com/office/drawing/2014/main" id="{04966024-5052-7F4A-908D-8CB6F6BFB3B6}"/>
              </a:ext>
            </a:extLst>
          </p:cNvPr>
          <p:cNvCxnSpPr>
            <a:cxnSpLocks/>
          </p:cNvCxnSpPr>
          <p:nvPr userDrawn="1"/>
        </p:nvCxnSpPr>
        <p:spPr>
          <a:xfrm flipH="1">
            <a:off x="6854952" y="2559141"/>
            <a:ext cx="1262" cy="4298859"/>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4B3E7624-71A5-6B40-9DCA-FA18BAC0BBBB}"/>
              </a:ext>
            </a:extLst>
          </p:cNvPr>
          <p:cNvCxnSpPr>
            <a:cxnSpLocks/>
          </p:cNvCxnSpPr>
          <p:nvPr userDrawn="1"/>
        </p:nvCxnSpPr>
        <p:spPr>
          <a:xfrm>
            <a:off x="-32085" y="5746396"/>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527583A-527D-DD46-88FF-45EE4243F2F3}"/>
              </a:ext>
            </a:extLst>
          </p:cNvPr>
          <p:cNvCxnSpPr>
            <a:cxnSpLocks/>
          </p:cNvCxnSpPr>
          <p:nvPr userDrawn="1"/>
        </p:nvCxnSpPr>
        <p:spPr>
          <a:xfrm>
            <a:off x="10525746" y="0"/>
            <a:ext cx="0" cy="186820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8" name="Picture 17" descr="A picture containing text&#10;&#10;Description automatically generated">
            <a:extLst>
              <a:ext uri="{FF2B5EF4-FFF2-40B4-BE49-F238E27FC236}">
                <a16:creationId xmlns:a16="http://schemas.microsoft.com/office/drawing/2014/main" id="{875AF0D2-9A4A-8945-96BD-3286999883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012793" y="6142394"/>
            <a:ext cx="2866644" cy="384048"/>
          </a:xfrm>
          <a:prstGeom prst="rect">
            <a:avLst/>
          </a:prstGeom>
        </p:spPr>
      </p:pic>
    </p:spTree>
    <p:extLst>
      <p:ext uri="{BB962C8B-B14F-4D97-AF65-F5344CB8AC3E}">
        <p14:creationId xmlns:p14="http://schemas.microsoft.com/office/powerpoint/2010/main" val="1448435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500"/>
                                        <p:tgtEl>
                                          <p:spTgt spid="23"/>
                                        </p:tgtEl>
                                      </p:cBhvr>
                                    </p:animEffect>
                                  </p:childTnLst>
                                </p:cTn>
                              </p:par>
                              <p:par>
                                <p:cTn id="12" presetID="22" presetClass="entr" presetSubtype="4" fill="hold"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wipe(down)">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ECA1A795-45C6-4E44-A6EF-8338E43027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84"/>
          <a:stretch/>
        </p:blipFill>
        <p:spPr>
          <a:xfrm>
            <a:off x="0" y="-16687"/>
            <a:ext cx="12237046" cy="4186238"/>
          </a:xfrm>
          <a:prstGeom prst="rect">
            <a:avLst/>
          </a:prstGeom>
        </p:spPr>
      </p:pic>
      <p:sp>
        <p:nvSpPr>
          <p:cNvPr id="13" name="Freeform 12">
            <a:extLst>
              <a:ext uri="{FF2B5EF4-FFF2-40B4-BE49-F238E27FC236}">
                <a16:creationId xmlns:a16="http://schemas.microsoft.com/office/drawing/2014/main" id="{BCA41E3D-EC76-0C4A-8EAD-AC99ADF2F4C2}"/>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15">
            <a:extLst>
              <a:ext uri="{FF2B5EF4-FFF2-40B4-BE49-F238E27FC236}">
                <a16:creationId xmlns:a16="http://schemas.microsoft.com/office/drawing/2014/main" id="{2D83551E-49DB-F647-8381-B22AF9C73C5A}"/>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a:extLst>
              <a:ext uri="{FF2B5EF4-FFF2-40B4-BE49-F238E27FC236}">
                <a16:creationId xmlns:a16="http://schemas.microsoft.com/office/drawing/2014/main" id="{0F2E7A8A-CF02-D74B-8019-3B3938E6C419}"/>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0" name="Picture 9" descr="Icon&#10;&#10;Description automatically generated">
            <a:extLst>
              <a:ext uri="{FF2B5EF4-FFF2-40B4-BE49-F238E27FC236}">
                <a16:creationId xmlns:a16="http://schemas.microsoft.com/office/drawing/2014/main" id="{512527EC-CFA4-A943-9FB1-7D733237849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16302092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14_Section Header">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6D16FF51-F385-A247-AB83-4FB56CD430CF}"/>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 y="0"/>
            <a:ext cx="12191999"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pic>
        <p:nvPicPr>
          <p:cNvPr id="15" name="Picture 14" descr="Icon&#10;&#10;Description automatically generated">
            <a:extLst>
              <a:ext uri="{FF2B5EF4-FFF2-40B4-BE49-F238E27FC236}">
                <a16:creationId xmlns:a16="http://schemas.microsoft.com/office/drawing/2014/main" id="{F242ED42-54F1-914B-A44D-B0AD063090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Tree>
    <p:extLst>
      <p:ext uri="{BB962C8B-B14F-4D97-AF65-F5344CB8AC3E}">
        <p14:creationId xmlns:p14="http://schemas.microsoft.com/office/powerpoint/2010/main" val="24827706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1671909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8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483661"/>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338212"/>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‹Nº›</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 &amp; LOGO LOCK-UP</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877985"/>
          </a:xfrm>
          <a:prstGeom prst="rect">
            <a:avLst/>
          </a:prstGeom>
          <a:noFill/>
        </p:spPr>
        <p:txBody>
          <a:bodyPr wrap="square" rtlCol="0">
            <a:spAutoFit/>
          </a:bodyPr>
          <a:lstStyle/>
          <a:p>
            <a:r>
              <a:rPr lang="en-US" sz="1400"/>
              <a:t>MAKE SURE TO ALWAYS LEAVE</a:t>
            </a:r>
            <a:br>
              <a:rPr lang="en-US" sz="1400"/>
            </a:br>
            <a:r>
              <a:rPr lang="en-US" sz="1400"/>
              <a:t>A “J” WORTH OF WHITE OR NEGATIVE SPACE AROUND</a:t>
            </a:r>
            <a:br>
              <a:rPr lang="en-US" sz="1400"/>
            </a:br>
            <a:r>
              <a:rPr lang="en-US" sz="1400"/>
              <a:t>THE  TAGLINE LOGO LOCK-UP OPTIONS.</a:t>
            </a:r>
          </a:p>
          <a:p>
            <a:endParaRPr lang="en-US"/>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GWEBdelines.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8127383" cy="954107"/>
          </a:xfrm>
          <a:prstGeom prst="rect">
            <a:avLst/>
          </a:prstGeom>
          <a:noFill/>
        </p:spPr>
        <p:txBody>
          <a:bodyPr wrap="square" rtlCol="0">
            <a:spAutoFit/>
          </a:bodyPr>
          <a:lstStyle/>
          <a:p>
            <a:r>
              <a:rPr lang="en-US" sz="1400"/>
              <a:t>TAGLINE &amp; LOGO LOCK-UP OPTIONS </a:t>
            </a:r>
          </a:p>
          <a:p>
            <a:r>
              <a:rPr lang="en-US" sz="1400"/>
              <a:t>Only the below tagline and logo lock-up options are available for use. Please do not </a:t>
            </a:r>
            <a:br>
              <a:rPr lang="en-US" sz="1400"/>
            </a:br>
            <a:r>
              <a:rPr lang="en-US" sz="1400"/>
              <a:t>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sp>
        <p:nvSpPr>
          <p:cNvPr id="40" name="TextBox 39">
            <a:extLst>
              <a:ext uri="{FF2B5EF4-FFF2-40B4-BE49-F238E27FC236}">
                <a16:creationId xmlns:a16="http://schemas.microsoft.com/office/drawing/2014/main" id="{B16C5131-70A0-9341-B775-D1033114C389}"/>
              </a:ext>
            </a:extLst>
          </p:cNvPr>
          <p:cNvSpPr txBox="1"/>
          <p:nvPr userDrawn="1"/>
        </p:nvSpPr>
        <p:spPr>
          <a:xfrm>
            <a:off x="539088" y="5208049"/>
            <a:ext cx="8114354" cy="307777"/>
          </a:xfrm>
          <a:prstGeom prst="rect">
            <a:avLst/>
          </a:prstGeom>
          <a:noFill/>
        </p:spPr>
        <p:txBody>
          <a:bodyPr wrap="square" rtlCol="0">
            <a:spAutoFit/>
          </a:bodyPr>
          <a:lstStyle/>
          <a:p>
            <a:r>
              <a:rPr lang="en-US" sz="1400" b="0">
                <a:solidFill>
                  <a:schemeClr val="tx2"/>
                </a:solidFill>
              </a:rPr>
              <a:t>VERTICAL:</a:t>
            </a:r>
            <a:endParaRPr lang="en-US" sz="1400" b="0">
              <a:solidFill>
                <a:schemeClr val="tx2"/>
              </a:solidFill>
              <a:latin typeface="+mn-lt"/>
              <a:ea typeface="Arial Narrow" charset="0"/>
              <a:cs typeface="Arial Narrow" charset="0"/>
            </a:endParaRPr>
          </a:p>
        </p:txBody>
      </p:sp>
      <p:pic>
        <p:nvPicPr>
          <p:cNvPr id="22" name="Picture 21" descr="A picture containing icon&#10;&#10;Description automatically generated">
            <a:extLst>
              <a:ext uri="{FF2B5EF4-FFF2-40B4-BE49-F238E27FC236}">
                <a16:creationId xmlns:a16="http://schemas.microsoft.com/office/drawing/2014/main" id="{D3E6F433-869A-2C48-B335-A5CDA005759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76636" y="4187504"/>
            <a:ext cx="4095205" cy="548640"/>
          </a:xfrm>
          <a:prstGeom prst="rect">
            <a:avLst/>
          </a:prstGeom>
        </p:spPr>
      </p:pic>
      <p:pic>
        <p:nvPicPr>
          <p:cNvPr id="23" name="Picture 22" descr="A picture containing shape&#10;&#10;Description automatically generated">
            <a:extLst>
              <a:ext uri="{FF2B5EF4-FFF2-40B4-BE49-F238E27FC236}">
                <a16:creationId xmlns:a16="http://schemas.microsoft.com/office/drawing/2014/main" id="{1C2119B0-AB0A-8A4B-8318-871DE6581934}"/>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63574" y="5099779"/>
            <a:ext cx="1938816" cy="804672"/>
          </a:xfrm>
          <a:prstGeom prst="rect">
            <a:avLst/>
          </a:prstGeom>
        </p:spPr>
      </p:pic>
      <p:pic>
        <p:nvPicPr>
          <p:cNvPr id="24" name="Picture 23">
            <a:extLst>
              <a:ext uri="{FF2B5EF4-FFF2-40B4-BE49-F238E27FC236}">
                <a16:creationId xmlns:a16="http://schemas.microsoft.com/office/drawing/2014/main" id="{20CB0224-1822-7C4A-A55B-439D8DAD573B}"/>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2376636" y="3293016"/>
            <a:ext cx="5640806" cy="539496"/>
          </a:xfrm>
          <a:prstGeom prst="rect">
            <a:avLst/>
          </a:prstGeom>
        </p:spPr>
      </p:pic>
    </p:spTree>
    <p:extLst>
      <p:ext uri="{BB962C8B-B14F-4D97-AF65-F5344CB8AC3E}">
        <p14:creationId xmlns:p14="http://schemas.microsoft.com/office/powerpoint/2010/main" val="7822988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0" y="1"/>
            <a:ext cx="12192000" cy="35934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33C0D3A-C343-A54A-87F1-B8F4D3E4BB96}"/>
              </a:ext>
            </a:extLst>
          </p:cNvPr>
          <p:cNvSpPr/>
          <p:nvPr userDrawn="1"/>
        </p:nvSpPr>
        <p:spPr>
          <a:xfrm>
            <a:off x="0" y="3593433"/>
            <a:ext cx="12192006" cy="164692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9491156-2AFB-FE47-8144-D42A03CD8B9A}"/>
              </a:ext>
            </a:extLst>
          </p:cNvPr>
          <p:cNvCxnSpPr>
            <a:cxnSpLocks/>
          </p:cNvCxnSpPr>
          <p:nvPr userDrawn="1"/>
        </p:nvCxnSpPr>
        <p:spPr>
          <a:xfrm>
            <a:off x="7" y="4841511"/>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EEB3AC2A-DF9E-424C-8179-38AF1B7D8106}"/>
              </a:ext>
            </a:extLst>
          </p:cNvPr>
          <p:cNvCxnSpPr>
            <a:cxnSpLocks/>
          </p:cNvCxnSpPr>
          <p:nvPr userDrawn="1"/>
        </p:nvCxnSpPr>
        <p:spPr>
          <a:xfrm>
            <a:off x="404409" y="4058653"/>
            <a:ext cx="0" cy="120507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F3461EEA-F2E6-4F4A-9B66-7D59BA86DD5B}"/>
              </a:ext>
            </a:extLst>
          </p:cNvPr>
          <p:cNvCxnSpPr>
            <a:cxnSpLocks/>
          </p:cNvCxnSpPr>
          <p:nvPr userDrawn="1"/>
        </p:nvCxnSpPr>
        <p:spPr>
          <a:xfrm>
            <a:off x="10525746" y="3593433"/>
            <a:ext cx="0" cy="166691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9" name="Text Placeholder 2">
            <a:extLst>
              <a:ext uri="{FF2B5EF4-FFF2-40B4-BE49-F238E27FC236}">
                <a16:creationId xmlns:a16="http://schemas.microsoft.com/office/drawing/2014/main" id="{E94492B9-5E2A-BD4E-925F-075DDA45E08D}"/>
              </a:ext>
            </a:extLst>
          </p:cNvPr>
          <p:cNvSpPr>
            <a:spLocks noGrp="1"/>
          </p:cNvSpPr>
          <p:nvPr>
            <p:ph type="body" idx="10"/>
          </p:nvPr>
        </p:nvSpPr>
        <p:spPr>
          <a:xfrm>
            <a:off x="578968" y="5630779"/>
            <a:ext cx="8360269" cy="79233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Title 1">
            <a:extLst>
              <a:ext uri="{FF2B5EF4-FFF2-40B4-BE49-F238E27FC236}">
                <a16:creationId xmlns:a16="http://schemas.microsoft.com/office/drawing/2014/main" id="{6E4B4CCF-7A3B-A44D-A4F6-C9130A70CAE6}"/>
              </a:ext>
            </a:extLst>
          </p:cNvPr>
          <p:cNvSpPr>
            <a:spLocks noGrp="1"/>
          </p:cNvSpPr>
          <p:nvPr>
            <p:ph type="title" hasCustomPrompt="1"/>
          </p:nvPr>
        </p:nvSpPr>
        <p:spPr>
          <a:xfrm>
            <a:off x="578967" y="371052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11" name="Picture 10" descr="A picture containing icon&#10;&#10;Description automatically generated">
            <a:extLst>
              <a:ext uri="{FF2B5EF4-FFF2-40B4-BE49-F238E27FC236}">
                <a16:creationId xmlns:a16="http://schemas.microsoft.com/office/drawing/2014/main" id="{54D3CFD1-7B9C-CE48-9AD0-F520DBDAF6E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22080" y="6141449"/>
            <a:ext cx="2866642" cy="384048"/>
          </a:xfrm>
          <a:prstGeom prst="rect">
            <a:avLst/>
          </a:prstGeom>
        </p:spPr>
      </p:pic>
    </p:spTree>
    <p:extLst>
      <p:ext uri="{BB962C8B-B14F-4D97-AF65-F5344CB8AC3E}">
        <p14:creationId xmlns:p14="http://schemas.microsoft.com/office/powerpoint/2010/main" val="2608484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4"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7_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1" y="-2894"/>
            <a:ext cx="12191999" cy="290613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5" name="Rectangle 4">
            <a:extLst>
              <a:ext uri="{FF2B5EF4-FFF2-40B4-BE49-F238E27FC236}">
                <a16:creationId xmlns:a16="http://schemas.microsoft.com/office/drawing/2014/main" id="{E4B86AC7-9719-5545-8484-E4EA4124568C}"/>
              </a:ext>
            </a:extLst>
          </p:cNvPr>
          <p:cNvSpPr/>
          <p:nvPr userDrawn="1"/>
        </p:nvSpPr>
        <p:spPr>
          <a:xfrm>
            <a:off x="-4" y="2909479"/>
            <a:ext cx="12192003" cy="3948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6" name="Text Placeholder 2">
            <a:extLst>
              <a:ext uri="{FF2B5EF4-FFF2-40B4-BE49-F238E27FC236}">
                <a16:creationId xmlns:a16="http://schemas.microsoft.com/office/drawing/2014/main" id="{BEC7A18C-B530-F544-8444-6F4E1C4603FF}"/>
              </a:ext>
            </a:extLst>
          </p:cNvPr>
          <p:cNvSpPr>
            <a:spLocks noGrp="1"/>
          </p:cNvSpPr>
          <p:nvPr>
            <p:ph type="body" idx="10"/>
          </p:nvPr>
        </p:nvSpPr>
        <p:spPr>
          <a:xfrm>
            <a:off x="628046" y="4883735"/>
            <a:ext cx="8360269" cy="792336"/>
          </a:xfrm>
        </p:spPr>
        <p:txBody>
          <a:bodyPr>
            <a:normAutofit/>
          </a:bodyPr>
          <a:lstStyle>
            <a:lvl1pPr marL="0" indent="0">
              <a:lnSpc>
                <a:spcPts val="1800"/>
              </a:lnSpc>
              <a:buNone/>
              <a:defRPr sz="1500" b="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Title 1">
            <a:extLst>
              <a:ext uri="{FF2B5EF4-FFF2-40B4-BE49-F238E27FC236}">
                <a16:creationId xmlns:a16="http://schemas.microsoft.com/office/drawing/2014/main" id="{0E7EE8DD-3208-CA45-AD1A-ADF2693C466A}"/>
              </a:ext>
            </a:extLst>
          </p:cNvPr>
          <p:cNvSpPr>
            <a:spLocks noGrp="1"/>
          </p:cNvSpPr>
          <p:nvPr>
            <p:ph type="title" hasCustomPrompt="1"/>
          </p:nvPr>
        </p:nvSpPr>
        <p:spPr>
          <a:xfrm>
            <a:off x="628046" y="3726286"/>
            <a:ext cx="8360269" cy="1054117"/>
          </a:xfrm>
        </p:spPr>
        <p:txBody>
          <a:bodyPr anchor="ctr">
            <a:normAutofit/>
          </a:bodyPr>
          <a:lstStyle>
            <a:lvl1pPr>
              <a:defRPr sz="3500">
                <a:solidFill>
                  <a:schemeClr val="bg1"/>
                </a:solidFill>
              </a:defRPr>
            </a:lvl1pPr>
          </a:lstStyle>
          <a:p>
            <a:r>
              <a:rPr lang="en-US"/>
              <a:t>CLICK TO EDIT MASTER TITLE STYLE</a:t>
            </a:r>
          </a:p>
        </p:txBody>
      </p:sp>
      <p:cxnSp>
        <p:nvCxnSpPr>
          <p:cNvPr id="8" name="Straight Connector 7">
            <a:extLst>
              <a:ext uri="{FF2B5EF4-FFF2-40B4-BE49-F238E27FC236}">
                <a16:creationId xmlns:a16="http://schemas.microsoft.com/office/drawing/2014/main" id="{D27B6C44-BA78-5D43-A458-90568443776E}"/>
              </a:ext>
            </a:extLst>
          </p:cNvPr>
          <p:cNvCxnSpPr>
            <a:cxnSpLocks/>
          </p:cNvCxnSpPr>
          <p:nvPr userDrawn="1"/>
        </p:nvCxnSpPr>
        <p:spPr>
          <a:xfrm>
            <a:off x="0" y="2906358"/>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3519B25-165D-9144-9E83-B2396EB20BF5}"/>
              </a:ext>
            </a:extLst>
          </p:cNvPr>
          <p:cNvCxnSpPr>
            <a:cxnSpLocks/>
          </p:cNvCxnSpPr>
          <p:nvPr userDrawn="1"/>
        </p:nvCxnSpPr>
        <p:spPr>
          <a:xfrm>
            <a:off x="603506" y="1377065"/>
            <a:ext cx="0" cy="5480935"/>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373837A8-574D-8846-9FC3-B9224BF0BC3C}"/>
              </a:ext>
            </a:extLst>
          </p:cNvPr>
          <p:cNvCxnSpPr>
            <a:cxnSpLocks/>
          </p:cNvCxnSpPr>
          <p:nvPr userDrawn="1"/>
        </p:nvCxnSpPr>
        <p:spPr>
          <a:xfrm>
            <a:off x="9725639" y="2457449"/>
            <a:ext cx="0" cy="1795896"/>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1" name="Picture 10" descr="A picture containing text&#10;&#10;Description automatically generated">
            <a:extLst>
              <a:ext uri="{FF2B5EF4-FFF2-40B4-BE49-F238E27FC236}">
                <a16:creationId xmlns:a16="http://schemas.microsoft.com/office/drawing/2014/main" id="{199F1B84-C1B3-934F-A20C-4303F3AC80F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901620" y="5922374"/>
            <a:ext cx="3412671" cy="457200"/>
          </a:xfrm>
          <a:prstGeom prst="rect">
            <a:avLst/>
          </a:prstGeom>
        </p:spPr>
      </p:pic>
    </p:spTree>
    <p:extLst>
      <p:ext uri="{BB962C8B-B14F-4D97-AF65-F5344CB8AC3E}">
        <p14:creationId xmlns:p14="http://schemas.microsoft.com/office/powerpoint/2010/main" val="2171408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4"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Picture with Caption">
    <p:spTree>
      <p:nvGrpSpPr>
        <p:cNvPr id="1" name=""/>
        <p:cNvGrpSpPr/>
        <p:nvPr/>
      </p:nvGrpSpPr>
      <p:grpSpPr>
        <a:xfrm>
          <a:off x="0" y="0"/>
          <a:ext cx="0" cy="0"/>
          <a:chOff x="0" y="0"/>
          <a:chExt cx="0" cy="0"/>
        </a:xfrm>
      </p:grpSpPr>
      <p:sp>
        <p:nvSpPr>
          <p:cNvPr id="18" name="Freeform 17">
            <a:extLst>
              <a:ext uri="{FF2B5EF4-FFF2-40B4-BE49-F238E27FC236}">
                <a16:creationId xmlns:a16="http://schemas.microsoft.com/office/drawing/2014/main" id="{A328951D-A7D0-AE46-AF0E-6124BD24EC47}"/>
              </a:ext>
            </a:extLst>
          </p:cNvPr>
          <p:cNvSpPr/>
          <p:nvPr userDrawn="1"/>
        </p:nvSpPr>
        <p:spPr>
          <a:xfrm>
            <a:off x="150875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a:extLst>
              <a:ext uri="{FF2B5EF4-FFF2-40B4-BE49-F238E27FC236}">
                <a16:creationId xmlns:a16="http://schemas.microsoft.com/office/drawing/2014/main" id="{B6C34029-0BB4-6A4D-8B4E-299C473E8740}"/>
              </a:ext>
            </a:extLst>
          </p:cNvPr>
          <p:cNvSpPr/>
          <p:nvPr userDrawn="1"/>
        </p:nvSpPr>
        <p:spPr>
          <a:xfrm>
            <a:off x="263611"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a:extLst>
              <a:ext uri="{FF2B5EF4-FFF2-40B4-BE49-F238E27FC236}">
                <a16:creationId xmlns:a16="http://schemas.microsoft.com/office/drawing/2014/main" id="{C459AD94-4B1B-2542-A78C-4291A4E95DAD}"/>
              </a:ext>
            </a:extLst>
          </p:cNvPr>
          <p:cNvSpPr/>
          <p:nvPr userDrawn="1"/>
        </p:nvSpPr>
        <p:spPr>
          <a:xfrm>
            <a:off x="0" y="4186236"/>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
            <a:extLst>
              <a:ext uri="{FF2B5EF4-FFF2-40B4-BE49-F238E27FC236}">
                <a16:creationId xmlns:a16="http://schemas.microsoft.com/office/drawing/2014/main" id="{76254B13-95A1-5D48-8EF6-99F4C2E9E23F}"/>
              </a:ext>
            </a:extLst>
          </p:cNvPr>
          <p:cNvSpPr>
            <a:spLocks noGrp="1"/>
          </p:cNvSpPr>
          <p:nvPr>
            <p:ph type="body" idx="10"/>
          </p:nvPr>
        </p:nvSpPr>
        <p:spPr>
          <a:xfrm>
            <a:off x="578968" y="5493529"/>
            <a:ext cx="8360269" cy="929586"/>
          </a:xfrm>
        </p:spPr>
        <p:txBody>
          <a:bodyPr>
            <a:normAutofit/>
          </a:bodyPr>
          <a:lstStyle>
            <a:lvl1pPr marL="0" indent="0">
              <a:lnSpc>
                <a:spcPts val="1800"/>
              </a:lnSpc>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22" name="Title 1">
            <a:extLst>
              <a:ext uri="{FF2B5EF4-FFF2-40B4-BE49-F238E27FC236}">
                <a16:creationId xmlns:a16="http://schemas.microsoft.com/office/drawing/2014/main" id="{484491A6-9D63-624D-9C40-B4132F414E6C}"/>
              </a:ext>
            </a:extLst>
          </p:cNvPr>
          <p:cNvSpPr>
            <a:spLocks noGrp="1"/>
          </p:cNvSpPr>
          <p:nvPr>
            <p:ph type="title" hasCustomPrompt="1"/>
          </p:nvPr>
        </p:nvSpPr>
        <p:spPr>
          <a:xfrm>
            <a:off x="578968" y="4186238"/>
            <a:ext cx="8360269" cy="1054117"/>
          </a:xfrm>
        </p:spPr>
        <p:txBody>
          <a:bodyPr anchor="ctr">
            <a:normAutofit/>
          </a:bodyPr>
          <a:lstStyle>
            <a:lvl1pPr>
              <a:defRPr sz="3500">
                <a:solidFill>
                  <a:schemeClr val="bg1"/>
                </a:solidFill>
              </a:defRPr>
            </a:lvl1pPr>
          </a:lstStyle>
          <a:p>
            <a:r>
              <a:rPr lang="en-US"/>
              <a:t>CLICK TO EDIT MASTER TITLE STYLE</a:t>
            </a:r>
          </a:p>
        </p:txBody>
      </p:sp>
      <p:pic>
        <p:nvPicPr>
          <p:cNvPr id="23" name="Picture 22" descr="Icon&#10;&#10;Description automatically generated">
            <a:extLst>
              <a:ext uri="{FF2B5EF4-FFF2-40B4-BE49-F238E27FC236}">
                <a16:creationId xmlns:a16="http://schemas.microsoft.com/office/drawing/2014/main" id="{69AA2D18-E05C-9247-A64F-B3B638C5F66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57190" y="6110824"/>
            <a:ext cx="1678399" cy="292608"/>
          </a:xfrm>
          <a:prstGeom prst="rect">
            <a:avLst/>
          </a:prstGeom>
        </p:spPr>
      </p:pic>
      <p:sp>
        <p:nvSpPr>
          <p:cNvPr id="3" name="Picture Placeholder 2">
            <a:extLst>
              <a:ext uri="{FF2B5EF4-FFF2-40B4-BE49-F238E27FC236}">
                <a16:creationId xmlns:a16="http://schemas.microsoft.com/office/drawing/2014/main" id="{2C3C3E23-B329-D746-98A7-BD0B074173EE}"/>
              </a:ext>
            </a:extLst>
          </p:cNvPr>
          <p:cNvSpPr>
            <a:spLocks noGrp="1"/>
          </p:cNvSpPr>
          <p:nvPr>
            <p:ph type="pic" idx="1"/>
          </p:nvPr>
        </p:nvSpPr>
        <p:spPr>
          <a:xfrm>
            <a:off x="2894" y="0"/>
            <a:ext cx="12189106" cy="4171482"/>
          </a:xfrm>
        </p:spPr>
        <p:txBody>
          <a:bodyPr>
            <a:norm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11509665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0_Picture with Caption">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9935203B-40D0-4E43-82E2-B1E4CD94A03D}"/>
              </a:ext>
            </a:extLst>
          </p:cNvPr>
          <p:cNvSpPr>
            <a:spLocks noGrp="1"/>
          </p:cNvSpPr>
          <p:nvPr>
            <p:ph type="pic" idx="1"/>
          </p:nvPr>
        </p:nvSpPr>
        <p:spPr>
          <a:xfrm>
            <a:off x="868679" y="0"/>
            <a:ext cx="5998464" cy="6858000"/>
          </a:xfrm>
          <a:custGeom>
            <a:avLst/>
            <a:gdLst>
              <a:gd name="connsiteX0" fmla="*/ 0 w 5998464"/>
              <a:gd name="connsiteY0" fmla="*/ 0 h 6858000"/>
              <a:gd name="connsiteX1" fmla="*/ 5998464 w 5998464"/>
              <a:gd name="connsiteY1" fmla="*/ 0 h 6858000"/>
              <a:gd name="connsiteX2" fmla="*/ 5998464 w 5998464"/>
              <a:gd name="connsiteY2" fmla="*/ 6858000 h 6858000"/>
              <a:gd name="connsiteX3" fmla="*/ 0 w 5998464"/>
              <a:gd name="connsiteY3" fmla="*/ 6858000 h 6858000"/>
              <a:gd name="connsiteX4" fmla="*/ 0 w 5998464"/>
              <a:gd name="connsiteY4" fmla="*/ 4073402 h 6858000"/>
              <a:gd name="connsiteX5" fmla="*/ 443345 w 5998464"/>
              <a:gd name="connsiteY5" fmla="*/ 3246438 h 6858000"/>
              <a:gd name="connsiteX6" fmla="*/ 0 w 5998464"/>
              <a:gd name="connsiteY6" fmla="*/ 241947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98464" h="6858000">
                <a:moveTo>
                  <a:pt x="0" y="0"/>
                </a:moveTo>
                <a:lnTo>
                  <a:pt x="5998464" y="0"/>
                </a:lnTo>
                <a:lnTo>
                  <a:pt x="5998464" y="6858000"/>
                </a:lnTo>
                <a:lnTo>
                  <a:pt x="0" y="6858000"/>
                </a:lnTo>
                <a:lnTo>
                  <a:pt x="0" y="4073402"/>
                </a:lnTo>
                <a:lnTo>
                  <a:pt x="443345" y="3246438"/>
                </a:lnTo>
                <a:lnTo>
                  <a:pt x="0" y="2419474"/>
                </a:lnTo>
                <a:close/>
              </a:path>
            </a:pathLst>
          </a:custGeom>
        </p:spPr>
        <p:txBody>
          <a:bodyPr wrap="square">
            <a:noAutofit/>
          </a:bodyPr>
          <a:lstStyle>
            <a:lvl1pPr marL="0" indent="0">
              <a:buNone/>
              <a:defRPr sz="1600" b="1">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4" name="Picture 3" descr="Icon&#10;&#10;Description automatically generated">
            <a:extLst>
              <a:ext uri="{FF2B5EF4-FFF2-40B4-BE49-F238E27FC236}">
                <a16:creationId xmlns:a16="http://schemas.microsoft.com/office/drawing/2014/main" id="{02B8E511-845A-2E46-BD9C-948415060E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14693" y="6242394"/>
            <a:ext cx="1678399" cy="292608"/>
          </a:xfrm>
          <a:prstGeom prst="rect">
            <a:avLst/>
          </a:prstGeom>
        </p:spPr>
      </p:pic>
      <p:sp>
        <p:nvSpPr>
          <p:cNvPr id="6" name="Title 1">
            <a:extLst>
              <a:ext uri="{FF2B5EF4-FFF2-40B4-BE49-F238E27FC236}">
                <a16:creationId xmlns:a16="http://schemas.microsoft.com/office/drawing/2014/main" id="{F4978525-3DD0-6D4C-BF66-77295F12E68B}"/>
              </a:ext>
            </a:extLst>
          </p:cNvPr>
          <p:cNvSpPr>
            <a:spLocks noGrp="1"/>
          </p:cNvSpPr>
          <p:nvPr>
            <p:ph type="title" hasCustomPrompt="1"/>
          </p:nvPr>
        </p:nvSpPr>
        <p:spPr>
          <a:xfrm>
            <a:off x="7261095" y="1868208"/>
            <a:ext cx="4360405" cy="1716323"/>
          </a:xfrm>
        </p:spPr>
        <p:txBody>
          <a:bodyPr anchor="b">
            <a:normAutofit/>
          </a:bodyPr>
          <a:lstStyle>
            <a:lvl1pPr algn="l">
              <a:defRPr sz="3500">
                <a:solidFill>
                  <a:schemeClr val="tx2"/>
                </a:solidFill>
              </a:defRPr>
            </a:lvl1pPr>
          </a:lstStyle>
          <a:p>
            <a:r>
              <a:rPr lang="en-US"/>
              <a:t>CLICK TO EDIT MASTER TITLE STYLE</a:t>
            </a:r>
          </a:p>
        </p:txBody>
      </p:sp>
      <p:sp>
        <p:nvSpPr>
          <p:cNvPr id="7" name="Text Placeholder 2">
            <a:extLst>
              <a:ext uri="{FF2B5EF4-FFF2-40B4-BE49-F238E27FC236}">
                <a16:creationId xmlns:a16="http://schemas.microsoft.com/office/drawing/2014/main" id="{866D017C-2DFC-0C4D-91B5-BF85B28E6DF4}"/>
              </a:ext>
            </a:extLst>
          </p:cNvPr>
          <p:cNvSpPr>
            <a:spLocks noGrp="1"/>
          </p:cNvSpPr>
          <p:nvPr>
            <p:ph type="body" idx="10"/>
          </p:nvPr>
        </p:nvSpPr>
        <p:spPr>
          <a:xfrm>
            <a:off x="7261095" y="3941147"/>
            <a:ext cx="4360405" cy="649795"/>
          </a:xfrm>
        </p:spPr>
        <p:txBody>
          <a:bodyPr anchor="t">
            <a:normAutofit/>
          </a:bodyPr>
          <a:lstStyle>
            <a:lvl1pPr marL="0" indent="0" algn="l">
              <a:buNone/>
              <a:defRPr sz="1500" b="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8" name="Group 7">
            <a:extLst>
              <a:ext uri="{FF2B5EF4-FFF2-40B4-BE49-F238E27FC236}">
                <a16:creationId xmlns:a16="http://schemas.microsoft.com/office/drawing/2014/main" id="{3B57A92F-01EA-2645-B8B6-6B81C4853C31}"/>
              </a:ext>
            </a:extLst>
          </p:cNvPr>
          <p:cNvGrpSpPr/>
          <p:nvPr userDrawn="1"/>
        </p:nvGrpSpPr>
        <p:grpSpPr>
          <a:xfrm rot="5400000">
            <a:off x="174063" y="2961029"/>
            <a:ext cx="1389232" cy="571004"/>
            <a:chOff x="533634" y="3826730"/>
            <a:chExt cx="1389232" cy="571004"/>
          </a:xfrm>
        </p:grpSpPr>
        <p:sp>
          <p:nvSpPr>
            <p:cNvPr id="9" name="Triangle 8">
              <a:extLst>
                <a:ext uri="{FF2B5EF4-FFF2-40B4-BE49-F238E27FC236}">
                  <a16:creationId xmlns:a16="http://schemas.microsoft.com/office/drawing/2014/main" id="{E7E9BC73-6F2E-084C-AD3B-EADEDDF95F55}"/>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p>
          </p:txBody>
        </p:sp>
        <p:grpSp>
          <p:nvGrpSpPr>
            <p:cNvPr id="10" name="Group 9">
              <a:extLst>
                <a:ext uri="{FF2B5EF4-FFF2-40B4-BE49-F238E27FC236}">
                  <a16:creationId xmlns:a16="http://schemas.microsoft.com/office/drawing/2014/main" id="{2DD5F7A0-1C82-4041-A788-78C12B61BEB9}"/>
                </a:ext>
              </a:extLst>
            </p:cNvPr>
            <p:cNvGrpSpPr/>
            <p:nvPr userDrawn="1"/>
          </p:nvGrpSpPr>
          <p:grpSpPr>
            <a:xfrm rot="16200000">
              <a:off x="1048758" y="3523627"/>
              <a:ext cx="358983" cy="1389232"/>
              <a:chOff x="10819113" y="-279033"/>
              <a:chExt cx="990401" cy="3832766"/>
            </a:xfrm>
            <a:solidFill>
              <a:schemeClr val="bg2"/>
            </a:solidFill>
          </p:grpSpPr>
          <p:sp>
            <p:nvSpPr>
              <p:cNvPr id="11" name="Trapezoid 23">
                <a:extLst>
                  <a:ext uri="{FF2B5EF4-FFF2-40B4-BE49-F238E27FC236}">
                    <a16:creationId xmlns:a16="http://schemas.microsoft.com/office/drawing/2014/main" id="{FA153C2B-3242-E74E-A2C0-787E329779D8}"/>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sp>
            <p:nvSpPr>
              <p:cNvPr id="12" name="Trapezoid 21">
                <a:extLst>
                  <a:ext uri="{FF2B5EF4-FFF2-40B4-BE49-F238E27FC236}">
                    <a16:creationId xmlns:a16="http://schemas.microsoft.com/office/drawing/2014/main" id="{7B0D1D74-17E7-F143-B85A-C909311228E5}"/>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US">
                  <a:solidFill>
                    <a:schemeClr val="bg1"/>
                  </a:solidFill>
                </a:endParaRPr>
              </a:p>
            </p:txBody>
          </p:sp>
        </p:grpSp>
      </p:grpSp>
    </p:spTree>
    <p:extLst>
      <p:ext uri="{BB962C8B-B14F-4D97-AF65-F5344CB8AC3E}">
        <p14:creationId xmlns:p14="http://schemas.microsoft.com/office/powerpoint/2010/main" val="270892657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5" name="Freeform 14">
            <a:extLst>
              <a:ext uri="{FF2B5EF4-FFF2-40B4-BE49-F238E27FC236}">
                <a16:creationId xmlns:a16="http://schemas.microsoft.com/office/drawing/2014/main" id="{208D55BA-680F-7947-8650-4A85722149CE}"/>
              </a:ext>
            </a:extLst>
          </p:cNvPr>
          <p:cNvSpPr/>
          <p:nvPr userDrawn="1"/>
        </p:nvSpPr>
        <p:spPr>
          <a:xfrm>
            <a:off x="3220820" y="1"/>
            <a:ext cx="8971180" cy="1054117"/>
          </a:xfrm>
          <a:custGeom>
            <a:avLst/>
            <a:gdLst>
              <a:gd name="connsiteX0" fmla="*/ 0 w 8971180"/>
              <a:gd name="connsiteY0" fmla="*/ 0 h 1054117"/>
              <a:gd name="connsiteX1" fmla="*/ 8971180 w 8971180"/>
              <a:gd name="connsiteY1" fmla="*/ 0 h 1054117"/>
              <a:gd name="connsiteX2" fmla="*/ 8971180 w 8971180"/>
              <a:gd name="connsiteY2" fmla="*/ 1054117 h 1054117"/>
              <a:gd name="connsiteX3" fmla="*/ 0 w 8971180"/>
              <a:gd name="connsiteY3" fmla="*/ 1054117 h 1054117"/>
              <a:gd name="connsiteX4" fmla="*/ 0 w 8971180"/>
              <a:gd name="connsiteY4" fmla="*/ 0 h 10541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71180" h="1054117">
                <a:moveTo>
                  <a:pt x="0" y="0"/>
                </a:moveTo>
                <a:lnTo>
                  <a:pt x="8971180" y="0"/>
                </a:lnTo>
                <a:lnTo>
                  <a:pt x="8971180" y="1054117"/>
                </a:lnTo>
                <a:lnTo>
                  <a:pt x="0" y="1054117"/>
                </a:ln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a:extLst>
              <a:ext uri="{FF2B5EF4-FFF2-40B4-BE49-F238E27FC236}">
                <a16:creationId xmlns:a16="http://schemas.microsoft.com/office/drawing/2014/main" id="{00B5723D-1A52-2045-8AB1-D889B99ED6BD}"/>
              </a:ext>
            </a:extLst>
          </p:cNvPr>
          <p:cNvSpPr/>
          <p:nvPr userDrawn="1"/>
        </p:nvSpPr>
        <p:spPr>
          <a:xfrm>
            <a:off x="263611"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47990EC1-2ADD-E540-9353-DA0E6483A310}"/>
              </a:ext>
            </a:extLst>
          </p:cNvPr>
          <p:cNvSpPr/>
          <p:nvPr userDrawn="1"/>
        </p:nvSpPr>
        <p:spPr>
          <a:xfrm>
            <a:off x="0" y="0"/>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7648F98-B6A2-1743-BF94-0A798E3E2625}"/>
              </a:ext>
            </a:extLst>
          </p:cNvPr>
          <p:cNvSpPr>
            <a:spLocks noGrp="1"/>
          </p:cNvSpPr>
          <p:nvPr>
            <p:ph type="title" hasCustomPrompt="1"/>
          </p:nvPr>
        </p:nvSpPr>
        <p:spPr>
          <a:xfrm>
            <a:off x="571500" y="27159"/>
            <a:ext cx="8328056" cy="986828"/>
          </a:xfrm>
        </p:spPr>
        <p:txBody>
          <a:bodyPr anchor="ctr">
            <a:normAutofit/>
          </a:bodyPr>
          <a:lstStyle>
            <a:lvl1pPr>
              <a:defRPr sz="2500" b="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C1CDC44D-D99C-6344-B0D5-46D24829506A}"/>
              </a:ext>
            </a:extLst>
          </p:cNvPr>
          <p:cNvSpPr>
            <a:spLocks noGrp="1"/>
          </p:cNvSpPr>
          <p:nvPr>
            <p:ph idx="1"/>
          </p:nvPr>
        </p:nvSpPr>
        <p:spPr>
          <a:xfrm>
            <a:off x="571500" y="1371600"/>
            <a:ext cx="110109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5D30C974-6566-604C-A5D7-240797A4546F}"/>
              </a:ext>
            </a:extLst>
          </p:cNvPr>
          <p:cNvSpPr>
            <a:spLocks noGrp="1"/>
          </p:cNvSpPr>
          <p:nvPr userDrawn="1">
            <p:ph type="sldNum" sz="quarter" idx="12"/>
          </p:nvPr>
        </p:nvSpPr>
        <p:spPr/>
        <p:txBody>
          <a:bodyPr/>
          <a:lstStyle/>
          <a:p>
            <a:fld id="{13B88A40-E78F-6746-87E4-E178EA71B0DC}" type="slidenum">
              <a:rPr lang="en-US" smtClean="0"/>
              <a:t>‹Nº›</a:t>
            </a:fld>
            <a:endParaRPr lang="en-US"/>
          </a:p>
        </p:txBody>
      </p:sp>
      <p:sp>
        <p:nvSpPr>
          <p:cNvPr id="22" name="Footer Placeholder 4">
            <a:extLst>
              <a:ext uri="{FF2B5EF4-FFF2-40B4-BE49-F238E27FC236}">
                <a16:creationId xmlns:a16="http://schemas.microsoft.com/office/drawing/2014/main" id="{0BC2CD0D-3752-2E46-A40A-13B1DE7BD5B0}"/>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2" name="Picture 11" descr="Icon&#10;&#10;Description automatically generated">
            <a:extLst>
              <a:ext uri="{FF2B5EF4-FFF2-40B4-BE49-F238E27FC236}">
                <a16:creationId xmlns:a16="http://schemas.microsoft.com/office/drawing/2014/main" id="{BFFA05C4-F7AE-5747-935D-A73C693B63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9256" y="389222"/>
            <a:ext cx="1678399" cy="292608"/>
          </a:xfrm>
          <a:prstGeom prst="rect">
            <a:avLst/>
          </a:prstGeom>
        </p:spPr>
      </p:pic>
    </p:spTree>
    <p:extLst>
      <p:ext uri="{BB962C8B-B14F-4D97-AF65-F5344CB8AC3E}">
        <p14:creationId xmlns:p14="http://schemas.microsoft.com/office/powerpoint/2010/main" val="2341959347"/>
      </p:ext>
    </p:extLst>
  </p:cSld>
  <p:clrMapOvr>
    <a:masterClrMapping/>
  </p:clrMapOvr>
  <p:extLst>
    <p:ext uri="{DCECCB84-F9BA-43D5-87BE-67443E8EF086}">
      <p15:sldGuideLst xmlns:p15="http://schemas.microsoft.com/office/powerpoint/2012/main">
        <p15:guide id="1" orient="horz" pos="4224">
          <p15:clr>
            <a:srgbClr val="FBAE40"/>
          </p15:clr>
        </p15:guide>
        <p15:guide id="2" pos="7296">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‹Nº›</a:t>
            </a:fld>
            <a:endParaRPr lang="en-US"/>
          </a:p>
        </p:txBody>
      </p:sp>
      <p:sp>
        <p:nvSpPr>
          <p:cNvPr id="5" name="Title 1">
            <a:extLst>
              <a:ext uri="{FF2B5EF4-FFF2-40B4-BE49-F238E27FC236}">
                <a16:creationId xmlns:a16="http://schemas.microsoft.com/office/drawing/2014/main" id="{DECAAD9C-8A10-BF4A-86C5-45FCF4CF24C7}"/>
              </a:ext>
            </a:extLst>
          </p:cNvPr>
          <p:cNvSpPr>
            <a:spLocks noGrp="1"/>
          </p:cNvSpPr>
          <p:nvPr>
            <p:ph type="title" hasCustomPrompt="1"/>
          </p:nvPr>
        </p:nvSpPr>
        <p:spPr>
          <a:xfrm>
            <a:off x="544068" y="191916"/>
            <a:ext cx="6858295" cy="986828"/>
          </a:xfrm>
        </p:spPr>
        <p:txBody>
          <a:bodyPr anchor="ctr">
            <a:normAutofit/>
          </a:bodyPr>
          <a:lstStyle>
            <a:lvl1pPr algn="l">
              <a:defRPr sz="2500" b="1">
                <a:solidFill>
                  <a:schemeClr val="tx2"/>
                </a:solidFill>
              </a:defRPr>
            </a:lvl1pPr>
          </a:lstStyle>
          <a:p>
            <a:r>
              <a:rPr lang="en-US"/>
              <a:t>CLICK TO EDIT</a:t>
            </a:r>
            <a:br>
              <a:rPr lang="en-US"/>
            </a:br>
            <a:r>
              <a:rPr lang="en-US"/>
              <a:t>MASTER TITLE STYLE</a:t>
            </a:r>
          </a:p>
        </p:txBody>
      </p:sp>
      <p:cxnSp>
        <p:nvCxnSpPr>
          <p:cNvPr id="6" name="Straight Connector 5">
            <a:extLst>
              <a:ext uri="{FF2B5EF4-FFF2-40B4-BE49-F238E27FC236}">
                <a16:creationId xmlns:a16="http://schemas.microsoft.com/office/drawing/2014/main" id="{299FB9A8-560C-384E-B4A5-09E3D62FACBF}"/>
              </a:ext>
            </a:extLst>
          </p:cNvPr>
          <p:cNvCxnSpPr/>
          <p:nvPr userDrawn="1"/>
        </p:nvCxnSpPr>
        <p:spPr>
          <a:xfrm>
            <a:off x="609234" y="1079890"/>
            <a:ext cx="1293341"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pic>
        <p:nvPicPr>
          <p:cNvPr id="10" name="Picture 9" descr="Icon&#10;&#10;Description automatically generated">
            <a:extLst>
              <a:ext uri="{FF2B5EF4-FFF2-40B4-BE49-F238E27FC236}">
                <a16:creationId xmlns:a16="http://schemas.microsoft.com/office/drawing/2014/main" id="{AC41A825-477D-3D41-9103-392D7A025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36053" y="673374"/>
            <a:ext cx="1678399" cy="292608"/>
          </a:xfrm>
          <a:prstGeom prst="rect">
            <a:avLst/>
          </a:prstGeom>
        </p:spPr>
      </p:pic>
    </p:spTree>
    <p:extLst>
      <p:ext uri="{BB962C8B-B14F-4D97-AF65-F5344CB8AC3E}">
        <p14:creationId xmlns:p14="http://schemas.microsoft.com/office/powerpoint/2010/main" val="11984200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‹Nº›</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7" name="Rectangle 6">
            <a:extLst>
              <a:ext uri="{FF2B5EF4-FFF2-40B4-BE49-F238E27FC236}">
                <a16:creationId xmlns:a16="http://schemas.microsoft.com/office/drawing/2014/main" id="{9B46634A-A6DD-CC47-AC68-2FB40B6823F7}"/>
              </a:ext>
            </a:extLst>
          </p:cNvPr>
          <p:cNvSpPr/>
          <p:nvPr userDrawn="1"/>
        </p:nvSpPr>
        <p:spPr>
          <a:xfrm>
            <a:off x="-7" y="0"/>
            <a:ext cx="12192006" cy="1918568"/>
          </a:xfrm>
          <a:prstGeom prst="rect">
            <a:avLst/>
          </a:prstGeom>
          <a:solidFill>
            <a:srgbClr val="003C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9" name="Title 1">
            <a:extLst>
              <a:ext uri="{FF2B5EF4-FFF2-40B4-BE49-F238E27FC236}">
                <a16:creationId xmlns:a16="http://schemas.microsoft.com/office/drawing/2014/main" id="{8C56CC9C-B964-D848-9F94-53D839961892}"/>
              </a:ext>
            </a:extLst>
          </p:cNvPr>
          <p:cNvSpPr>
            <a:spLocks noGrp="1"/>
          </p:cNvSpPr>
          <p:nvPr>
            <p:ph type="title" hasCustomPrompt="1"/>
          </p:nvPr>
        </p:nvSpPr>
        <p:spPr>
          <a:xfrm>
            <a:off x="654534" y="512910"/>
            <a:ext cx="6858295" cy="986828"/>
          </a:xfrm>
        </p:spPr>
        <p:txBody>
          <a:bodyPr anchor="ctr">
            <a:normAutofit/>
          </a:bodyPr>
          <a:lstStyle>
            <a:lvl1pPr algn="l">
              <a:defRPr sz="2500" b="1">
                <a:solidFill>
                  <a:schemeClr val="bg1"/>
                </a:solidFill>
              </a:defRPr>
            </a:lvl1pPr>
          </a:lstStyle>
          <a:p>
            <a:r>
              <a:rPr lang="en-US"/>
              <a:t>CLICK TO EDIT</a:t>
            </a:r>
            <a:br>
              <a:rPr lang="en-US"/>
            </a:br>
            <a:r>
              <a:rPr lang="en-US"/>
              <a:t>MASTER TITLE STYLE</a:t>
            </a:r>
          </a:p>
        </p:txBody>
      </p:sp>
      <p:cxnSp>
        <p:nvCxnSpPr>
          <p:cNvPr id="11" name="Straight Connector 10">
            <a:extLst>
              <a:ext uri="{FF2B5EF4-FFF2-40B4-BE49-F238E27FC236}">
                <a16:creationId xmlns:a16="http://schemas.microsoft.com/office/drawing/2014/main" id="{F1A388D0-225C-D748-AD5F-6AFB0534BE91}"/>
              </a:ext>
            </a:extLst>
          </p:cNvPr>
          <p:cNvCxnSpPr>
            <a:cxnSpLocks/>
          </p:cNvCxnSpPr>
          <p:nvPr userDrawn="1"/>
        </p:nvCxnSpPr>
        <p:spPr>
          <a:xfrm>
            <a:off x="0" y="1491040"/>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2A1D1B6-1EFD-5044-935D-AE0167C7F31F}"/>
              </a:ext>
            </a:extLst>
          </p:cNvPr>
          <p:cNvCxnSpPr>
            <a:cxnSpLocks/>
          </p:cNvCxnSpPr>
          <p:nvPr userDrawn="1"/>
        </p:nvCxnSpPr>
        <p:spPr>
          <a:xfrm>
            <a:off x="404402" y="-61529"/>
            <a:ext cx="2806" cy="195977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F0706F4-9477-FE45-8F1D-5A0B85D7284E}"/>
              </a:ext>
            </a:extLst>
          </p:cNvPr>
          <p:cNvCxnSpPr>
            <a:cxnSpLocks/>
          </p:cNvCxnSpPr>
          <p:nvPr userDrawn="1"/>
        </p:nvCxnSpPr>
        <p:spPr>
          <a:xfrm>
            <a:off x="10525739" y="1066800"/>
            <a:ext cx="0" cy="8314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pic>
        <p:nvPicPr>
          <p:cNvPr id="15" name="Picture 14" descr="A picture containing text&#10;&#10;Description automatically generated">
            <a:extLst>
              <a:ext uri="{FF2B5EF4-FFF2-40B4-BE49-F238E27FC236}">
                <a16:creationId xmlns:a16="http://schemas.microsoft.com/office/drawing/2014/main" id="{7E7DA492-E426-5947-B6CD-EF34E53374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4077" y="252748"/>
            <a:ext cx="2866644" cy="384048"/>
          </a:xfrm>
          <a:prstGeom prst="rect">
            <a:avLst/>
          </a:prstGeom>
        </p:spPr>
      </p:pic>
    </p:spTree>
    <p:extLst>
      <p:ext uri="{BB962C8B-B14F-4D97-AF65-F5344CB8AC3E}">
        <p14:creationId xmlns:p14="http://schemas.microsoft.com/office/powerpoint/2010/main" val="1018804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500"/>
                                        <p:tgtEl>
                                          <p:spTgt spid="9"/>
                                        </p:tgtEl>
                                      </p:cBhvr>
                                    </p:animEffect>
                                  </p:childTnLst>
                                </p:cTn>
                              </p:par>
                            </p:childTnLst>
                          </p:cTn>
                        </p:par>
                        <p:par>
                          <p:cTn id="8" fill="hold">
                            <p:stCondLst>
                              <p:cond delay="1500"/>
                            </p:stCondLst>
                            <p:childTnLst>
                              <p:par>
                                <p:cTn id="9" presetID="22" presetClass="entr" presetSubtype="1"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up)">
                                      <p:cBhvr>
                                        <p:cTn id="11" dur="500"/>
                                        <p:tgtEl>
                                          <p:spTgt spid="12"/>
                                        </p:tgtEl>
                                      </p:cBhvr>
                                    </p:animEffect>
                                  </p:childTnLst>
                                </p:cTn>
                              </p:par>
                            </p:childTnLst>
                          </p:cTn>
                        </p:par>
                        <p:par>
                          <p:cTn id="12" fill="hold">
                            <p:stCondLst>
                              <p:cond delay="2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par>
                                <p:cTn id="16" presetID="22" presetClass="entr" presetSubtype="4"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7_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‹Nº›</a:t>
            </a:fld>
            <a:endParaRPr lang="en-US"/>
          </a:p>
        </p:txBody>
      </p:sp>
      <p:sp>
        <p:nvSpPr>
          <p:cNvPr id="8" name="Footer Placeholder 4">
            <a:extLst>
              <a:ext uri="{FF2B5EF4-FFF2-40B4-BE49-F238E27FC236}">
                <a16:creationId xmlns:a16="http://schemas.microsoft.com/office/drawing/2014/main" id="{76DFE16C-656D-6B4E-BFF8-C776DA619937}"/>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Tree>
    <p:extLst>
      <p:ext uri="{BB962C8B-B14F-4D97-AF65-F5344CB8AC3E}">
        <p14:creationId xmlns:p14="http://schemas.microsoft.com/office/powerpoint/2010/main" val="234809176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5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97744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2_Blank">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3AE9CAAC-7937-1D4D-9862-E6C2CCE55E4E}"/>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56"/>
          <a:stretch/>
        </p:blipFill>
        <p:spPr>
          <a:xfrm>
            <a:off x="-16723" y="2213021"/>
            <a:ext cx="12200406" cy="2296184"/>
          </a:xfrm>
          <a:prstGeom prst="rect">
            <a:avLst/>
          </a:prstGeom>
        </p:spPr>
      </p:pic>
      <p:sp>
        <p:nvSpPr>
          <p:cNvPr id="10" name="Rectangle 9">
            <a:extLst>
              <a:ext uri="{FF2B5EF4-FFF2-40B4-BE49-F238E27FC236}">
                <a16:creationId xmlns:a16="http://schemas.microsoft.com/office/drawing/2014/main" id="{D6F459D3-FF37-8249-A49A-D49496F8E58A}"/>
              </a:ext>
            </a:extLst>
          </p:cNvPr>
          <p:cNvSpPr/>
          <p:nvPr userDrawn="1"/>
        </p:nvSpPr>
        <p:spPr>
          <a:xfrm>
            <a:off x="8313" y="1185618"/>
            <a:ext cx="12182204" cy="10320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sp>
        <p:nvSpPr>
          <p:cNvPr id="21" name="Rectangle 20">
            <a:extLst>
              <a:ext uri="{FF2B5EF4-FFF2-40B4-BE49-F238E27FC236}">
                <a16:creationId xmlns:a16="http://schemas.microsoft.com/office/drawing/2014/main" id="{F5BD078A-DB17-9943-9A52-3D3811F9CB8D}"/>
              </a:ext>
            </a:extLst>
          </p:cNvPr>
          <p:cNvSpPr/>
          <p:nvPr userDrawn="1"/>
        </p:nvSpPr>
        <p:spPr>
          <a:xfrm>
            <a:off x="-18203" y="3248357"/>
            <a:ext cx="12208720" cy="1275132"/>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‹Nº›</a:t>
            </a:fld>
            <a:endParaRPr lang="en-US"/>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54" name="Group 53">
            <a:extLst>
              <a:ext uri="{FF2B5EF4-FFF2-40B4-BE49-F238E27FC236}">
                <a16:creationId xmlns:a16="http://schemas.microsoft.com/office/drawing/2014/main" id="{2AB360B1-BA88-A445-B5B6-276EF426E0F0}"/>
              </a:ext>
            </a:extLst>
          </p:cNvPr>
          <p:cNvGrpSpPr/>
          <p:nvPr userDrawn="1"/>
        </p:nvGrpSpPr>
        <p:grpSpPr>
          <a:xfrm>
            <a:off x="-46300" y="1567583"/>
            <a:ext cx="12315464" cy="3060083"/>
            <a:chOff x="-46300" y="1567583"/>
            <a:chExt cx="12315464" cy="3060083"/>
          </a:xfrm>
        </p:grpSpPr>
        <p:cxnSp>
          <p:nvCxnSpPr>
            <p:cNvPr id="33" name="Straight Connector 32">
              <a:extLst>
                <a:ext uri="{FF2B5EF4-FFF2-40B4-BE49-F238E27FC236}">
                  <a16:creationId xmlns:a16="http://schemas.microsoft.com/office/drawing/2014/main" id="{BBBA4253-ADED-F140-9AAB-E5D768457E2A}"/>
                </a:ext>
              </a:extLst>
            </p:cNvPr>
            <p:cNvCxnSpPr>
              <a:cxnSpLocks/>
            </p:cNvCxnSpPr>
            <p:nvPr userDrawn="1"/>
          </p:nvCxnSpPr>
          <p:spPr>
            <a:xfrm>
              <a:off x="-46300" y="2223013"/>
              <a:ext cx="12315464"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6191728-D531-F04F-ABB1-868ECC86B841}"/>
                </a:ext>
              </a:extLst>
            </p:cNvPr>
            <p:cNvCxnSpPr>
              <a:cxnSpLocks/>
            </p:cNvCxnSpPr>
            <p:nvPr userDrawn="1"/>
          </p:nvCxnSpPr>
          <p:spPr>
            <a:xfrm>
              <a:off x="404402" y="1567583"/>
              <a:ext cx="0" cy="3060083"/>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30456B05-8028-DF46-BF36-CFD3CBD5B49D}"/>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8" name="Rectangle 23">
            <a:extLst>
              <a:ext uri="{FF2B5EF4-FFF2-40B4-BE49-F238E27FC236}">
                <a16:creationId xmlns:a16="http://schemas.microsoft.com/office/drawing/2014/main" id="{9EABD61E-23B5-5444-AFE4-52B20726D575}"/>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4" name="Picture 23" descr="Icon&#10;&#10;Description automatically generated">
            <a:extLst>
              <a:ext uri="{FF2B5EF4-FFF2-40B4-BE49-F238E27FC236}">
                <a16:creationId xmlns:a16="http://schemas.microsoft.com/office/drawing/2014/main" id="{0B823CD7-86F4-ED40-96CB-C50A6BD24F0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3904812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9_Blank">
    <p:spTree>
      <p:nvGrpSpPr>
        <p:cNvPr id="1" name=""/>
        <p:cNvGrpSpPr/>
        <p:nvPr/>
      </p:nvGrpSpPr>
      <p:grpSpPr>
        <a:xfrm>
          <a:off x="0" y="0"/>
          <a:ext cx="0" cy="0"/>
          <a:chOff x="0" y="0"/>
          <a:chExt cx="0" cy="0"/>
        </a:xfrm>
      </p:grpSpPr>
      <p:sp>
        <p:nvSpPr>
          <p:cNvPr id="36" name="TextBox 35">
            <a:extLst>
              <a:ext uri="{FF2B5EF4-FFF2-40B4-BE49-F238E27FC236}">
                <a16:creationId xmlns:a16="http://schemas.microsoft.com/office/drawing/2014/main" id="{2B89B87D-BCD5-7A49-AF99-FAF3668FCDBD}"/>
              </a:ext>
            </a:extLst>
          </p:cNvPr>
          <p:cNvSpPr txBox="1"/>
          <p:nvPr userDrawn="1"/>
        </p:nvSpPr>
        <p:spPr>
          <a:xfrm>
            <a:off x="558920" y="3859919"/>
            <a:ext cx="8114354" cy="307777"/>
          </a:xfrm>
          <a:prstGeom prst="rect">
            <a:avLst/>
          </a:prstGeom>
          <a:noFill/>
        </p:spPr>
        <p:txBody>
          <a:bodyPr wrap="square" rtlCol="0">
            <a:spAutoFit/>
          </a:bodyPr>
          <a:lstStyle/>
          <a:p>
            <a:r>
              <a:rPr lang="en-US" sz="1400" b="0">
                <a:solidFill>
                  <a:schemeClr val="tx2"/>
                </a:solidFill>
              </a:rPr>
              <a:t>STACKED:</a:t>
            </a:r>
            <a:endParaRPr lang="en-US" sz="1400" b="0">
              <a:solidFill>
                <a:schemeClr val="tx2"/>
              </a:solidFill>
              <a:latin typeface="+mn-lt"/>
              <a:ea typeface="Arial Narrow" charset="0"/>
              <a:cs typeface="Arial Narrow" charset="0"/>
            </a:endParaRPr>
          </a:p>
        </p:txBody>
      </p:sp>
      <p:sp>
        <p:nvSpPr>
          <p:cNvPr id="37" name="TextBox 36">
            <a:extLst>
              <a:ext uri="{FF2B5EF4-FFF2-40B4-BE49-F238E27FC236}">
                <a16:creationId xmlns:a16="http://schemas.microsoft.com/office/drawing/2014/main" id="{1AA7946D-8FEF-9449-BCBA-1800982C54C8}"/>
              </a:ext>
            </a:extLst>
          </p:cNvPr>
          <p:cNvSpPr txBox="1"/>
          <p:nvPr userDrawn="1"/>
        </p:nvSpPr>
        <p:spPr>
          <a:xfrm>
            <a:off x="542614" y="4892265"/>
            <a:ext cx="8114354" cy="307777"/>
          </a:xfrm>
          <a:prstGeom prst="rect">
            <a:avLst/>
          </a:prstGeom>
          <a:noFill/>
        </p:spPr>
        <p:txBody>
          <a:bodyPr wrap="square" rtlCol="0">
            <a:spAutoFit/>
          </a:bodyPr>
          <a:lstStyle/>
          <a:p>
            <a:r>
              <a:rPr lang="en-US" sz="1400" b="0">
                <a:solidFill>
                  <a:schemeClr val="tx2"/>
                </a:solidFill>
              </a:rPr>
              <a:t>HORIZONTAL:</a:t>
            </a:r>
            <a:endParaRPr lang="en-US" sz="1400" b="0">
              <a:solidFill>
                <a:schemeClr val="tx2"/>
              </a:solidFill>
              <a:latin typeface="+mn-lt"/>
              <a:ea typeface="Arial Narrow" charset="0"/>
              <a:cs typeface="Arial Narrow" charset="0"/>
            </a:endParaRPr>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‹Nº›</a:t>
            </a:fld>
            <a:endParaRPr lang="en-US"/>
          </a:p>
        </p:txBody>
      </p:sp>
      <p:sp>
        <p:nvSpPr>
          <p:cNvPr id="5" name="Footer Placeholder 4">
            <a:extLst>
              <a:ext uri="{FF2B5EF4-FFF2-40B4-BE49-F238E27FC236}">
                <a16:creationId xmlns:a16="http://schemas.microsoft.com/office/drawing/2014/main" id="{56CD855B-A7E9-7E48-A7DE-8086A8C2AEDB}"/>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6" name="Group 15">
            <a:extLst>
              <a:ext uri="{FF2B5EF4-FFF2-40B4-BE49-F238E27FC236}">
                <a16:creationId xmlns:a16="http://schemas.microsoft.com/office/drawing/2014/main" id="{580BB7CF-116E-6844-B557-356D8DF7718B}"/>
              </a:ext>
            </a:extLst>
          </p:cNvPr>
          <p:cNvGrpSpPr/>
          <p:nvPr userDrawn="1"/>
        </p:nvGrpSpPr>
        <p:grpSpPr>
          <a:xfrm>
            <a:off x="695439" y="370423"/>
            <a:ext cx="346362" cy="1340390"/>
            <a:chOff x="10819113" y="-279033"/>
            <a:chExt cx="990401" cy="3832766"/>
          </a:xfrm>
          <a:solidFill>
            <a:schemeClr val="bg2"/>
          </a:solidFill>
        </p:grpSpPr>
        <p:sp>
          <p:nvSpPr>
            <p:cNvPr id="17" name="Trapezoid 23">
              <a:extLst>
                <a:ext uri="{FF2B5EF4-FFF2-40B4-BE49-F238E27FC236}">
                  <a16:creationId xmlns:a16="http://schemas.microsoft.com/office/drawing/2014/main" id="{2556256D-91BD-D84A-952E-A750420421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rapezoid 21">
              <a:extLst>
                <a:ext uri="{FF2B5EF4-FFF2-40B4-BE49-F238E27FC236}">
                  <a16:creationId xmlns:a16="http://schemas.microsoft.com/office/drawing/2014/main" id="{5CA104CF-7CDA-1E46-A6EA-E43B0121358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6BFD1F4C-FF61-F04F-95B9-7ED1C6B9B001}"/>
              </a:ext>
            </a:extLst>
          </p:cNvPr>
          <p:cNvSpPr txBox="1"/>
          <p:nvPr userDrawn="1"/>
        </p:nvSpPr>
        <p:spPr>
          <a:xfrm>
            <a:off x="1303488" y="702014"/>
            <a:ext cx="10806394" cy="646331"/>
          </a:xfrm>
          <a:prstGeom prst="rect">
            <a:avLst/>
          </a:prstGeom>
          <a:noFill/>
        </p:spPr>
        <p:txBody>
          <a:bodyPr wrap="square" rtlCol="0">
            <a:spAutoFit/>
          </a:bodyPr>
          <a:lstStyle/>
          <a:p>
            <a:r>
              <a:rPr lang="en-US" sz="3600" b="1">
                <a:solidFill>
                  <a:schemeClr val="tx2"/>
                </a:solidFill>
              </a:rPr>
              <a:t>BEFORE YOU BEGIN – TAGLINE</a:t>
            </a:r>
          </a:p>
        </p:txBody>
      </p:sp>
      <p:sp>
        <p:nvSpPr>
          <p:cNvPr id="20" name="TextBox 19">
            <a:extLst>
              <a:ext uri="{FF2B5EF4-FFF2-40B4-BE49-F238E27FC236}">
                <a16:creationId xmlns:a16="http://schemas.microsoft.com/office/drawing/2014/main" id="{D3C6AF2E-1A5C-E949-A1B7-C64CFDE50556}"/>
              </a:ext>
            </a:extLst>
          </p:cNvPr>
          <p:cNvSpPr txBox="1"/>
          <p:nvPr userDrawn="1"/>
        </p:nvSpPr>
        <p:spPr>
          <a:xfrm>
            <a:off x="8787384" y="2286000"/>
            <a:ext cx="3193945" cy="3801753"/>
          </a:xfrm>
          <a:prstGeom prst="rect">
            <a:avLst/>
          </a:prstGeom>
          <a:noFill/>
        </p:spPr>
        <p:txBody>
          <a:bodyPr wrap="square" rtlCol="0">
            <a:spAutoFit/>
          </a:bodyPr>
          <a:lstStyle/>
          <a:p>
            <a:endParaRPr lang="en-US"/>
          </a:p>
        </p:txBody>
      </p:sp>
      <p:sp>
        <p:nvSpPr>
          <p:cNvPr id="21" name="TextBox 20">
            <a:extLst>
              <a:ext uri="{FF2B5EF4-FFF2-40B4-BE49-F238E27FC236}">
                <a16:creationId xmlns:a16="http://schemas.microsoft.com/office/drawing/2014/main" id="{6CDD1CA3-6173-C942-BB0C-1EC6746C053A}"/>
              </a:ext>
            </a:extLst>
          </p:cNvPr>
          <p:cNvSpPr txBox="1"/>
          <p:nvPr userDrawn="1"/>
        </p:nvSpPr>
        <p:spPr>
          <a:xfrm>
            <a:off x="8969907" y="2160879"/>
            <a:ext cx="3066239" cy="3539430"/>
          </a:xfrm>
          <a:prstGeom prst="rect">
            <a:avLst/>
          </a:prstGeom>
          <a:noFill/>
        </p:spPr>
        <p:txBody>
          <a:bodyPr wrap="square" rtlCol="0">
            <a:spAutoFit/>
          </a:bodyPr>
          <a:lstStyle/>
          <a:p>
            <a:r>
              <a:rPr lang="en-US" sz="1400"/>
              <a:t>MAKE SURE TO ALWAYS LEAVE</a:t>
            </a:r>
            <a:br>
              <a:rPr lang="en-US" sz="1400"/>
            </a:br>
            <a:r>
              <a:rPr lang="en-US" sz="1400"/>
              <a:t>A “M” WORTH OF WHITE OR NEGATIVE SPACE AROUND</a:t>
            </a:r>
            <a:br>
              <a:rPr lang="en-US" sz="1400"/>
            </a:br>
            <a:r>
              <a:rPr lang="en-US" sz="1400"/>
              <a:t>THE TAGLINE.</a:t>
            </a:r>
          </a:p>
          <a:p>
            <a:endParaRPr lang="en-US" sz="1400"/>
          </a:p>
          <a:p>
            <a:r>
              <a:rPr lang="en-US" sz="1400">
                <a:ea typeface="Arial Narrow" charset="0"/>
                <a:cs typeface="Arial Narrow" charset="0"/>
              </a:rPr>
              <a:t>It is important that any reduction</a:t>
            </a:r>
            <a:br>
              <a:rPr lang="en-US" sz="1400">
                <a:ea typeface="Arial Narrow" charset="0"/>
                <a:cs typeface="Arial Narrow" charset="0"/>
              </a:rPr>
            </a:br>
            <a:r>
              <a:rPr lang="en-US" sz="1400">
                <a:ea typeface="Arial Narrow" charset="0"/>
                <a:cs typeface="Arial Narrow" charset="0"/>
              </a:rPr>
              <a:t>or enlargement of the tagline artwork be done proportionately. No horizontal or vertical distortion</a:t>
            </a:r>
            <a:br>
              <a:rPr lang="en-US" sz="1400">
                <a:ea typeface="Arial Narrow" charset="0"/>
                <a:cs typeface="Arial Narrow" charset="0"/>
              </a:rPr>
            </a:br>
            <a:r>
              <a:rPr lang="en-US" sz="1400">
                <a:ea typeface="Arial Narrow" charset="0"/>
                <a:cs typeface="Arial Narrow" charset="0"/>
              </a:rPr>
              <a:t>is permitted.</a:t>
            </a:r>
          </a:p>
          <a:p>
            <a:endParaRPr lang="en-US" sz="1400"/>
          </a:p>
          <a:p>
            <a:r>
              <a:rPr lang="en-US" sz="1400" b="1">
                <a:ea typeface="Arial Narrow" charset="0"/>
                <a:cs typeface="Arial Narrow" charset="0"/>
              </a:rPr>
              <a:t>Please visit the </a:t>
            </a:r>
            <a:r>
              <a:rPr lang="en-US" sz="1400" b="1">
                <a:ea typeface="Arial Narrow" charset="0"/>
                <a:cs typeface="Arial Narrow" charset="0"/>
                <a:hlinkClick r:id="rId2"/>
              </a:rPr>
              <a:t>Brand Strategy Page on JabilWeb </a:t>
            </a:r>
            <a:r>
              <a:rPr lang="en-US" sz="1400" b="1">
                <a:ea typeface="Arial Narrow" charset="0"/>
                <a:cs typeface="Arial Narrow" charset="0"/>
              </a:rPr>
              <a:t>to download all approved logos, tagline artwork and complete Jabil Corporate Brand GWEBdelines.</a:t>
            </a:r>
          </a:p>
        </p:txBody>
      </p:sp>
      <p:sp>
        <p:nvSpPr>
          <p:cNvPr id="2" name="Rectangle 1">
            <a:extLst>
              <a:ext uri="{FF2B5EF4-FFF2-40B4-BE49-F238E27FC236}">
                <a16:creationId xmlns:a16="http://schemas.microsoft.com/office/drawing/2014/main" id="{A2A56F86-AB75-9D4C-87EE-CB961246B115}"/>
              </a:ext>
            </a:extLst>
          </p:cNvPr>
          <p:cNvSpPr/>
          <p:nvPr userDrawn="1"/>
        </p:nvSpPr>
        <p:spPr>
          <a:xfrm>
            <a:off x="1303488" y="1308464"/>
            <a:ext cx="9329069" cy="307777"/>
          </a:xfrm>
          <a:prstGeom prst="rect">
            <a:avLst/>
          </a:prstGeom>
        </p:spPr>
        <p:txBody>
          <a:bodyPr wrap="square">
            <a:spAutoFit/>
          </a:bodyPr>
          <a:lstStyle/>
          <a:p>
            <a:r>
              <a:rPr lang="en-US" sz="1400"/>
              <a:t>Copy and paste logo options by accessing the Slide Master View</a:t>
            </a:r>
            <a:endParaRPr lang="en-US" sz="1400" b="1">
              <a:solidFill>
                <a:schemeClr val="tx2"/>
              </a:solidFill>
            </a:endParaRPr>
          </a:p>
        </p:txBody>
      </p:sp>
      <p:sp>
        <p:nvSpPr>
          <p:cNvPr id="61" name="TextBox 60">
            <a:extLst>
              <a:ext uri="{FF2B5EF4-FFF2-40B4-BE49-F238E27FC236}">
                <a16:creationId xmlns:a16="http://schemas.microsoft.com/office/drawing/2014/main" id="{80B99AAB-BF13-ED44-B15A-4F8120C46879}"/>
              </a:ext>
            </a:extLst>
          </p:cNvPr>
          <p:cNvSpPr txBox="1"/>
          <p:nvPr userDrawn="1"/>
        </p:nvSpPr>
        <p:spPr>
          <a:xfrm>
            <a:off x="583872" y="2160879"/>
            <a:ext cx="7840461" cy="1169551"/>
          </a:xfrm>
          <a:prstGeom prst="rect">
            <a:avLst/>
          </a:prstGeom>
          <a:noFill/>
        </p:spPr>
        <p:txBody>
          <a:bodyPr wrap="square" rtlCol="0">
            <a:spAutoFit/>
          </a:bodyPr>
          <a:lstStyle/>
          <a:p>
            <a:r>
              <a:rPr lang="en-US" sz="1400"/>
              <a:t>TAGLINE OPTIONS </a:t>
            </a:r>
          </a:p>
          <a:p>
            <a:r>
              <a:rPr lang="en-US" sz="1400"/>
              <a:t>When using the tagline alone, it should be stacked and left justified, or horizontal in a single line. Only the below tagline options are available for use. Please do not use any additional configurations. </a:t>
            </a:r>
            <a:r>
              <a:rPr lang="en-US" sz="1400" b="0" i="0" kern="1200">
                <a:solidFill>
                  <a:schemeClr val="tx1"/>
                </a:solidFill>
                <a:effectLst/>
                <a:latin typeface="+mn-lt"/>
                <a:ea typeface="+mn-ea"/>
                <a:cs typeface="+mn-cs"/>
              </a:rPr>
              <a:t>Do not manually type the tagline. Always use the provided artwork files.</a:t>
            </a:r>
            <a:endParaRPr lang="en-US" sz="1400">
              <a:latin typeface="+mn-lt"/>
              <a:ea typeface="Arial Narrow" charset="0"/>
              <a:cs typeface="Arial Narrow" charset="0"/>
            </a:endParaRPr>
          </a:p>
        </p:txBody>
      </p:sp>
      <p:pic>
        <p:nvPicPr>
          <p:cNvPr id="23" name="Picture 22">
            <a:extLst>
              <a:ext uri="{FF2B5EF4-FFF2-40B4-BE49-F238E27FC236}">
                <a16:creationId xmlns:a16="http://schemas.microsoft.com/office/drawing/2014/main" id="{7F59A4C8-FE5F-864E-8773-8B45270C106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327462" y="4901831"/>
            <a:ext cx="5665389" cy="292608"/>
          </a:xfrm>
          <a:prstGeom prst="rect">
            <a:avLst/>
          </a:prstGeom>
        </p:spPr>
      </p:pic>
      <p:pic>
        <p:nvPicPr>
          <p:cNvPr id="24" name="Picture 23" descr="A close up of a sign&#10;&#10;Description automatically generated">
            <a:extLst>
              <a:ext uri="{FF2B5EF4-FFF2-40B4-BE49-F238E27FC236}">
                <a16:creationId xmlns:a16="http://schemas.microsoft.com/office/drawing/2014/main" id="{DBA4719B-34DD-064F-B21D-F79504E3CD4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2327462" y="3716460"/>
            <a:ext cx="2983012" cy="612648"/>
          </a:xfrm>
          <a:prstGeom prst="rect">
            <a:avLst/>
          </a:prstGeom>
        </p:spPr>
      </p:pic>
    </p:spTree>
    <p:extLst>
      <p:ext uri="{BB962C8B-B14F-4D97-AF65-F5344CB8AC3E}">
        <p14:creationId xmlns:p14="http://schemas.microsoft.com/office/powerpoint/2010/main" val="18081818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3_Blank">
    <p:spTree>
      <p:nvGrpSpPr>
        <p:cNvPr id="1" name=""/>
        <p:cNvGrpSpPr/>
        <p:nvPr/>
      </p:nvGrpSpPr>
      <p:grpSpPr>
        <a:xfrm>
          <a:off x="0" y="0"/>
          <a:ext cx="0" cy="0"/>
          <a:chOff x="0" y="0"/>
          <a:chExt cx="0" cy="0"/>
        </a:xfrm>
      </p:grpSpPr>
      <p:pic>
        <p:nvPicPr>
          <p:cNvPr id="3" name="Picture 2" descr="A picture containing bird, snow, water, flying&#10;&#10;Description automatically generated">
            <a:extLst>
              <a:ext uri="{FF2B5EF4-FFF2-40B4-BE49-F238E27FC236}">
                <a16:creationId xmlns:a16="http://schemas.microsoft.com/office/drawing/2014/main" id="{1AC3D840-20B6-CC41-856B-B2E4055ACB9D}"/>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2518" y="2118835"/>
            <a:ext cx="12216465" cy="2404653"/>
          </a:xfrm>
          <a:prstGeom prst="rect">
            <a:avLst/>
          </a:prstGeom>
        </p:spPr>
      </p:pic>
      <p:sp>
        <p:nvSpPr>
          <p:cNvPr id="49" name="Rectangle 48">
            <a:extLst>
              <a:ext uri="{FF2B5EF4-FFF2-40B4-BE49-F238E27FC236}">
                <a16:creationId xmlns:a16="http://schemas.microsoft.com/office/drawing/2014/main" id="{60FE8236-97A0-5B47-B26B-2D49F2CD6B50}"/>
              </a:ext>
            </a:extLst>
          </p:cNvPr>
          <p:cNvSpPr/>
          <p:nvPr userDrawn="1"/>
        </p:nvSpPr>
        <p:spPr>
          <a:xfrm>
            <a:off x="-18203" y="3150893"/>
            <a:ext cx="12208720" cy="1372595"/>
          </a:xfrm>
          <a:prstGeom prst="rect">
            <a:avLst/>
          </a:prstGeom>
          <a:gradFill flip="none" rotWithShape="1">
            <a:gsLst>
              <a:gs pos="86000">
                <a:schemeClr val="tx2">
                  <a:alpha val="81000"/>
                </a:schemeClr>
              </a:gs>
              <a:gs pos="0">
                <a:schemeClr val="accent1">
                  <a:lumMod val="0"/>
                  <a:lumOff val="100000"/>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4BF00D5E-7CF5-FF43-9583-ECD290BA0E4A}"/>
              </a:ext>
            </a:extLst>
          </p:cNvPr>
          <p:cNvSpPr>
            <a:spLocks noGrp="1"/>
          </p:cNvSpPr>
          <p:nvPr>
            <p:ph type="sldNum" sz="quarter" idx="12"/>
          </p:nvPr>
        </p:nvSpPr>
        <p:spPr/>
        <p:txBody>
          <a:bodyPr/>
          <a:lstStyle/>
          <a:p>
            <a:fld id="{13B88A40-E78F-6746-87E4-E178EA71B0DC}" type="slidenum">
              <a:rPr lang="en-US" smtClean="0"/>
              <a:t>‹Nº›</a:t>
            </a:fld>
            <a:endParaRPr lang="en-US"/>
          </a:p>
        </p:txBody>
      </p:sp>
      <p:sp>
        <p:nvSpPr>
          <p:cNvPr id="13" name="Rectangle 23">
            <a:extLst>
              <a:ext uri="{FF2B5EF4-FFF2-40B4-BE49-F238E27FC236}">
                <a16:creationId xmlns:a16="http://schemas.microsoft.com/office/drawing/2014/main" id="{09484393-2D51-494C-8186-1E1545114486}"/>
              </a:ext>
            </a:extLst>
          </p:cNvPr>
          <p:cNvSpPr/>
          <p:nvPr userDrawn="1"/>
        </p:nvSpPr>
        <p:spPr>
          <a:xfrm>
            <a:off x="-16720" y="1330726"/>
            <a:ext cx="12200407" cy="541174"/>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sp>
        <p:nvSpPr>
          <p:cNvPr id="30" name="Footer Placeholder 4">
            <a:extLst>
              <a:ext uri="{FF2B5EF4-FFF2-40B4-BE49-F238E27FC236}">
                <a16:creationId xmlns:a16="http://schemas.microsoft.com/office/drawing/2014/main" id="{8321A79A-4963-E240-A0CB-19B3E15725FE}"/>
              </a:ext>
            </a:extLst>
          </p:cNvPr>
          <p:cNvSpPr>
            <a:spLocks noGrp="1"/>
          </p:cNvSpPr>
          <p:nvPr userDrawn="1">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34CAD4C-99BE-5D49-8133-09692A543781}"/>
              </a:ext>
            </a:extLst>
          </p:cNvPr>
          <p:cNvGrpSpPr/>
          <p:nvPr userDrawn="1"/>
        </p:nvGrpSpPr>
        <p:grpSpPr>
          <a:xfrm>
            <a:off x="5415894" y="4350425"/>
            <a:ext cx="1297857" cy="346099"/>
            <a:chOff x="5136314" y="4604815"/>
            <a:chExt cx="1297857" cy="346099"/>
          </a:xfrm>
        </p:grpSpPr>
        <p:grpSp>
          <p:nvGrpSpPr>
            <p:cNvPr id="27" name="Grupo 59">
              <a:extLst>
                <a:ext uri="{FF2B5EF4-FFF2-40B4-BE49-F238E27FC236}">
                  <a16:creationId xmlns:a16="http://schemas.microsoft.com/office/drawing/2014/main" id="{B8154A60-5599-F743-AE52-E629E2B6FE47}"/>
                </a:ext>
              </a:extLst>
            </p:cNvPr>
            <p:cNvGrpSpPr/>
            <p:nvPr userDrawn="1"/>
          </p:nvGrpSpPr>
          <p:grpSpPr>
            <a:xfrm rot="5400000">
              <a:off x="5618729" y="4145412"/>
              <a:ext cx="330808" cy="1280195"/>
              <a:chOff x="704492" y="356149"/>
              <a:chExt cx="346363" cy="1340390"/>
            </a:xfrm>
          </p:grpSpPr>
          <p:sp>
            <p:nvSpPr>
              <p:cNvPr id="28" name="Trapezoid 23">
                <a:extLst>
                  <a:ext uri="{FF2B5EF4-FFF2-40B4-BE49-F238E27FC236}">
                    <a16:creationId xmlns:a16="http://schemas.microsoft.com/office/drawing/2014/main" id="{FA195646-AA75-F54D-8F5F-DB8E25E65C8C}"/>
                  </a:ext>
                </a:extLst>
              </p:cNvPr>
              <p:cNvSpPr/>
              <p:nvPr/>
            </p:nvSpPr>
            <p:spPr>
              <a:xfrm rot="6932527">
                <a:off x="522218" y="1236029"/>
                <a:ext cx="642784" cy="27823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rapezoid 21">
                <a:extLst>
                  <a:ext uri="{FF2B5EF4-FFF2-40B4-BE49-F238E27FC236}">
                    <a16:creationId xmlns:a16="http://schemas.microsoft.com/office/drawing/2014/main" id="{89ADC1DB-69A9-004F-8175-5F8ED15EEAD8}"/>
                  </a:ext>
                </a:extLst>
              </p:cNvPr>
              <p:cNvSpPr/>
              <p:nvPr/>
            </p:nvSpPr>
            <p:spPr>
              <a:xfrm rot="3564618">
                <a:off x="436847" y="688708"/>
                <a:ext cx="946567" cy="281449"/>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w="1270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EEFD4C0C-5119-9D4A-8C1A-6DD06722886D}"/>
                </a:ext>
              </a:extLst>
            </p:cNvPr>
            <p:cNvGrpSpPr>
              <a:grpSpLocks noChangeAspect="1"/>
            </p:cNvGrpSpPr>
            <p:nvPr userDrawn="1"/>
          </p:nvGrpSpPr>
          <p:grpSpPr>
            <a:xfrm rot="5400000">
              <a:off x="5617981" y="4123148"/>
              <a:ext cx="334524" cy="1297857"/>
              <a:chOff x="10819113" y="-279033"/>
              <a:chExt cx="990401" cy="3832766"/>
            </a:xfrm>
            <a:solidFill>
              <a:schemeClr val="bg2"/>
            </a:solidFill>
          </p:grpSpPr>
          <p:sp>
            <p:nvSpPr>
              <p:cNvPr id="35" name="Trapezoid 23">
                <a:extLst>
                  <a:ext uri="{FF2B5EF4-FFF2-40B4-BE49-F238E27FC236}">
                    <a16:creationId xmlns:a16="http://schemas.microsoft.com/office/drawing/2014/main" id="{F738761C-67EE-234F-BD77-9A5E3115897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rapezoid 21">
                <a:extLst>
                  <a:ext uri="{FF2B5EF4-FFF2-40B4-BE49-F238E27FC236}">
                    <a16:creationId xmlns:a16="http://schemas.microsoft.com/office/drawing/2014/main" id="{B2F682DE-02D3-2941-A76C-B0455AC150F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3" name="Rectangle 22">
            <a:extLst>
              <a:ext uri="{FF2B5EF4-FFF2-40B4-BE49-F238E27FC236}">
                <a16:creationId xmlns:a16="http://schemas.microsoft.com/office/drawing/2014/main" id="{BD5C0610-2EF5-B64B-A856-EF711F5A06FF}"/>
              </a:ext>
            </a:extLst>
          </p:cNvPr>
          <p:cNvSpPr/>
          <p:nvPr userDrawn="1"/>
        </p:nvSpPr>
        <p:spPr>
          <a:xfrm>
            <a:off x="-18204" y="1185618"/>
            <a:ext cx="12227835" cy="103205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chemeClr val="tx2"/>
                </a:solidFill>
              </a:ln>
              <a:solidFill>
                <a:schemeClr val="tx2"/>
              </a:solidFill>
            </a:endParaRPr>
          </a:p>
        </p:txBody>
      </p:sp>
      <p:grpSp>
        <p:nvGrpSpPr>
          <p:cNvPr id="40" name="Group 39">
            <a:extLst>
              <a:ext uri="{FF2B5EF4-FFF2-40B4-BE49-F238E27FC236}">
                <a16:creationId xmlns:a16="http://schemas.microsoft.com/office/drawing/2014/main" id="{B84C4493-DD74-1E4F-9A7C-DEF10649406B}"/>
              </a:ext>
            </a:extLst>
          </p:cNvPr>
          <p:cNvGrpSpPr/>
          <p:nvPr userDrawn="1"/>
        </p:nvGrpSpPr>
        <p:grpSpPr>
          <a:xfrm>
            <a:off x="0" y="1567583"/>
            <a:ext cx="12190517" cy="2981450"/>
            <a:chOff x="0" y="1567583"/>
            <a:chExt cx="12190517" cy="2981450"/>
          </a:xfrm>
        </p:grpSpPr>
        <p:cxnSp>
          <p:nvCxnSpPr>
            <p:cNvPr id="41" name="Straight Connector 40">
              <a:extLst>
                <a:ext uri="{FF2B5EF4-FFF2-40B4-BE49-F238E27FC236}">
                  <a16:creationId xmlns:a16="http://schemas.microsoft.com/office/drawing/2014/main" id="{69DA2978-F060-874B-B8E4-20A88D12F4B2}"/>
                </a:ext>
              </a:extLst>
            </p:cNvPr>
            <p:cNvCxnSpPr>
              <a:cxnSpLocks/>
            </p:cNvCxnSpPr>
            <p:nvPr userDrawn="1"/>
          </p:nvCxnSpPr>
          <p:spPr>
            <a:xfrm>
              <a:off x="0" y="2223013"/>
              <a:ext cx="12190517"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A50E95B5-670E-9C4D-BE28-5E3E7FB80515}"/>
                </a:ext>
              </a:extLst>
            </p:cNvPr>
            <p:cNvCxnSpPr>
              <a:cxnSpLocks/>
            </p:cNvCxnSpPr>
            <p:nvPr userDrawn="1"/>
          </p:nvCxnSpPr>
          <p:spPr>
            <a:xfrm>
              <a:off x="404402" y="1567583"/>
              <a:ext cx="0" cy="298145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9C92E593-6986-9F4C-B08A-AAB9B1BB23CA}"/>
                </a:ext>
              </a:extLst>
            </p:cNvPr>
            <p:cNvCxnSpPr>
              <a:cxnSpLocks/>
            </p:cNvCxnSpPr>
            <p:nvPr userDrawn="1"/>
          </p:nvCxnSpPr>
          <p:spPr>
            <a:xfrm>
              <a:off x="10525739" y="1934064"/>
              <a:ext cx="0" cy="2589427"/>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grpSp>
      <p:sp>
        <p:nvSpPr>
          <p:cNvPr id="44" name="Rectangle 23">
            <a:extLst>
              <a:ext uri="{FF2B5EF4-FFF2-40B4-BE49-F238E27FC236}">
                <a16:creationId xmlns:a16="http://schemas.microsoft.com/office/drawing/2014/main" id="{0AF24DAD-2D4A-CB48-86EF-05889034A252}"/>
              </a:ext>
            </a:extLst>
          </p:cNvPr>
          <p:cNvSpPr/>
          <p:nvPr userDrawn="1"/>
        </p:nvSpPr>
        <p:spPr>
          <a:xfrm>
            <a:off x="-18203" y="1511521"/>
            <a:ext cx="12200407" cy="369629"/>
          </a:xfrm>
          <a:prstGeom prst="rect">
            <a:avLst/>
          </a:prstGeom>
        </p:spPr>
        <p:txBody>
          <a:bodyPr wrap="square">
            <a:spAutoFit/>
          </a:bodyPr>
          <a:lstStyle/>
          <a:p>
            <a:pPr algn="ctr">
              <a:lnSpc>
                <a:spcPts val="3460"/>
              </a:lnSpc>
            </a:pPr>
            <a:r>
              <a:rPr lang="en-US" sz="3800" b="1" spc="-50">
                <a:solidFill>
                  <a:schemeClr val="bg1"/>
                </a:solidFill>
              </a:rPr>
              <a:t>THANK YOU</a:t>
            </a:r>
            <a:endParaRPr lang="en-US" sz="3800" b="1">
              <a:solidFill>
                <a:schemeClr val="bg1"/>
              </a:solidFill>
            </a:endParaRPr>
          </a:p>
        </p:txBody>
      </p:sp>
      <p:pic>
        <p:nvPicPr>
          <p:cNvPr id="21" name="Picture 20" descr="Icon&#10;&#10;Description automatically generated">
            <a:extLst>
              <a:ext uri="{FF2B5EF4-FFF2-40B4-BE49-F238E27FC236}">
                <a16:creationId xmlns:a16="http://schemas.microsoft.com/office/drawing/2014/main" id="{D85E4973-8F8A-6E47-8247-C118B6F070A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229931" y="5215558"/>
            <a:ext cx="1678399" cy="292608"/>
          </a:xfrm>
          <a:prstGeom prst="rect">
            <a:avLst/>
          </a:prstGeom>
        </p:spPr>
      </p:pic>
    </p:spTree>
    <p:extLst>
      <p:ext uri="{BB962C8B-B14F-4D97-AF65-F5344CB8AC3E}">
        <p14:creationId xmlns:p14="http://schemas.microsoft.com/office/powerpoint/2010/main" val="89244255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0_Blank">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27FD5B8-1D02-F040-A6D4-16F37A9363A3}"/>
              </a:ext>
            </a:extLst>
          </p:cNvPr>
          <p:cNvSpPr/>
          <p:nvPr userDrawn="1"/>
        </p:nvSpPr>
        <p:spPr>
          <a:xfrm>
            <a:off x="-5" y="0"/>
            <a:ext cx="12192004" cy="6857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entury Gothic" panose="020B0502020202020204" pitchFamily="34" charset="0"/>
            </a:endParaRPr>
          </a:p>
        </p:txBody>
      </p:sp>
      <p:sp>
        <p:nvSpPr>
          <p:cNvPr id="9" name="TextBox 8">
            <a:extLst>
              <a:ext uri="{FF2B5EF4-FFF2-40B4-BE49-F238E27FC236}">
                <a16:creationId xmlns:a16="http://schemas.microsoft.com/office/drawing/2014/main" id="{AF988DAE-ED71-0D49-9663-A4A9BBA0FF19}"/>
              </a:ext>
            </a:extLst>
          </p:cNvPr>
          <p:cNvSpPr txBox="1"/>
          <p:nvPr userDrawn="1"/>
        </p:nvSpPr>
        <p:spPr>
          <a:xfrm>
            <a:off x="12391697" y="5009094"/>
            <a:ext cx="184731" cy="369332"/>
          </a:xfrm>
          <a:prstGeom prst="rect">
            <a:avLst/>
          </a:prstGeom>
          <a:noFill/>
        </p:spPr>
        <p:txBody>
          <a:bodyPr wrap="none" rtlCol="0">
            <a:spAutoFit/>
          </a:bodyPr>
          <a:lstStyle/>
          <a:p>
            <a:endParaRPr lang="en-US"/>
          </a:p>
        </p:txBody>
      </p:sp>
      <p:cxnSp>
        <p:nvCxnSpPr>
          <p:cNvPr id="20" name="Straight Connector 19">
            <a:extLst>
              <a:ext uri="{FF2B5EF4-FFF2-40B4-BE49-F238E27FC236}">
                <a16:creationId xmlns:a16="http://schemas.microsoft.com/office/drawing/2014/main" id="{235E747A-85BB-1B46-8F12-111059E55DB2}"/>
              </a:ext>
            </a:extLst>
          </p:cNvPr>
          <p:cNvCxnSpPr>
            <a:cxnSpLocks/>
          </p:cNvCxnSpPr>
          <p:nvPr userDrawn="1"/>
        </p:nvCxnSpPr>
        <p:spPr>
          <a:xfrm>
            <a:off x="-5" y="4117532"/>
            <a:ext cx="12192000" cy="0"/>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5EF10AF-2590-B647-88BD-D372488665D9}"/>
              </a:ext>
            </a:extLst>
          </p:cNvPr>
          <p:cNvCxnSpPr>
            <a:cxnSpLocks/>
          </p:cNvCxnSpPr>
          <p:nvPr userDrawn="1"/>
        </p:nvCxnSpPr>
        <p:spPr>
          <a:xfrm>
            <a:off x="603506" y="3264061"/>
            <a:ext cx="0" cy="358009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3D7C906-8A1C-564B-8726-80CB3C93286B}"/>
              </a:ext>
            </a:extLst>
          </p:cNvPr>
          <p:cNvCxnSpPr>
            <a:cxnSpLocks/>
          </p:cNvCxnSpPr>
          <p:nvPr userDrawn="1"/>
        </p:nvCxnSpPr>
        <p:spPr>
          <a:xfrm>
            <a:off x="10525739" y="0"/>
            <a:ext cx="0" cy="5555848"/>
          </a:xfrm>
          <a:prstGeom prst="line">
            <a:avLst/>
          </a:prstGeom>
          <a:ln w="12700">
            <a:solidFill>
              <a:srgbClr val="FFFFFF"/>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D23FB32D-EC23-3B42-868F-E8DC8DB93D8A}"/>
              </a:ext>
            </a:extLst>
          </p:cNvPr>
          <p:cNvSpPr/>
          <p:nvPr userDrawn="1"/>
        </p:nvSpPr>
        <p:spPr>
          <a:xfrm>
            <a:off x="848100" y="3337960"/>
            <a:ext cx="7562598" cy="779572"/>
          </a:xfrm>
          <a:prstGeom prst="rect">
            <a:avLst/>
          </a:prstGeom>
        </p:spPr>
        <p:txBody>
          <a:bodyPr wrap="square">
            <a:spAutoFit/>
          </a:bodyPr>
          <a:lstStyle/>
          <a:p>
            <a:pPr>
              <a:lnSpc>
                <a:spcPts val="5200"/>
              </a:lnSpc>
            </a:pPr>
            <a:r>
              <a:rPr lang="en-US" sz="6600" b="1">
                <a:solidFill>
                  <a:schemeClr val="bg1"/>
                </a:solidFill>
                <a:latin typeface="Century Gothic" panose="020B0502020202020204" pitchFamily="34" charset="0"/>
              </a:rPr>
              <a:t>THANK YOU</a:t>
            </a:r>
            <a:endParaRPr lang="en-US" sz="5400">
              <a:solidFill>
                <a:schemeClr val="bg1"/>
              </a:solidFill>
              <a:latin typeface="Century Gothic" panose="020B0502020202020204" pitchFamily="34" charset="0"/>
            </a:endParaRPr>
          </a:p>
        </p:txBody>
      </p:sp>
      <p:pic>
        <p:nvPicPr>
          <p:cNvPr id="15" name="Picture 14" descr="A picture containing text&#10;&#10;Description automatically generated">
            <a:extLst>
              <a:ext uri="{FF2B5EF4-FFF2-40B4-BE49-F238E27FC236}">
                <a16:creationId xmlns:a16="http://schemas.microsoft.com/office/drawing/2014/main" id="{4180D2B7-992A-D447-ACBC-3BF5FE5A5CE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015050" y="6125417"/>
            <a:ext cx="2866644" cy="384048"/>
          </a:xfrm>
          <a:prstGeom prst="rect">
            <a:avLst/>
          </a:prstGeom>
        </p:spPr>
      </p:pic>
    </p:spTree>
    <p:extLst>
      <p:ext uri="{BB962C8B-B14F-4D97-AF65-F5344CB8AC3E}">
        <p14:creationId xmlns:p14="http://schemas.microsoft.com/office/powerpoint/2010/main" val="2783666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par>
                                <p:cTn id="16" presetID="22" presetClass="entr" presetSubtype="4"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down)">
                                      <p:cBhvr>
                                        <p:cTn id="1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4_Blank">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01A70A92-118D-F14C-B84B-B5433D1EC56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 name="Group 32">
            <a:extLst>
              <a:ext uri="{FF2B5EF4-FFF2-40B4-BE49-F238E27FC236}">
                <a16:creationId xmlns:a16="http://schemas.microsoft.com/office/drawing/2014/main" id="{196369C6-99CC-C84E-9939-FE732FD2711A}"/>
              </a:ext>
            </a:extLst>
          </p:cNvPr>
          <p:cNvGrpSpPr/>
          <p:nvPr userDrawn="1"/>
        </p:nvGrpSpPr>
        <p:grpSpPr>
          <a:xfrm>
            <a:off x="6756543" y="3146679"/>
            <a:ext cx="2987683" cy="282321"/>
            <a:chOff x="5059259" y="3924366"/>
            <a:chExt cx="3912923" cy="369751"/>
          </a:xfrm>
        </p:grpSpPr>
        <p:pic>
          <p:nvPicPr>
            <p:cNvPr id="37" name="Picture 36" descr="A picture containing drawing&#10;&#10;Description automatically generated">
              <a:extLst>
                <a:ext uri="{FF2B5EF4-FFF2-40B4-BE49-F238E27FC236}">
                  <a16:creationId xmlns:a16="http://schemas.microsoft.com/office/drawing/2014/main" id="{CEBD86E1-26B3-E045-A27F-A2797893AC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4816" y="3924366"/>
              <a:ext cx="2427366" cy="369711"/>
            </a:xfrm>
            <a:prstGeom prst="rect">
              <a:avLst/>
            </a:prstGeom>
          </p:spPr>
        </p:pic>
        <p:pic>
          <p:nvPicPr>
            <p:cNvPr id="39" name="Picture 38" descr="A picture containing drawing&#10;&#10;Description automatically generated">
              <a:extLst>
                <a:ext uri="{FF2B5EF4-FFF2-40B4-BE49-F238E27FC236}">
                  <a16:creationId xmlns:a16="http://schemas.microsoft.com/office/drawing/2014/main" id="{C0738A79-77C5-904C-91C6-1A560DD815F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9259" y="3924366"/>
              <a:ext cx="1448697" cy="369751"/>
            </a:xfrm>
            <a:prstGeom prst="rect">
              <a:avLst/>
            </a:prstGeom>
          </p:spPr>
        </p:pic>
      </p:grpSp>
      <p:pic>
        <p:nvPicPr>
          <p:cNvPr id="40" name="Picture 39">
            <a:extLst>
              <a:ext uri="{FF2B5EF4-FFF2-40B4-BE49-F238E27FC236}">
                <a16:creationId xmlns:a16="http://schemas.microsoft.com/office/drawing/2014/main" id="{D814C3B7-ABE8-B144-9735-06BCFF1EA849}"/>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7890828" y="3146386"/>
            <a:ext cx="1930722" cy="282290"/>
          </a:xfrm>
          <a:prstGeom prst="rect">
            <a:avLst/>
          </a:prstGeom>
        </p:spPr>
      </p:pic>
      <p:grpSp>
        <p:nvGrpSpPr>
          <p:cNvPr id="41" name="Group 40">
            <a:extLst>
              <a:ext uri="{FF2B5EF4-FFF2-40B4-BE49-F238E27FC236}">
                <a16:creationId xmlns:a16="http://schemas.microsoft.com/office/drawing/2014/main" id="{C9163DD9-3B28-284A-87DE-A0228C47C32D}"/>
              </a:ext>
            </a:extLst>
          </p:cNvPr>
          <p:cNvGrpSpPr/>
          <p:nvPr userDrawn="1"/>
        </p:nvGrpSpPr>
        <p:grpSpPr>
          <a:xfrm>
            <a:off x="6754799" y="3499390"/>
            <a:ext cx="2613640" cy="284967"/>
            <a:chOff x="5057514" y="4377778"/>
            <a:chExt cx="3423045" cy="373217"/>
          </a:xfrm>
        </p:grpSpPr>
        <p:pic>
          <p:nvPicPr>
            <p:cNvPr id="42" name="Picture 41" descr="A picture containing drawing&#10;&#10;Description automatically generated">
              <a:extLst>
                <a:ext uri="{FF2B5EF4-FFF2-40B4-BE49-F238E27FC236}">
                  <a16:creationId xmlns:a16="http://schemas.microsoft.com/office/drawing/2014/main" id="{7F4F7229-8DF3-FA47-BB22-93447CF0076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57514" y="4377778"/>
              <a:ext cx="1448697" cy="369751"/>
            </a:xfrm>
            <a:prstGeom prst="rect">
              <a:avLst/>
            </a:prstGeom>
          </p:spPr>
        </p:pic>
        <p:pic>
          <p:nvPicPr>
            <p:cNvPr id="43" name="Picture 42" descr="A picture containing drawing&#10;&#10;Description automatically generated">
              <a:extLst>
                <a:ext uri="{FF2B5EF4-FFF2-40B4-BE49-F238E27FC236}">
                  <a16:creationId xmlns:a16="http://schemas.microsoft.com/office/drawing/2014/main" id="{A741548A-000A-3B4F-B999-1B8C4447589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50227" y="4377778"/>
              <a:ext cx="1930332" cy="373217"/>
            </a:xfrm>
            <a:prstGeom prst="rect">
              <a:avLst/>
            </a:prstGeom>
          </p:spPr>
        </p:pic>
      </p:grpSp>
      <p:pic>
        <p:nvPicPr>
          <p:cNvPr id="44" name="Picture 43">
            <a:extLst>
              <a:ext uri="{FF2B5EF4-FFF2-40B4-BE49-F238E27FC236}">
                <a16:creationId xmlns:a16="http://schemas.microsoft.com/office/drawing/2014/main" id="{22FD1457-AAD8-5C4F-BD5C-54EFB576A102}"/>
              </a:ext>
            </a:extLst>
          </p:cNvPr>
          <p:cNvPicPr>
            <a:picLocks noChangeAspect="1"/>
          </p:cNvPicPr>
          <p:nvPr userDrawn="1"/>
        </p:nvPicPr>
        <p:blipFill>
          <a:blip r:embed="rId6" cstate="email">
            <a:extLst>
              <a:ext uri="{28A0092B-C50C-407E-A947-70E740481C1C}">
                <a14:useLocalDpi xmlns:a14="http://schemas.microsoft.com/office/drawing/2010/main"/>
              </a:ext>
            </a:extLst>
          </a:blip>
          <a:srcRect/>
          <a:stretch/>
        </p:blipFill>
        <p:spPr>
          <a:xfrm>
            <a:off x="7890828" y="3499936"/>
            <a:ext cx="1558135" cy="284996"/>
          </a:xfrm>
          <a:prstGeom prst="rect">
            <a:avLst/>
          </a:prstGeom>
        </p:spPr>
      </p:pic>
      <p:cxnSp>
        <p:nvCxnSpPr>
          <p:cNvPr id="45" name="Straight Connector 44">
            <a:extLst>
              <a:ext uri="{FF2B5EF4-FFF2-40B4-BE49-F238E27FC236}">
                <a16:creationId xmlns:a16="http://schemas.microsoft.com/office/drawing/2014/main" id="{724CA384-49C6-2241-ACC6-FF5E9BD38452}"/>
              </a:ext>
            </a:extLst>
          </p:cNvPr>
          <p:cNvCxnSpPr/>
          <p:nvPr userDrawn="1"/>
        </p:nvCxnSpPr>
        <p:spPr>
          <a:xfrm>
            <a:off x="6081964" y="2843634"/>
            <a:ext cx="0" cy="1170084"/>
          </a:xfrm>
          <a:prstGeom prst="line">
            <a:avLst/>
          </a:prstGeom>
          <a:ln w="28575"/>
        </p:spPr>
        <p:style>
          <a:lnRef idx="1">
            <a:schemeClr val="accent1"/>
          </a:lnRef>
          <a:fillRef idx="0">
            <a:schemeClr val="accent1"/>
          </a:fillRef>
          <a:effectRef idx="0">
            <a:schemeClr val="accent1"/>
          </a:effectRef>
          <a:fontRef idx="minor">
            <a:schemeClr val="tx1"/>
          </a:fontRef>
        </p:style>
      </p:cxnSp>
      <p:pic>
        <p:nvPicPr>
          <p:cNvPr id="14" name="Picture 13" descr="A picture containing drawing&#10;&#10;Description automatically generated">
            <a:extLst>
              <a:ext uri="{FF2B5EF4-FFF2-40B4-BE49-F238E27FC236}">
                <a16:creationId xmlns:a16="http://schemas.microsoft.com/office/drawing/2014/main" id="{49479EB2-A191-D944-851C-DE1F579C89B3}"/>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1828557" y="3169063"/>
            <a:ext cx="3486259" cy="612648"/>
          </a:xfrm>
          <a:prstGeom prst="rect">
            <a:avLst/>
          </a:prstGeom>
        </p:spPr>
      </p:pic>
    </p:spTree>
    <p:extLst>
      <p:ext uri="{BB962C8B-B14F-4D97-AF65-F5344CB8AC3E}">
        <p14:creationId xmlns:p14="http://schemas.microsoft.com/office/powerpoint/2010/main" val="949506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750"/>
                                        <p:tgtEl>
                                          <p:spTgt spid="33"/>
                                        </p:tgtEl>
                                      </p:cBhvr>
                                    </p:animEffect>
                                  </p:childTnLst>
                                </p:cTn>
                              </p:par>
                            </p:childTnLst>
                          </p:cTn>
                        </p:par>
                        <p:par>
                          <p:cTn id="8" fill="hold">
                            <p:stCondLst>
                              <p:cond delay="175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750"/>
                                        <p:tgtEl>
                                          <p:spTgt spid="40"/>
                                        </p:tgtEl>
                                      </p:cBhvr>
                                    </p:animEffect>
                                  </p:childTnLst>
                                </p:cTn>
                              </p:par>
                            </p:childTnLst>
                          </p:cTn>
                        </p:par>
                        <p:par>
                          <p:cTn id="12" fill="hold">
                            <p:stCondLst>
                              <p:cond delay="2500"/>
                            </p:stCondLst>
                            <p:childTnLst>
                              <p:par>
                                <p:cTn id="13" presetID="10" presetClass="entr" presetSubtype="0" fill="hold" nodeType="afterEffect">
                                  <p:stCondLst>
                                    <p:cond delay="500"/>
                                  </p:stCondLst>
                                  <p:childTnLst>
                                    <p:set>
                                      <p:cBhvr>
                                        <p:cTn id="14" dur="1" fill="hold">
                                          <p:stCondLst>
                                            <p:cond delay="0"/>
                                          </p:stCondLst>
                                        </p:cTn>
                                        <p:tgtEl>
                                          <p:spTgt spid="41"/>
                                        </p:tgtEl>
                                        <p:attrNameLst>
                                          <p:attrName>style.visibility</p:attrName>
                                        </p:attrNameLst>
                                      </p:cBhvr>
                                      <p:to>
                                        <p:strVal val="visible"/>
                                      </p:to>
                                    </p:set>
                                    <p:animEffect transition="in" filter="fade">
                                      <p:cBhvr>
                                        <p:cTn id="15" dur="750"/>
                                        <p:tgtEl>
                                          <p:spTgt spid="41"/>
                                        </p:tgtEl>
                                      </p:cBhvr>
                                    </p:animEffect>
                                  </p:childTnLst>
                                </p:cTn>
                              </p:par>
                            </p:childTnLst>
                          </p:cTn>
                        </p:par>
                        <p:par>
                          <p:cTn id="16" fill="hold">
                            <p:stCondLst>
                              <p:cond delay="3750"/>
                            </p:stCondLst>
                            <p:childTnLst>
                              <p:par>
                                <p:cTn id="17" presetID="22" presetClass="entr" presetSubtype="8"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left)">
                                      <p:cBhvr>
                                        <p:cTn id="19" dur="75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Slide - No Image">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151EACA7-4754-7A54-8504-55BBD10B5816}"/>
              </a:ext>
            </a:extLst>
          </p:cNvPr>
          <p:cNvSpPr/>
          <p:nvPr userDrawn="1"/>
        </p:nvSpPr>
        <p:spPr>
          <a:xfrm flipH="1">
            <a:off x="0" y="-4151"/>
            <a:ext cx="12192000"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78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1259119" y="1065955"/>
            <a:ext cx="8623762" cy="2091894"/>
          </a:xfrm>
        </p:spPr>
        <p:txBody>
          <a:bodyPr anchor="b">
            <a:noAutofit/>
          </a:bodyPr>
          <a:lstStyle>
            <a:lvl1pPr algn="l">
              <a:defRPr sz="4200" b="0" i="0" cap="none" spc="50" baseline="0">
                <a:solidFill>
                  <a:schemeClr val="bg1"/>
                </a:solidFill>
              </a:defRPr>
            </a:lvl1pPr>
          </a:lstStyle>
          <a:p>
            <a:r>
              <a:rPr lang="en-US" dirty="0"/>
              <a:t>Click to Add 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1259119" y="3444719"/>
            <a:ext cx="8623762" cy="1034517"/>
          </a:xfrm>
        </p:spPr>
        <p:txBody>
          <a:bodyPr>
            <a:noAutofit/>
          </a:bodyPr>
          <a:lstStyle>
            <a:lvl1pPr marL="0" indent="0" algn="l">
              <a:lnSpc>
                <a:spcPct val="100000"/>
              </a:lnSpc>
              <a:spcBef>
                <a:spcPts val="0"/>
              </a:spcBef>
              <a:buNone/>
              <a:defRPr sz="22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310717" y="5396645"/>
            <a:ext cx="4516745" cy="634779"/>
          </a:xfrm>
        </p:spPr>
        <p:txBody>
          <a:bodyPr lIns="0" tIns="0" rIns="0" bIns="0" anchor="b">
            <a:normAutofit/>
          </a:bodyPr>
          <a:lstStyle>
            <a:lvl1pPr marL="0" indent="0" algn="r">
              <a:lnSpc>
                <a:spcPct val="100000"/>
              </a:lnSpc>
              <a:spcBef>
                <a:spcPts val="0"/>
              </a:spcBef>
              <a:spcAft>
                <a:spcPts val="200"/>
              </a:spcAft>
              <a:buFontTx/>
              <a:buNone/>
              <a:defRPr sz="1200" cap="none" spc="50" baseline="0">
                <a:solidFill>
                  <a:schemeClr val="accent5">
                    <a:lumMod val="50000"/>
                    <a:lumOff val="50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1369668" y="5474821"/>
            <a:ext cx="3409331" cy="597613"/>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3741698" y="491485"/>
            <a:ext cx="7890858" cy="431035"/>
          </a:xfrm>
        </p:spPr>
        <p:txBody>
          <a:bodyPr lIns="0" tIns="0" rIns="0" bIns="0">
            <a:normAutofit/>
          </a:bodyPr>
          <a:lstStyle>
            <a:lvl1pPr marL="0" indent="0" algn="r">
              <a:spcBef>
                <a:spcPts val="0"/>
              </a:spcBef>
              <a:buNone/>
              <a:defRPr sz="18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1369668" y="330128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Freeform 1">
            <a:extLst>
              <a:ext uri="{FF2B5EF4-FFF2-40B4-BE49-F238E27FC236}">
                <a16:creationId xmlns:a16="http://schemas.microsoft.com/office/drawing/2014/main" id="{0C4D2A46-C2D7-D04B-DD1F-DC4B1A470466}"/>
              </a:ext>
            </a:extLst>
          </p:cNvPr>
          <p:cNvSpPr/>
          <p:nvPr userDrawn="1"/>
        </p:nvSpPr>
        <p:spPr>
          <a:xfrm flipH="1">
            <a:off x="0" y="0"/>
            <a:ext cx="452309" cy="5522298"/>
          </a:xfrm>
          <a:custGeom>
            <a:avLst/>
            <a:gdLst>
              <a:gd name="connsiteX0" fmla="*/ 452309 w 452309"/>
              <a:gd name="connsiteY0" fmla="*/ 0 h 5522298"/>
              <a:gd name="connsiteX1" fmla="*/ 1 w 452309"/>
              <a:gd name="connsiteY1" fmla="*/ 0 h 5522298"/>
              <a:gd name="connsiteX2" fmla="*/ 2 w 452309"/>
              <a:gd name="connsiteY2" fmla="*/ 5263594 h 5522298"/>
              <a:gd name="connsiteX3" fmla="*/ 0 w 452309"/>
              <a:gd name="connsiteY3" fmla="*/ 5263594 h 5522298"/>
              <a:gd name="connsiteX4" fmla="*/ 2 w 452309"/>
              <a:gd name="connsiteY4" fmla="*/ 5263596 h 5522298"/>
              <a:gd name="connsiteX5" fmla="*/ 452309 w 452309"/>
              <a:gd name="connsiteY5" fmla="*/ 5522298 h 5522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2298">
                <a:moveTo>
                  <a:pt x="452309" y="0"/>
                </a:moveTo>
                <a:lnTo>
                  <a:pt x="1" y="0"/>
                </a:lnTo>
                <a:lnTo>
                  <a:pt x="2" y="5263594"/>
                </a:lnTo>
                <a:lnTo>
                  <a:pt x="0" y="5263594"/>
                </a:lnTo>
                <a:lnTo>
                  <a:pt x="2" y="5263596"/>
                </a:lnTo>
                <a:lnTo>
                  <a:pt x="452309" y="5522298"/>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8AFFEDB3-4871-F039-E695-44101641E7BE}"/>
              </a:ext>
            </a:extLst>
          </p:cNvPr>
          <p:cNvSpPr/>
          <p:nvPr userDrawn="1"/>
        </p:nvSpPr>
        <p:spPr>
          <a:xfrm rot="10800000" flipH="1">
            <a:off x="11739691" y="1328844"/>
            <a:ext cx="452309" cy="5526451"/>
          </a:xfrm>
          <a:custGeom>
            <a:avLst/>
            <a:gdLst>
              <a:gd name="connsiteX0" fmla="*/ 452309 w 452309"/>
              <a:gd name="connsiteY0" fmla="*/ 5526451 h 5526451"/>
              <a:gd name="connsiteX1" fmla="*/ 452309 w 452309"/>
              <a:gd name="connsiteY1" fmla="*/ 0 h 5526451"/>
              <a:gd name="connsiteX2" fmla="*/ 1 w 452309"/>
              <a:gd name="connsiteY2" fmla="*/ 0 h 5526451"/>
              <a:gd name="connsiteX3" fmla="*/ 2 w 452309"/>
              <a:gd name="connsiteY3" fmla="*/ 5267747 h 5526451"/>
              <a:gd name="connsiteX4" fmla="*/ 0 w 452309"/>
              <a:gd name="connsiteY4" fmla="*/ 5267747 h 5526451"/>
              <a:gd name="connsiteX5" fmla="*/ 2 w 452309"/>
              <a:gd name="connsiteY5" fmla="*/ 5267749 h 55264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2309" h="5526451">
                <a:moveTo>
                  <a:pt x="452309" y="5526451"/>
                </a:moveTo>
                <a:lnTo>
                  <a:pt x="452309" y="0"/>
                </a:lnTo>
                <a:lnTo>
                  <a:pt x="1" y="0"/>
                </a:lnTo>
                <a:lnTo>
                  <a:pt x="2" y="5267747"/>
                </a:lnTo>
                <a:lnTo>
                  <a:pt x="0" y="5267747"/>
                </a:lnTo>
                <a:lnTo>
                  <a:pt x="2" y="5267749"/>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3254246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 - Manufacturing">
    <p:spTree>
      <p:nvGrpSpPr>
        <p:cNvPr id="1" name=""/>
        <p:cNvGrpSpPr/>
        <p:nvPr/>
      </p:nvGrpSpPr>
      <p:grpSpPr>
        <a:xfrm>
          <a:off x="0" y="0"/>
          <a:ext cx="0" cy="0"/>
          <a:chOff x="0" y="0"/>
          <a:chExt cx="0" cy="0"/>
        </a:xfrm>
      </p:grpSpPr>
      <p:pic>
        <p:nvPicPr>
          <p:cNvPr id="16" name="Picture Placeholder 7">
            <a:extLst>
              <a:ext uri="{FF2B5EF4-FFF2-40B4-BE49-F238E27FC236}">
                <a16:creationId xmlns:a16="http://schemas.microsoft.com/office/drawing/2014/main" id="{7196CC4B-5584-1947-6AAA-8620EEBB3104}"/>
              </a:ext>
            </a:extLst>
          </p:cNvPr>
          <p:cNvPicPr>
            <a:picLocks noChangeAspect="1"/>
          </p:cNvPicPr>
          <p:nvPr userDrawn="1"/>
        </p:nvPicPr>
        <p:blipFill rotWithShape="1">
          <a:blip r:embed="rId2"/>
          <a:srcRect l="63" t="12179" r="20820" b="8579"/>
          <a:stretch/>
        </p:blipFill>
        <p:spPr>
          <a:xfrm>
            <a:off x="0" y="-4763"/>
            <a:ext cx="12191999" cy="6862763"/>
          </a:xfrm>
          <a:prstGeom prst="rect">
            <a:avLst/>
          </a:prstGeom>
        </p:spPr>
      </p:pic>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428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3"/>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20390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Slide - Employee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BC6ABB0-7AEC-1482-6FC9-247F12776228}"/>
              </a:ext>
            </a:extLst>
          </p:cNvPr>
          <p:cNvPicPr>
            <a:picLocks noChangeAspect="1"/>
          </p:cNvPicPr>
          <p:nvPr userDrawn="1"/>
        </p:nvPicPr>
        <p:blipFill rotWithShape="1">
          <a:blip r:embed="rId2"/>
          <a:srcRect l="22500" r="-22500" b="15541"/>
          <a:stretch/>
        </p:blipFill>
        <p:spPr>
          <a:xfrm>
            <a:off x="2756573" y="0"/>
            <a:ext cx="12192000" cy="6858000"/>
          </a:xfrm>
          <a:prstGeom prst="rect">
            <a:avLst/>
          </a:prstGeom>
        </p:spPr>
      </p:pic>
      <p:pic>
        <p:nvPicPr>
          <p:cNvPr id="3" name="Picture 2">
            <a:extLst>
              <a:ext uri="{FF2B5EF4-FFF2-40B4-BE49-F238E27FC236}">
                <a16:creationId xmlns:a16="http://schemas.microsoft.com/office/drawing/2014/main" id="{C3BD7449-9CAA-DBC1-B78B-03CA985FA0BA}"/>
              </a:ext>
            </a:extLst>
          </p:cNvPr>
          <p:cNvPicPr>
            <a:picLocks noChangeAspect="1"/>
          </p:cNvPicPr>
          <p:nvPr userDrawn="1"/>
        </p:nvPicPr>
        <p:blipFill rotWithShape="1">
          <a:blip r:embed="rId2"/>
          <a:srcRect l="17831" t="4501" r="-13330" b="14841"/>
          <a:stretch/>
        </p:blipFill>
        <p:spPr>
          <a:xfrm>
            <a:off x="0" y="0"/>
            <a:ext cx="12192000" cy="6858000"/>
          </a:xfrm>
          <a:prstGeom prst="rect">
            <a:avLst/>
          </a:prstGeom>
        </p:spPr>
      </p:pic>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3"/>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89047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00A357B3-6B85-74DA-DED6-3B40CAB6A1A3}"/>
              </a:ext>
            </a:extLst>
          </p:cNvPr>
          <p:cNvSpPr>
            <a:spLocks noGrp="1"/>
          </p:cNvSpPr>
          <p:nvPr>
            <p:ph type="pic" sz="quarter" idx="12" hasCustomPrompt="1"/>
          </p:nvPr>
        </p:nvSpPr>
        <p:spPr>
          <a:xfrm>
            <a:off x="0" y="-4763"/>
            <a:ext cx="12192000" cy="6862763"/>
          </a:xfrm>
          <a:custGeom>
            <a:avLst/>
            <a:gdLst>
              <a:gd name="connsiteX0" fmla="*/ 6246326 w 12192000"/>
              <a:gd name="connsiteY0" fmla="*/ 612 h 6862763"/>
              <a:gd name="connsiteX1" fmla="*/ 6246326 w 12192000"/>
              <a:gd name="connsiteY1" fmla="*/ 613 h 6862763"/>
              <a:gd name="connsiteX2" fmla="*/ 5913192 w 12192000"/>
              <a:gd name="connsiteY2" fmla="*/ 613 h 6862763"/>
              <a:gd name="connsiteX3" fmla="*/ 5913192 w 12192000"/>
              <a:gd name="connsiteY3" fmla="*/ 6862762 h 6862763"/>
              <a:gd name="connsiteX4" fmla="*/ 11713310 w 12192000"/>
              <a:gd name="connsiteY4" fmla="*/ 6862762 h 6862763"/>
              <a:gd name="connsiteX5" fmla="*/ 11713310 w 12192000"/>
              <a:gd name="connsiteY5" fmla="*/ 613 h 6862763"/>
              <a:gd name="connsiteX6" fmla="*/ 9592864 w 12192000"/>
              <a:gd name="connsiteY6" fmla="*/ 613 h 6862763"/>
              <a:gd name="connsiteX7" fmla="*/ 9592864 w 12192000"/>
              <a:gd name="connsiteY7" fmla="*/ 612 h 6862763"/>
              <a:gd name="connsiteX8" fmla="*/ 0 w 12192000"/>
              <a:gd name="connsiteY8" fmla="*/ 0 h 6862763"/>
              <a:gd name="connsiteX9" fmla="*/ 12192000 w 12192000"/>
              <a:gd name="connsiteY9" fmla="*/ 0 h 6862763"/>
              <a:gd name="connsiteX10" fmla="*/ 12192000 w 12192000"/>
              <a:gd name="connsiteY10" fmla="*/ 6862763 h 6862763"/>
              <a:gd name="connsiteX11" fmla="*/ 0 w 12192000"/>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0" h="6862763">
                <a:moveTo>
                  <a:pt x="6246326" y="612"/>
                </a:moveTo>
                <a:lnTo>
                  <a:pt x="6246326" y="613"/>
                </a:lnTo>
                <a:lnTo>
                  <a:pt x="5913192" y="613"/>
                </a:lnTo>
                <a:lnTo>
                  <a:pt x="5913192" y="6862762"/>
                </a:lnTo>
                <a:lnTo>
                  <a:pt x="11713310" y="6862762"/>
                </a:lnTo>
                <a:lnTo>
                  <a:pt x="11713310" y="613"/>
                </a:lnTo>
                <a:lnTo>
                  <a:pt x="9592864" y="613"/>
                </a:lnTo>
                <a:lnTo>
                  <a:pt x="9592864" y="612"/>
                </a:lnTo>
                <a:close/>
                <a:moveTo>
                  <a:pt x="0" y="0"/>
                </a:moveTo>
                <a:lnTo>
                  <a:pt x="12192000" y="0"/>
                </a:lnTo>
                <a:lnTo>
                  <a:pt x="12192000" y="6862763"/>
                </a:lnTo>
                <a:lnTo>
                  <a:pt x="0" y="6862763"/>
                </a:lnTo>
                <a:close/>
              </a:path>
            </a:pathLst>
          </a:custGeom>
          <a:solidFill>
            <a:schemeClr val="bg1">
              <a:lumMod val="95000"/>
            </a:schemeClr>
          </a:solidFill>
        </p:spPr>
        <p:txBody>
          <a:bodyPr wrap="square" lIns="914400" rIns="73152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2" name="Freeform 1">
            <a:extLst>
              <a:ext uri="{FF2B5EF4-FFF2-40B4-BE49-F238E27FC236}">
                <a16:creationId xmlns:a16="http://schemas.microsoft.com/office/drawing/2014/main" id="{8CE3CF9E-01E6-1EAC-D565-4C2D51EA1F14}"/>
              </a:ext>
            </a:extLst>
          </p:cNvPr>
          <p:cNvSpPr/>
          <p:nvPr userDrawn="1"/>
        </p:nvSpPr>
        <p:spPr>
          <a:xfrm flipH="1">
            <a:off x="5913192"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3" name="Freeform 12">
            <a:extLst>
              <a:ext uri="{FF2B5EF4-FFF2-40B4-BE49-F238E27FC236}">
                <a16:creationId xmlns:a16="http://schemas.microsoft.com/office/drawing/2014/main" id="{FDDF622D-17AF-4824-4543-48ED888BC9CB}"/>
              </a:ext>
            </a:extLst>
          </p:cNvPr>
          <p:cNvSpPr/>
          <p:nvPr userDrawn="1"/>
        </p:nvSpPr>
        <p:spPr>
          <a:xfrm flipH="1">
            <a:off x="591319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2" name="Freeform 11">
            <a:extLst>
              <a:ext uri="{FF2B5EF4-FFF2-40B4-BE49-F238E27FC236}">
                <a16:creationId xmlns:a16="http://schemas.microsoft.com/office/drawing/2014/main" id="{046BD54C-DDB1-56B9-BFD0-A0721DC3272C}"/>
              </a:ext>
            </a:extLst>
          </p:cNvPr>
          <p:cNvSpPr/>
          <p:nvPr userDrawn="1"/>
        </p:nvSpPr>
        <p:spPr>
          <a:xfrm rot="10800000" flipH="1">
            <a:off x="11467218"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39" name="Title 1">
            <a:extLst>
              <a:ext uri="{FF2B5EF4-FFF2-40B4-BE49-F238E27FC236}">
                <a16:creationId xmlns:a16="http://schemas.microsoft.com/office/drawing/2014/main" id="{609DE6F5-77C5-0844-9A50-09589D9935B7}"/>
              </a:ext>
            </a:extLst>
          </p:cNvPr>
          <p:cNvSpPr>
            <a:spLocks noGrp="1"/>
          </p:cNvSpPr>
          <p:nvPr userDrawn="1">
            <p:ph type="ctrTitle" hasCustomPrompt="1"/>
          </p:nvPr>
        </p:nvSpPr>
        <p:spPr>
          <a:xfrm>
            <a:off x="647544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40" name="Subtitle 2">
            <a:extLst>
              <a:ext uri="{FF2B5EF4-FFF2-40B4-BE49-F238E27FC236}">
                <a16:creationId xmlns:a16="http://schemas.microsoft.com/office/drawing/2014/main" id="{235A6360-6987-8540-B66F-648FB7EAB577}"/>
              </a:ext>
            </a:extLst>
          </p:cNvPr>
          <p:cNvSpPr>
            <a:spLocks noGrp="1"/>
          </p:cNvSpPr>
          <p:nvPr userDrawn="1">
            <p:ph type="subTitle" idx="1" hasCustomPrompt="1"/>
          </p:nvPr>
        </p:nvSpPr>
        <p:spPr>
          <a:xfrm>
            <a:off x="647544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41" name="Text Placeholder 14">
            <a:extLst>
              <a:ext uri="{FF2B5EF4-FFF2-40B4-BE49-F238E27FC236}">
                <a16:creationId xmlns:a16="http://schemas.microsoft.com/office/drawing/2014/main" id="{3486A5C8-1B30-7A43-87C5-F75D13951F4A}"/>
              </a:ext>
            </a:extLst>
          </p:cNvPr>
          <p:cNvSpPr>
            <a:spLocks noGrp="1"/>
          </p:cNvSpPr>
          <p:nvPr userDrawn="1">
            <p:ph type="body" sz="quarter" idx="10" hasCustomPrompt="1"/>
          </p:nvPr>
        </p:nvSpPr>
        <p:spPr>
          <a:xfrm>
            <a:off x="647544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8" name="Picture 7">
            <a:extLst>
              <a:ext uri="{FF2B5EF4-FFF2-40B4-BE49-F238E27FC236}">
                <a16:creationId xmlns:a16="http://schemas.microsoft.com/office/drawing/2014/main" id="{A941375E-B4A0-7CB6-DD25-C37FFC0B328D}"/>
              </a:ext>
            </a:extLst>
          </p:cNvPr>
          <p:cNvPicPr>
            <a:picLocks noChangeAspect="1"/>
          </p:cNvPicPr>
          <p:nvPr userDrawn="1"/>
        </p:nvPicPr>
        <p:blipFill>
          <a:blip r:embed="rId2"/>
          <a:stretch>
            <a:fillRect/>
          </a:stretch>
        </p:blipFill>
        <p:spPr>
          <a:xfrm>
            <a:off x="6585994" y="5821559"/>
            <a:ext cx="2355702" cy="412925"/>
          </a:xfrm>
          <a:prstGeom prst="rect">
            <a:avLst/>
          </a:prstGeom>
        </p:spPr>
      </p:pic>
      <p:sp>
        <p:nvSpPr>
          <p:cNvPr id="4" name="Text Placeholder 3">
            <a:extLst>
              <a:ext uri="{FF2B5EF4-FFF2-40B4-BE49-F238E27FC236}">
                <a16:creationId xmlns:a16="http://schemas.microsoft.com/office/drawing/2014/main" id="{DAFA9B11-0DA5-0E2F-95F3-D3C3EEBF639A}"/>
              </a:ext>
            </a:extLst>
          </p:cNvPr>
          <p:cNvSpPr>
            <a:spLocks noGrp="1"/>
          </p:cNvSpPr>
          <p:nvPr userDrawn="1">
            <p:ph type="body" sz="quarter" idx="13" hasCustomPrompt="1"/>
          </p:nvPr>
        </p:nvSpPr>
        <p:spPr>
          <a:xfrm>
            <a:off x="647544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10" name="Straight Connector 9">
            <a:extLst>
              <a:ext uri="{FF2B5EF4-FFF2-40B4-BE49-F238E27FC236}">
                <a16:creationId xmlns:a16="http://schemas.microsoft.com/office/drawing/2014/main" id="{9D7A3A36-EDB8-F1AE-006B-4F7C34E1557F}"/>
              </a:ext>
            </a:extLst>
          </p:cNvPr>
          <p:cNvCxnSpPr>
            <a:cxnSpLocks/>
          </p:cNvCxnSpPr>
          <p:nvPr userDrawn="1"/>
        </p:nvCxnSpPr>
        <p:spPr>
          <a:xfrm>
            <a:off x="658599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434934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 Alt">
    <p:spTree>
      <p:nvGrpSpPr>
        <p:cNvPr id="1" name=""/>
        <p:cNvGrpSpPr/>
        <p:nvPr/>
      </p:nvGrpSpPr>
      <p:grpSpPr>
        <a:xfrm>
          <a:off x="0" y="0"/>
          <a:ext cx="0" cy="0"/>
          <a:chOff x="0" y="0"/>
          <a:chExt cx="0" cy="0"/>
        </a:xfrm>
      </p:grpSpPr>
      <p:sp>
        <p:nvSpPr>
          <p:cNvPr id="2" name="Picture Placeholder 23">
            <a:extLst>
              <a:ext uri="{FF2B5EF4-FFF2-40B4-BE49-F238E27FC236}">
                <a16:creationId xmlns:a16="http://schemas.microsoft.com/office/drawing/2014/main" id="{37007B45-BE27-0B50-EDF0-78F19A5C19FB}"/>
              </a:ext>
            </a:extLst>
          </p:cNvPr>
          <p:cNvSpPr>
            <a:spLocks noGrp="1"/>
          </p:cNvSpPr>
          <p:nvPr>
            <p:ph type="pic" sz="quarter" idx="11" hasCustomPrompt="1"/>
          </p:nvPr>
        </p:nvSpPr>
        <p:spPr>
          <a:xfrm>
            <a:off x="1" y="-4763"/>
            <a:ext cx="12191999" cy="6862763"/>
          </a:xfrm>
          <a:custGeom>
            <a:avLst/>
            <a:gdLst>
              <a:gd name="connsiteX0" fmla="*/ 0 w 12191999"/>
              <a:gd name="connsiteY0" fmla="*/ 0 h 6862763"/>
              <a:gd name="connsiteX1" fmla="*/ 12191999 w 12191999"/>
              <a:gd name="connsiteY1" fmla="*/ 0 h 6862763"/>
              <a:gd name="connsiteX2" fmla="*/ 12191999 w 12191999"/>
              <a:gd name="connsiteY2" fmla="*/ 6862763 h 6862763"/>
              <a:gd name="connsiteX3" fmla="*/ 4735784 w 12191999"/>
              <a:gd name="connsiteY3" fmla="*/ 6862763 h 6862763"/>
              <a:gd name="connsiteX4" fmla="*/ 4735784 w 12191999"/>
              <a:gd name="connsiteY4" fmla="*/ 6862762 h 6862763"/>
              <a:gd name="connsiteX5" fmla="*/ 6278698 w 12191999"/>
              <a:gd name="connsiteY5" fmla="*/ 6862762 h 6862763"/>
              <a:gd name="connsiteX6" fmla="*/ 6278698 w 12191999"/>
              <a:gd name="connsiteY6" fmla="*/ 613 h 6862763"/>
              <a:gd name="connsiteX7" fmla="*/ 501841 w 12191999"/>
              <a:gd name="connsiteY7" fmla="*/ 613 h 6862763"/>
              <a:gd name="connsiteX8" fmla="*/ 501841 w 12191999"/>
              <a:gd name="connsiteY8" fmla="*/ 6862762 h 6862763"/>
              <a:gd name="connsiteX9" fmla="*/ 2477495 w 12191999"/>
              <a:gd name="connsiteY9" fmla="*/ 6862762 h 6862763"/>
              <a:gd name="connsiteX10" fmla="*/ 2477495 w 12191999"/>
              <a:gd name="connsiteY10" fmla="*/ 6862763 h 6862763"/>
              <a:gd name="connsiteX11" fmla="*/ 0 w 12191999"/>
              <a:gd name="connsiteY11" fmla="*/ 6862763 h 6862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1999" h="6862763">
                <a:moveTo>
                  <a:pt x="0" y="0"/>
                </a:moveTo>
                <a:lnTo>
                  <a:pt x="12191999" y="0"/>
                </a:lnTo>
                <a:lnTo>
                  <a:pt x="12191999" y="6862763"/>
                </a:lnTo>
                <a:lnTo>
                  <a:pt x="4735784" y="6862763"/>
                </a:lnTo>
                <a:lnTo>
                  <a:pt x="4735784" y="6862762"/>
                </a:lnTo>
                <a:lnTo>
                  <a:pt x="6278698" y="6862762"/>
                </a:lnTo>
                <a:lnTo>
                  <a:pt x="6278698" y="613"/>
                </a:lnTo>
                <a:lnTo>
                  <a:pt x="501841" y="613"/>
                </a:lnTo>
                <a:lnTo>
                  <a:pt x="501841" y="6862762"/>
                </a:lnTo>
                <a:lnTo>
                  <a:pt x="2477495" y="6862762"/>
                </a:lnTo>
                <a:lnTo>
                  <a:pt x="2477495" y="6862763"/>
                </a:lnTo>
                <a:lnTo>
                  <a:pt x="0" y="6862763"/>
                </a:lnTo>
                <a:close/>
              </a:path>
            </a:pathLst>
          </a:custGeom>
          <a:solidFill>
            <a:schemeClr val="bg1">
              <a:lumMod val="95000"/>
            </a:schemeClr>
          </a:solidFill>
        </p:spPr>
        <p:txBody>
          <a:bodyPr wrap="square" lIns="7315200" rIns="914400" anchor="ctr">
            <a:no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b="0" baseline="0">
                <a:solidFill>
                  <a:schemeClr val="tx1"/>
                </a:solidFill>
              </a:defRPr>
            </a:lvl1pPr>
          </a:lstStyle>
          <a:p>
            <a:r>
              <a:rPr lang="en-US" dirty="0"/>
              <a:t>To customize this cover with your own  image, drag the image into this box or click the image icon in the center of this slide.</a:t>
            </a:r>
            <a:br>
              <a:rPr lang="en-US" dirty="0"/>
            </a:br>
            <a:br>
              <a:rPr lang="en-US" dirty="0"/>
            </a:br>
            <a:r>
              <a:rPr lang="en-US" dirty="0"/>
              <a:t>Our Cover Library contains 150+ covers </a:t>
            </a:r>
            <a:br>
              <a:rPr lang="en-US" dirty="0"/>
            </a:br>
            <a:r>
              <a:rPr lang="en-US" dirty="0"/>
              <a:t>for Jabil’s capabilities, markets and business needs. (link in Notes below)</a:t>
            </a:r>
          </a:p>
        </p:txBody>
      </p:sp>
      <p:sp>
        <p:nvSpPr>
          <p:cNvPr id="6" name="Freeform 5">
            <a:extLst>
              <a:ext uri="{FF2B5EF4-FFF2-40B4-BE49-F238E27FC236}">
                <a16:creationId xmlns:a16="http://schemas.microsoft.com/office/drawing/2014/main" id="{C5669C0C-0F7D-A3C3-23CB-E28C3E2E28AD}"/>
              </a:ext>
            </a:extLst>
          </p:cNvPr>
          <p:cNvSpPr/>
          <p:nvPr userDrawn="1"/>
        </p:nvSpPr>
        <p:spPr>
          <a:xfrm flipH="1">
            <a:off x="488431" y="-4151"/>
            <a:ext cx="5800117" cy="6862150"/>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4" name="Freeform 3">
            <a:extLst>
              <a:ext uri="{FF2B5EF4-FFF2-40B4-BE49-F238E27FC236}">
                <a16:creationId xmlns:a16="http://schemas.microsoft.com/office/drawing/2014/main" id="{A9140CC7-9901-8147-6E54-87A8D5C75EB5}"/>
              </a:ext>
            </a:extLst>
          </p:cNvPr>
          <p:cNvSpPr/>
          <p:nvPr userDrawn="1"/>
        </p:nvSpPr>
        <p:spPr>
          <a:xfrm flipH="1">
            <a:off x="490262" y="-4763"/>
            <a:ext cx="242430" cy="5527061"/>
          </a:xfrm>
          <a:custGeom>
            <a:avLst/>
            <a:gdLst>
              <a:gd name="connsiteX0" fmla="*/ 0 w 242430"/>
              <a:gd name="connsiteY0" fmla="*/ 0 h 5527061"/>
              <a:gd name="connsiteX1" fmla="*/ 242430 w 242430"/>
              <a:gd name="connsiteY1" fmla="*/ 0 h 5527061"/>
              <a:gd name="connsiteX2" fmla="*/ 242430 w 242430"/>
              <a:gd name="connsiteY2" fmla="*/ 5527061 h 5527061"/>
              <a:gd name="connsiteX3" fmla="*/ 1 w 242430"/>
              <a:gd name="connsiteY3" fmla="*/ 5388401 h 5527061"/>
              <a:gd name="connsiteX4" fmla="*/ 0 w 242430"/>
              <a:gd name="connsiteY4" fmla="*/ 5388400 h 5527061"/>
              <a:gd name="connsiteX5" fmla="*/ 1 w 242430"/>
              <a:gd name="connsiteY5" fmla="*/ 5388400 h 5527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2430" h="5527061">
                <a:moveTo>
                  <a:pt x="0" y="0"/>
                </a:moveTo>
                <a:lnTo>
                  <a:pt x="242430" y="0"/>
                </a:lnTo>
                <a:lnTo>
                  <a:pt x="242430" y="5527061"/>
                </a:lnTo>
                <a:lnTo>
                  <a:pt x="1" y="5388401"/>
                </a:lnTo>
                <a:lnTo>
                  <a:pt x="0" y="5388400"/>
                </a:lnTo>
                <a:lnTo>
                  <a:pt x="1" y="538840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AA335813-9774-2C2C-F371-3C314B731A31}"/>
              </a:ext>
            </a:extLst>
          </p:cNvPr>
          <p:cNvSpPr/>
          <p:nvPr userDrawn="1"/>
        </p:nvSpPr>
        <p:spPr>
          <a:xfrm rot="10800000" flipH="1">
            <a:off x="6042457" y="1328845"/>
            <a:ext cx="246091" cy="5529155"/>
          </a:xfrm>
          <a:custGeom>
            <a:avLst/>
            <a:gdLst>
              <a:gd name="connsiteX0" fmla="*/ 246091 w 246091"/>
              <a:gd name="connsiteY0" fmla="*/ 5529155 h 5529155"/>
              <a:gd name="connsiteX1" fmla="*/ 1 w 246091"/>
              <a:gd name="connsiteY1" fmla="*/ 5388401 h 5529155"/>
              <a:gd name="connsiteX2" fmla="*/ 0 w 246091"/>
              <a:gd name="connsiteY2" fmla="*/ 5388400 h 5529155"/>
              <a:gd name="connsiteX3" fmla="*/ 1 w 246091"/>
              <a:gd name="connsiteY3" fmla="*/ 5388400 h 5529155"/>
              <a:gd name="connsiteX4" fmla="*/ 0 w 246091"/>
              <a:gd name="connsiteY4" fmla="*/ 0 h 5529155"/>
              <a:gd name="connsiteX5" fmla="*/ 246091 w 246091"/>
              <a:gd name="connsiteY5" fmla="*/ 0 h 5529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6091" h="5529155">
                <a:moveTo>
                  <a:pt x="246091" y="5529155"/>
                </a:moveTo>
                <a:lnTo>
                  <a:pt x="1" y="5388401"/>
                </a:lnTo>
                <a:lnTo>
                  <a:pt x="0" y="5388400"/>
                </a:lnTo>
                <a:lnTo>
                  <a:pt x="1" y="5388400"/>
                </a:lnTo>
                <a:lnTo>
                  <a:pt x="0" y="0"/>
                </a:lnTo>
                <a:lnTo>
                  <a:pt x="246091" y="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3" name="Title 1">
            <a:extLst>
              <a:ext uri="{FF2B5EF4-FFF2-40B4-BE49-F238E27FC236}">
                <a16:creationId xmlns:a16="http://schemas.microsoft.com/office/drawing/2014/main" id="{AE53D3FD-7C28-CD06-2F23-99FC7ED56420}"/>
              </a:ext>
            </a:extLst>
          </p:cNvPr>
          <p:cNvSpPr>
            <a:spLocks noGrp="1"/>
          </p:cNvSpPr>
          <p:nvPr>
            <p:ph type="ctrTitle" hasCustomPrompt="1"/>
          </p:nvPr>
        </p:nvSpPr>
        <p:spPr>
          <a:xfrm>
            <a:off x="1052514" y="829978"/>
            <a:ext cx="4516745" cy="2184901"/>
          </a:xfrm>
        </p:spPr>
        <p:txBody>
          <a:bodyPr anchor="b">
            <a:noAutofit/>
          </a:bodyPr>
          <a:lstStyle>
            <a:lvl1pPr algn="l">
              <a:defRPr sz="3600" b="0" i="0" cap="none" spc="50" baseline="0">
                <a:solidFill>
                  <a:schemeClr val="bg1"/>
                </a:solidFill>
              </a:defRPr>
            </a:lvl1pPr>
          </a:lstStyle>
          <a:p>
            <a:r>
              <a:rPr lang="en-US" dirty="0"/>
              <a:t>Click to Add </a:t>
            </a:r>
            <a:br>
              <a:rPr lang="en-US" dirty="0"/>
            </a:br>
            <a:r>
              <a:rPr lang="en-US" dirty="0"/>
              <a:t>Cover Title</a:t>
            </a:r>
          </a:p>
        </p:txBody>
      </p:sp>
      <p:sp>
        <p:nvSpPr>
          <p:cNvPr id="14" name="Subtitle 2">
            <a:extLst>
              <a:ext uri="{FF2B5EF4-FFF2-40B4-BE49-F238E27FC236}">
                <a16:creationId xmlns:a16="http://schemas.microsoft.com/office/drawing/2014/main" id="{1B3B2E4D-3BBE-3AB1-57CD-497460143AE7}"/>
              </a:ext>
            </a:extLst>
          </p:cNvPr>
          <p:cNvSpPr>
            <a:spLocks noGrp="1"/>
          </p:cNvSpPr>
          <p:nvPr>
            <p:ph type="subTitle" idx="1" hasCustomPrompt="1"/>
          </p:nvPr>
        </p:nvSpPr>
        <p:spPr>
          <a:xfrm>
            <a:off x="1052514" y="3301749"/>
            <a:ext cx="4516745" cy="1034517"/>
          </a:xfrm>
        </p:spPr>
        <p:txBody>
          <a:bodyPr>
            <a:noAutofit/>
          </a:bodyPr>
          <a:lstStyle>
            <a:lvl1pPr marL="0" indent="0" algn="l">
              <a:lnSpc>
                <a:spcPct val="100000"/>
              </a:lnSpc>
              <a:spcBef>
                <a:spcPts val="0"/>
              </a:spcBef>
              <a:buNone/>
              <a:defRPr sz="1800" b="0" cap="none"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17" name="Text Placeholder 14">
            <a:extLst>
              <a:ext uri="{FF2B5EF4-FFF2-40B4-BE49-F238E27FC236}">
                <a16:creationId xmlns:a16="http://schemas.microsoft.com/office/drawing/2014/main" id="{583BF1DC-765E-0D9A-8FC4-9210C767343A}"/>
              </a:ext>
            </a:extLst>
          </p:cNvPr>
          <p:cNvSpPr>
            <a:spLocks noGrp="1"/>
          </p:cNvSpPr>
          <p:nvPr>
            <p:ph type="body" sz="quarter" idx="10" hasCustomPrompt="1"/>
          </p:nvPr>
        </p:nvSpPr>
        <p:spPr>
          <a:xfrm>
            <a:off x="1052514" y="4367032"/>
            <a:ext cx="4516745" cy="487258"/>
          </a:xfrm>
        </p:spPr>
        <p:txBody>
          <a:bodyPr anchor="b">
            <a:normAutofit/>
          </a:bodyPr>
          <a:lstStyle>
            <a:lvl1pPr marL="0" indent="0" algn="l">
              <a:lnSpc>
                <a:spcPct val="100000"/>
              </a:lnSpc>
              <a:spcBef>
                <a:spcPts val="0"/>
              </a:spcBef>
              <a:spcAft>
                <a:spcPts val="200"/>
              </a:spcAft>
              <a:buFontTx/>
              <a:buNone/>
              <a:defRPr sz="1100" cap="none" spc="50" baseline="0">
                <a:solidFill>
                  <a:schemeClr val="accent1">
                    <a:lumMod val="75000"/>
                  </a:schemeClr>
                </a:solidFill>
              </a:defRPr>
            </a:lvl1pPr>
            <a:lvl2pPr marL="457200" indent="0">
              <a:buFontTx/>
              <a:buNone/>
              <a:defRPr sz="1400">
                <a:solidFill>
                  <a:schemeClr val="bg1"/>
                </a:solidFill>
              </a:defRPr>
            </a:lvl2pPr>
            <a:lvl3pPr marL="914400" indent="0">
              <a:buFontTx/>
              <a:buNone/>
              <a:defRPr sz="1400">
                <a:solidFill>
                  <a:schemeClr val="bg1"/>
                </a:solidFill>
              </a:defRPr>
            </a:lvl3pPr>
            <a:lvl4pPr marL="1371600" indent="0">
              <a:buFontTx/>
              <a:buNone/>
              <a:defRPr sz="1400">
                <a:solidFill>
                  <a:schemeClr val="bg1"/>
                </a:solidFill>
              </a:defRPr>
            </a:lvl4pPr>
            <a:lvl5pPr marL="1828800" indent="0">
              <a:buFontTx/>
              <a:buNone/>
              <a:defRPr sz="1400">
                <a:solidFill>
                  <a:schemeClr val="bg1"/>
                </a:solidFill>
              </a:defRPr>
            </a:lvl5pPr>
          </a:lstStyle>
          <a:p>
            <a:pPr lvl="0"/>
            <a:r>
              <a:rPr lang="en-US" dirty="0" err="1"/>
              <a:t>Firstname</a:t>
            </a:r>
            <a:r>
              <a:rPr lang="en-US" dirty="0"/>
              <a:t> </a:t>
            </a:r>
            <a:r>
              <a:rPr lang="en-US" dirty="0" err="1"/>
              <a:t>Lastname</a:t>
            </a:r>
            <a:r>
              <a:rPr lang="en-US" dirty="0"/>
              <a:t>  |  Date  |  </a:t>
            </a:r>
            <a:r>
              <a:rPr lang="en-US" dirty="0" err="1"/>
              <a:t>first_last@jabil.com</a:t>
            </a:r>
            <a:endParaRPr lang="en-US" dirty="0"/>
          </a:p>
        </p:txBody>
      </p:sp>
      <p:pic>
        <p:nvPicPr>
          <p:cNvPr id="18" name="Picture 17">
            <a:extLst>
              <a:ext uri="{FF2B5EF4-FFF2-40B4-BE49-F238E27FC236}">
                <a16:creationId xmlns:a16="http://schemas.microsoft.com/office/drawing/2014/main" id="{AAD4D881-D44D-FFEA-079D-E7B6940B9447}"/>
              </a:ext>
            </a:extLst>
          </p:cNvPr>
          <p:cNvPicPr>
            <a:picLocks noChangeAspect="1"/>
          </p:cNvPicPr>
          <p:nvPr userDrawn="1"/>
        </p:nvPicPr>
        <p:blipFill>
          <a:blip r:embed="rId2"/>
          <a:stretch>
            <a:fillRect/>
          </a:stretch>
        </p:blipFill>
        <p:spPr>
          <a:xfrm>
            <a:off x="1163064" y="5821559"/>
            <a:ext cx="2355702" cy="412925"/>
          </a:xfrm>
          <a:prstGeom prst="rect">
            <a:avLst/>
          </a:prstGeom>
        </p:spPr>
      </p:pic>
      <p:sp>
        <p:nvSpPr>
          <p:cNvPr id="19" name="Text Placeholder 3">
            <a:extLst>
              <a:ext uri="{FF2B5EF4-FFF2-40B4-BE49-F238E27FC236}">
                <a16:creationId xmlns:a16="http://schemas.microsoft.com/office/drawing/2014/main" id="{9CDE14C1-16C8-4365-D489-F4B4493DA1F6}"/>
              </a:ext>
            </a:extLst>
          </p:cNvPr>
          <p:cNvSpPr>
            <a:spLocks noGrp="1"/>
          </p:cNvSpPr>
          <p:nvPr>
            <p:ph type="body" sz="quarter" idx="13" hasCustomPrompt="1"/>
          </p:nvPr>
        </p:nvSpPr>
        <p:spPr>
          <a:xfrm>
            <a:off x="1052514" y="333273"/>
            <a:ext cx="4754259" cy="431035"/>
          </a:xfrm>
        </p:spPr>
        <p:txBody>
          <a:bodyPr lIns="0" tIns="0" rIns="0" bIns="0">
            <a:normAutofit/>
          </a:bodyPr>
          <a:lstStyle>
            <a:lvl1pPr marL="0" indent="0" algn="r">
              <a:spcBef>
                <a:spcPts val="0"/>
              </a:spcBef>
              <a:buNone/>
              <a:defRPr sz="1400" cap="all" spc="80" baseline="0">
                <a:solidFill>
                  <a:schemeClr val="accent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add division, sector or Functional Area</a:t>
            </a:r>
          </a:p>
        </p:txBody>
      </p:sp>
      <p:cxnSp>
        <p:nvCxnSpPr>
          <p:cNvPr id="20" name="Straight Connector 19">
            <a:extLst>
              <a:ext uri="{FF2B5EF4-FFF2-40B4-BE49-F238E27FC236}">
                <a16:creationId xmlns:a16="http://schemas.microsoft.com/office/drawing/2014/main" id="{BE2929A1-C569-4804-87CF-A7991EC0E30E}"/>
              </a:ext>
            </a:extLst>
          </p:cNvPr>
          <p:cNvCxnSpPr>
            <a:cxnSpLocks/>
          </p:cNvCxnSpPr>
          <p:nvPr userDrawn="1"/>
        </p:nvCxnSpPr>
        <p:spPr>
          <a:xfrm>
            <a:off x="1163064" y="3158314"/>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44043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43" name="Content Placeholder 2">
            <a:extLst>
              <a:ext uri="{FF2B5EF4-FFF2-40B4-BE49-F238E27FC236}">
                <a16:creationId xmlns:a16="http://schemas.microsoft.com/office/drawing/2014/main" id="{877C0FD5-1B94-FB7C-6019-E7E3AB3CEC99}"/>
              </a:ext>
            </a:extLst>
          </p:cNvPr>
          <p:cNvSpPr>
            <a:spLocks noGrp="1"/>
          </p:cNvSpPr>
          <p:nvPr>
            <p:ph idx="1"/>
          </p:nvPr>
        </p:nvSpPr>
        <p:spPr>
          <a:xfrm>
            <a:off x="444500" y="1303020"/>
            <a:ext cx="6310261" cy="4895900"/>
          </a:xfrm>
        </p:spPr>
        <p:txBody>
          <a:bodyPr>
            <a:normAutofit/>
          </a:bodyPr>
          <a:lstStyle>
            <a:lvl1pPr marL="0" indent="0">
              <a:lnSpc>
                <a:spcPct val="150000"/>
              </a:lnSpc>
              <a:buNone/>
              <a:defRPr sz="1800" baseline="0"/>
            </a:lvl1pPr>
            <a:lvl2pPr marL="457200" indent="0">
              <a:lnSpc>
                <a:spcPct val="150000"/>
              </a:lnSpc>
              <a:buNone/>
              <a:defRPr sz="1800" baseline="0"/>
            </a:lvl2pPr>
            <a:lvl3pPr marL="914400" indent="0">
              <a:lnSpc>
                <a:spcPct val="150000"/>
              </a:lnSpc>
              <a:buNone/>
              <a:defRPr sz="1800" baseline="0"/>
            </a:lvl3pPr>
            <a:lvl4pPr marL="1371600" indent="0">
              <a:lnSpc>
                <a:spcPct val="150000"/>
              </a:lnSpc>
              <a:buNone/>
              <a:defRPr sz="1800" baseline="0"/>
            </a:lvl4pPr>
            <a:lvl5pPr marL="1828800" indent="0">
              <a:lnSpc>
                <a:spcPct val="150000"/>
              </a:lnSpc>
              <a:buNone/>
              <a:defRPr sz="18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4" name="Title 1">
            <a:extLst>
              <a:ext uri="{FF2B5EF4-FFF2-40B4-BE49-F238E27FC236}">
                <a16:creationId xmlns:a16="http://schemas.microsoft.com/office/drawing/2014/main" id="{B870B639-47B5-349F-494A-82A945C52956}"/>
              </a:ext>
            </a:extLst>
          </p:cNvPr>
          <p:cNvSpPr>
            <a:spLocks noGrp="1"/>
          </p:cNvSpPr>
          <p:nvPr>
            <p:ph type="title" hasCustomPrompt="1"/>
          </p:nvPr>
        </p:nvSpPr>
        <p:spPr>
          <a:xfrm>
            <a:off x="444500" y="104210"/>
            <a:ext cx="6310261"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5" name="Rectangle 44">
            <a:extLst>
              <a:ext uri="{FF2B5EF4-FFF2-40B4-BE49-F238E27FC236}">
                <a16:creationId xmlns:a16="http://schemas.microsoft.com/office/drawing/2014/main" id="{96B35CF6-03AD-3AE5-C05F-4CEFE3EDD173}"/>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Slide Number Placeholder 5">
            <a:extLst>
              <a:ext uri="{FF2B5EF4-FFF2-40B4-BE49-F238E27FC236}">
                <a16:creationId xmlns:a16="http://schemas.microsoft.com/office/drawing/2014/main" id="{052A61AA-6B31-A637-12BF-BB4EA47D21A1}"/>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‹Nº›</a:t>
            </a:fld>
            <a:endParaRPr lang="en-US" dirty="0"/>
          </a:p>
        </p:txBody>
      </p:sp>
      <p:sp>
        <p:nvSpPr>
          <p:cNvPr id="47" name="Rectangle 46">
            <a:extLst>
              <a:ext uri="{FF2B5EF4-FFF2-40B4-BE49-F238E27FC236}">
                <a16:creationId xmlns:a16="http://schemas.microsoft.com/office/drawing/2014/main" id="{63147D00-C60B-ED55-8751-4D8BFE71976B}"/>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48" name="Picture 47">
            <a:extLst>
              <a:ext uri="{FF2B5EF4-FFF2-40B4-BE49-F238E27FC236}">
                <a16:creationId xmlns:a16="http://schemas.microsoft.com/office/drawing/2014/main" id="{1257C5F5-D676-4C9C-B45F-C14294D16AD3}"/>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49" name="Straight Connector 48">
            <a:extLst>
              <a:ext uri="{FF2B5EF4-FFF2-40B4-BE49-F238E27FC236}">
                <a16:creationId xmlns:a16="http://schemas.microsoft.com/office/drawing/2014/main" id="{D5856515-CC3D-1BF8-6DF1-E4B0EC61C49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2A0BE64F-FD51-59D9-D86B-81064D45304D}"/>
              </a:ext>
            </a:extLst>
          </p:cNvPr>
          <p:cNvSpPr>
            <a:spLocks noGrp="1"/>
          </p:cNvSpPr>
          <p:nvPr>
            <p:ph type="pic" sz="quarter" idx="12" hasCustomPrompt="1"/>
          </p:nvPr>
        </p:nvSpPr>
        <p:spPr>
          <a:xfrm>
            <a:off x="7152217" y="0"/>
            <a:ext cx="5039783" cy="6432550"/>
          </a:xfrm>
          <a:custGeom>
            <a:avLst/>
            <a:gdLst>
              <a:gd name="connsiteX0" fmla="*/ 874178 w 5039783"/>
              <a:gd name="connsiteY0" fmla="*/ 0 h 6432550"/>
              <a:gd name="connsiteX1" fmla="*/ 5039783 w 5039783"/>
              <a:gd name="connsiteY1" fmla="*/ 0 h 6432550"/>
              <a:gd name="connsiteX2" fmla="*/ 5039783 w 5039783"/>
              <a:gd name="connsiteY2" fmla="*/ 6432550 h 6432550"/>
              <a:gd name="connsiteX3" fmla="*/ 0 w 5039783"/>
              <a:gd name="connsiteY3" fmla="*/ 6432550 h 6432550"/>
              <a:gd name="connsiteX4" fmla="*/ 0 w 5039783"/>
              <a:gd name="connsiteY4" fmla="*/ 1752844 h 6432550"/>
              <a:gd name="connsiteX5" fmla="*/ 874178 w 5039783"/>
              <a:gd name="connsiteY5" fmla="*/ 1252848 h 6432550"/>
              <a:gd name="connsiteX6" fmla="*/ 874182 w 5039783"/>
              <a:gd name="connsiteY6" fmla="*/ 1252844 h 6432550"/>
              <a:gd name="connsiteX7" fmla="*/ 874178 w 5039783"/>
              <a:gd name="connsiteY7" fmla="*/ 1252844 h 6432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39783" h="6432550">
                <a:moveTo>
                  <a:pt x="874178" y="0"/>
                </a:moveTo>
                <a:lnTo>
                  <a:pt x="5039783" y="0"/>
                </a:lnTo>
                <a:lnTo>
                  <a:pt x="5039783" y="6432550"/>
                </a:lnTo>
                <a:lnTo>
                  <a:pt x="0" y="6432550"/>
                </a:lnTo>
                <a:lnTo>
                  <a:pt x="0" y="1752844"/>
                </a:lnTo>
                <a:lnTo>
                  <a:pt x="874178" y="1252848"/>
                </a:lnTo>
                <a:lnTo>
                  <a:pt x="874182" y="1252844"/>
                </a:lnTo>
                <a:lnTo>
                  <a:pt x="874178" y="1252844"/>
                </a:lnTo>
                <a:close/>
              </a:path>
            </a:pathLst>
          </a:custGeom>
          <a:solidFill>
            <a:schemeClr val="bg1">
              <a:lumMod val="95000"/>
            </a:schemeClr>
          </a:solidFill>
        </p:spPr>
        <p:txBody>
          <a:bodyPr wrap="square" anchor="ctr">
            <a:noAutofit/>
          </a:bodyPr>
          <a:lstStyle>
            <a:lvl1pPr marL="0" indent="0" algn="ctr">
              <a:buNone/>
              <a:defRPr/>
            </a:lvl1pPr>
          </a:lstStyle>
          <a:p>
            <a:r>
              <a:rPr lang="en-US" dirty="0"/>
              <a:t>To add an image, </a:t>
            </a:r>
            <a:br>
              <a:rPr lang="en-US" dirty="0"/>
            </a:br>
            <a:r>
              <a:rPr lang="en-US" dirty="0"/>
              <a:t>drag the image into this box </a:t>
            </a:r>
            <a:br>
              <a:rPr lang="en-US" dirty="0"/>
            </a:br>
            <a:r>
              <a:rPr lang="en-US" dirty="0"/>
              <a:t>or click the image icon in </a:t>
            </a:r>
            <a:br>
              <a:rPr lang="en-US" dirty="0"/>
            </a:br>
            <a:r>
              <a:rPr lang="en-US" dirty="0"/>
              <a:t>the center of this slide.</a:t>
            </a:r>
            <a:br>
              <a:rPr lang="en-US" dirty="0"/>
            </a:br>
            <a:br>
              <a:rPr lang="en-US" dirty="0"/>
            </a:br>
            <a:r>
              <a:rPr lang="en-US" dirty="0"/>
              <a:t>Need an image?</a:t>
            </a:r>
            <a:br>
              <a:rPr lang="en-US" dirty="0"/>
            </a:br>
            <a:r>
              <a:rPr lang="en-US" dirty="0"/>
              <a:t>The Marketing Resource Center </a:t>
            </a:r>
            <a:br>
              <a:rPr lang="en-US" dirty="0"/>
            </a:br>
            <a:r>
              <a:rPr lang="en-US" dirty="0"/>
              <a:t>has hundreds of images for Jabil’s </a:t>
            </a:r>
            <a:br>
              <a:rPr lang="en-US" dirty="0"/>
            </a:br>
            <a:r>
              <a:rPr lang="en-US" dirty="0"/>
              <a:t>capabilities, markets and business needs</a:t>
            </a:r>
            <a:br>
              <a:rPr lang="en-US" dirty="0"/>
            </a:br>
            <a:r>
              <a:rPr lang="en-US" dirty="0"/>
              <a:t>(link in Notes below)</a:t>
            </a:r>
          </a:p>
          <a:p>
            <a:endParaRPr lang="en-US" dirty="0"/>
          </a:p>
        </p:txBody>
      </p:sp>
      <p:sp>
        <p:nvSpPr>
          <p:cNvPr id="16" name="Freeform 15">
            <a:extLst>
              <a:ext uri="{FF2B5EF4-FFF2-40B4-BE49-F238E27FC236}">
                <a16:creationId xmlns:a16="http://schemas.microsoft.com/office/drawing/2014/main" id="{4D1674A2-0E74-FDFB-47D8-C6849AA10523}"/>
              </a:ext>
            </a:extLst>
          </p:cNvPr>
          <p:cNvSpPr/>
          <p:nvPr userDrawn="1"/>
        </p:nvSpPr>
        <p:spPr>
          <a:xfrm flipH="1">
            <a:off x="7152217" y="0"/>
            <a:ext cx="892112" cy="1763099"/>
          </a:xfrm>
          <a:custGeom>
            <a:avLst/>
            <a:gdLst>
              <a:gd name="connsiteX0" fmla="*/ 892112 w 892112"/>
              <a:gd name="connsiteY0" fmla="*/ 0 h 1763099"/>
              <a:gd name="connsiteX1" fmla="*/ 4 w 892112"/>
              <a:gd name="connsiteY1" fmla="*/ 0 h 1763099"/>
              <a:gd name="connsiteX2" fmla="*/ 4 w 892112"/>
              <a:gd name="connsiteY2" fmla="*/ 1252844 h 1763099"/>
              <a:gd name="connsiteX3" fmla="*/ 0 w 892112"/>
              <a:gd name="connsiteY3" fmla="*/ 1252844 h 1763099"/>
              <a:gd name="connsiteX4" fmla="*/ 4 w 892112"/>
              <a:gd name="connsiteY4" fmla="*/ 1252848 h 1763099"/>
              <a:gd name="connsiteX5" fmla="*/ 892112 w 892112"/>
              <a:gd name="connsiteY5" fmla="*/ 1763099 h 1763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2112" h="1763099">
                <a:moveTo>
                  <a:pt x="892112" y="0"/>
                </a:moveTo>
                <a:lnTo>
                  <a:pt x="4" y="0"/>
                </a:lnTo>
                <a:lnTo>
                  <a:pt x="4" y="1252844"/>
                </a:lnTo>
                <a:lnTo>
                  <a:pt x="0" y="1252844"/>
                </a:lnTo>
                <a:lnTo>
                  <a:pt x="4" y="1252848"/>
                </a:lnTo>
                <a:lnTo>
                  <a:pt x="892112" y="1763099"/>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15" name="Freeform 14">
            <a:extLst>
              <a:ext uri="{FF2B5EF4-FFF2-40B4-BE49-F238E27FC236}">
                <a16:creationId xmlns:a16="http://schemas.microsoft.com/office/drawing/2014/main" id="{2EDA16EB-370A-E237-8062-3F07D3548DB1}"/>
              </a:ext>
            </a:extLst>
          </p:cNvPr>
          <p:cNvSpPr/>
          <p:nvPr userDrawn="1"/>
        </p:nvSpPr>
        <p:spPr>
          <a:xfrm flipH="1">
            <a:off x="7152217" y="0"/>
            <a:ext cx="892112" cy="1470998"/>
          </a:xfrm>
          <a:custGeom>
            <a:avLst/>
            <a:gdLst>
              <a:gd name="connsiteX0" fmla="*/ 892112 w 892112"/>
              <a:gd name="connsiteY0" fmla="*/ 0 h 1470998"/>
              <a:gd name="connsiteX1" fmla="*/ 4 w 892112"/>
              <a:gd name="connsiteY1" fmla="*/ 0 h 1470998"/>
              <a:gd name="connsiteX2" fmla="*/ 4 w 892112"/>
              <a:gd name="connsiteY2" fmla="*/ 18579 h 1470998"/>
              <a:gd name="connsiteX3" fmla="*/ 4 w 892112"/>
              <a:gd name="connsiteY3" fmla="*/ 741668 h 1470998"/>
              <a:gd name="connsiteX4" fmla="*/ 0 w 892112"/>
              <a:gd name="connsiteY4" fmla="*/ 741668 h 1470998"/>
              <a:gd name="connsiteX5" fmla="*/ 4 w 892112"/>
              <a:gd name="connsiteY5" fmla="*/ 741672 h 1470998"/>
              <a:gd name="connsiteX6" fmla="*/ 4 w 892112"/>
              <a:gd name="connsiteY6" fmla="*/ 960743 h 1470998"/>
              <a:gd name="connsiteX7" fmla="*/ 0 w 892112"/>
              <a:gd name="connsiteY7" fmla="*/ 960743 h 1470998"/>
              <a:gd name="connsiteX8" fmla="*/ 4 w 892112"/>
              <a:gd name="connsiteY8" fmla="*/ 960747 h 1470998"/>
              <a:gd name="connsiteX9" fmla="*/ 892112 w 892112"/>
              <a:gd name="connsiteY9" fmla="*/ 1470998 h 1470998"/>
              <a:gd name="connsiteX10" fmla="*/ 892112 w 892112"/>
              <a:gd name="connsiteY10" fmla="*/ 1251923 h 1470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2112" h="1470998">
                <a:moveTo>
                  <a:pt x="892112" y="0"/>
                </a:moveTo>
                <a:lnTo>
                  <a:pt x="4" y="0"/>
                </a:lnTo>
                <a:lnTo>
                  <a:pt x="4" y="18579"/>
                </a:lnTo>
                <a:lnTo>
                  <a:pt x="4" y="741668"/>
                </a:lnTo>
                <a:lnTo>
                  <a:pt x="0" y="741668"/>
                </a:lnTo>
                <a:lnTo>
                  <a:pt x="4" y="741672"/>
                </a:lnTo>
                <a:lnTo>
                  <a:pt x="4" y="960743"/>
                </a:lnTo>
                <a:lnTo>
                  <a:pt x="0" y="960743"/>
                </a:lnTo>
                <a:lnTo>
                  <a:pt x="4" y="960747"/>
                </a:lnTo>
                <a:lnTo>
                  <a:pt x="892112" y="1470998"/>
                </a:lnTo>
                <a:lnTo>
                  <a:pt x="892112" y="1251923"/>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Tree>
    <p:extLst>
      <p:ext uri="{BB962C8B-B14F-4D97-AF65-F5344CB8AC3E}">
        <p14:creationId xmlns:p14="http://schemas.microsoft.com/office/powerpoint/2010/main" val="1389643322"/>
      </p:ext>
    </p:extLst>
  </p:cSld>
  <p:clrMapOvr>
    <a:masterClrMapping/>
  </p:clrMapOvr>
  <p:extLst>
    <p:ext uri="{DCECCB84-F9BA-43D5-87BE-67443E8EF086}">
      <p15:sldGuideLst xmlns:p15="http://schemas.microsoft.com/office/powerpoint/2012/main"/>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ection Header - Manufacturin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ADFF74C-0210-DD24-85FB-D807E25628E3}"/>
              </a:ext>
            </a:extLst>
          </p:cNvPr>
          <p:cNvPicPr>
            <a:picLocks noChangeAspect="1"/>
          </p:cNvPicPr>
          <p:nvPr userDrawn="1"/>
        </p:nvPicPr>
        <p:blipFill rotWithShape="1">
          <a:blip r:embed="rId2"/>
          <a:srcRect l="2676" t="23285" r="9095" b="22827"/>
          <a:stretch/>
        </p:blipFill>
        <p:spPr>
          <a:xfrm>
            <a:off x="0" y="0"/>
            <a:ext cx="12192000" cy="4184908"/>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13" name="Freeform 12">
            <a:extLst>
              <a:ext uri="{FF2B5EF4-FFF2-40B4-BE49-F238E27FC236}">
                <a16:creationId xmlns:a16="http://schemas.microsoft.com/office/drawing/2014/main" id="{ABFD47BA-53ED-9D4F-AA2B-DFBC0A90A58E}"/>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7" name="Freeform 16">
            <a:extLst>
              <a:ext uri="{FF2B5EF4-FFF2-40B4-BE49-F238E27FC236}">
                <a16:creationId xmlns:a16="http://schemas.microsoft.com/office/drawing/2014/main" id="{BF743B13-6D9D-1C4F-9397-A8842B88F2DC}"/>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9" name="Freeform 18">
            <a:extLst>
              <a:ext uri="{FF2B5EF4-FFF2-40B4-BE49-F238E27FC236}">
                <a16:creationId xmlns:a16="http://schemas.microsoft.com/office/drawing/2014/main" id="{E4A1335C-49BE-834C-9124-4E6792881BFF}"/>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22" name="Title 1">
            <a:extLst>
              <a:ext uri="{FF2B5EF4-FFF2-40B4-BE49-F238E27FC236}">
                <a16:creationId xmlns:a16="http://schemas.microsoft.com/office/drawing/2014/main" id="{1F4FCB04-C409-8F43-94AA-D5E8B930294E}"/>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
        <p:nvSpPr>
          <p:cNvPr id="5" name="Text Placeholder 2">
            <a:extLst>
              <a:ext uri="{FF2B5EF4-FFF2-40B4-BE49-F238E27FC236}">
                <a16:creationId xmlns:a16="http://schemas.microsoft.com/office/drawing/2014/main" id="{81D13695-B4BC-33C2-A6F9-A4EA634F5AB8}"/>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Tree>
    <p:extLst>
      <p:ext uri="{BB962C8B-B14F-4D97-AF65-F5344CB8AC3E}">
        <p14:creationId xmlns:p14="http://schemas.microsoft.com/office/powerpoint/2010/main" val="16724940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4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12C14D47-26AB-1D4B-9B5C-AF7E20DE1A1F}"/>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‹Nº›</a:t>
            </a:fld>
            <a:endParaRPr lang="en-US"/>
          </a:p>
        </p:txBody>
      </p:sp>
      <p:sp>
        <p:nvSpPr>
          <p:cNvPr id="11" name="Footer Placeholder 4">
            <a:extLst>
              <a:ext uri="{FF2B5EF4-FFF2-40B4-BE49-F238E27FC236}">
                <a16:creationId xmlns:a16="http://schemas.microsoft.com/office/drawing/2014/main" id="{3FF02E25-0AED-8D4A-B871-4FDD66E8BF53}"/>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5A70EB27-CE64-DE47-8F33-B7FCD61B8251}"/>
              </a:ext>
            </a:extLst>
          </p:cNvPr>
          <p:cNvGrpSpPr/>
          <p:nvPr userDrawn="1"/>
        </p:nvGrpSpPr>
        <p:grpSpPr>
          <a:xfrm>
            <a:off x="704493" y="2255472"/>
            <a:ext cx="10672344" cy="1542860"/>
            <a:chOff x="704493" y="2255472"/>
            <a:chExt cx="10672344" cy="1542860"/>
          </a:xfrm>
        </p:grpSpPr>
        <p:grpSp>
          <p:nvGrpSpPr>
            <p:cNvPr id="13" name="Group 12">
              <a:extLst>
                <a:ext uri="{FF2B5EF4-FFF2-40B4-BE49-F238E27FC236}">
                  <a16:creationId xmlns:a16="http://schemas.microsoft.com/office/drawing/2014/main" id="{622DB006-5CA9-6247-B384-040EF4AF1E7E}"/>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EBAC1549-C5FD-CF4E-8ED9-0C0A349BE2C3}"/>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69033A4-140D-444C-8D92-19757E6A6C17}"/>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13DF50FE-33E9-DA44-86BA-ED0A37FD9EC4}"/>
                </a:ext>
              </a:extLst>
            </p:cNvPr>
            <p:cNvSpPr txBox="1"/>
            <p:nvPr userDrawn="1"/>
          </p:nvSpPr>
          <p:spPr>
            <a:xfrm>
              <a:off x="1303489" y="2255472"/>
              <a:ext cx="10073348" cy="1200329"/>
            </a:xfrm>
            <a:prstGeom prst="rect">
              <a:avLst/>
            </a:prstGeom>
            <a:noFill/>
          </p:spPr>
          <p:txBody>
            <a:bodyPr wrap="square" rtlCol="0">
              <a:spAutoFit/>
            </a:bodyPr>
            <a:lstStyle/>
            <a:p>
              <a:r>
                <a:rPr lang="en-US" sz="3600" b="1">
                  <a:solidFill>
                    <a:schemeClr val="tx2"/>
                  </a:solidFill>
                </a:rPr>
                <a:t>CHOOSE FROM THE FOLLOWING TITLE SLIDES</a:t>
              </a:r>
            </a:p>
            <a:p>
              <a:r>
                <a:rPr lang="en-US" sz="3600" b="1">
                  <a:solidFill>
                    <a:schemeClr val="tx2"/>
                  </a:solidFill>
                </a:rPr>
                <a:t>OR ADD A CUSTOM IMAGE</a:t>
              </a:r>
            </a:p>
          </p:txBody>
        </p:sp>
        <p:sp>
          <p:nvSpPr>
            <p:cNvPr id="15" name="Rectangle 14">
              <a:extLst>
                <a:ext uri="{FF2B5EF4-FFF2-40B4-BE49-F238E27FC236}">
                  <a16:creationId xmlns:a16="http://schemas.microsoft.com/office/drawing/2014/main" id="{442E3FE0-2F66-EB47-8ED1-8F420DA5936E}"/>
                </a:ext>
              </a:extLst>
            </p:cNvPr>
            <p:cNvSpPr/>
            <p:nvPr userDrawn="1"/>
          </p:nvSpPr>
          <p:spPr>
            <a:xfrm>
              <a:off x="1303489" y="3429000"/>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68867869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Header - Employees">
    <p:spTree>
      <p:nvGrpSpPr>
        <p:cNvPr id="1" name=""/>
        <p:cNvGrpSpPr/>
        <p:nvPr/>
      </p:nvGrpSpPr>
      <p:grpSpPr>
        <a:xfrm>
          <a:off x="0" y="0"/>
          <a:ext cx="0" cy="0"/>
          <a:chOff x="0" y="0"/>
          <a:chExt cx="0" cy="0"/>
        </a:xfrm>
      </p:grpSpPr>
      <p:pic>
        <p:nvPicPr>
          <p:cNvPr id="2" name="Picture Placeholder 3">
            <a:extLst>
              <a:ext uri="{FF2B5EF4-FFF2-40B4-BE49-F238E27FC236}">
                <a16:creationId xmlns:a16="http://schemas.microsoft.com/office/drawing/2014/main" id="{FD46BF9B-DB66-524B-F106-3052ED39FFDC}"/>
              </a:ext>
            </a:extLst>
          </p:cNvPr>
          <p:cNvPicPr>
            <a:picLocks noChangeAspect="1"/>
          </p:cNvPicPr>
          <p:nvPr userDrawn="1"/>
        </p:nvPicPr>
        <p:blipFill>
          <a:blip r:embed="rId2"/>
          <a:srcRect t="47" b="47"/>
          <a:stretch>
            <a:fillRect/>
          </a:stretch>
        </p:blipFill>
        <p:spPr>
          <a:xfrm>
            <a:off x="0" y="0"/>
            <a:ext cx="12192000" cy="4184650"/>
          </a:xfrm>
          <a:prstGeom prst="rect">
            <a:avLst/>
          </a:prstGeom>
        </p:spPr>
      </p:pic>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3"/>
          <a:stretch>
            <a:fillRect/>
          </a:stretch>
        </p:blipFill>
        <p:spPr>
          <a:xfrm>
            <a:off x="9951849" y="6108507"/>
            <a:ext cx="1656279" cy="290325"/>
          </a:xfrm>
          <a:prstGeom prst="rect">
            <a:avLst/>
          </a:prstGeom>
        </p:spPr>
      </p:pic>
      <p:sp>
        <p:nvSpPr>
          <p:cNvPr id="4" name="Text Placeholder 2">
            <a:extLst>
              <a:ext uri="{FF2B5EF4-FFF2-40B4-BE49-F238E27FC236}">
                <a16:creationId xmlns:a16="http://schemas.microsoft.com/office/drawing/2014/main" id="{EFC99A2F-2436-03CE-58D7-B6F48E116F19}"/>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5" name="Freeform 4">
            <a:extLst>
              <a:ext uri="{FF2B5EF4-FFF2-40B4-BE49-F238E27FC236}">
                <a16:creationId xmlns:a16="http://schemas.microsoft.com/office/drawing/2014/main" id="{2A952332-A6F7-0CAB-60FC-F7EF75811FDF}"/>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Freeform 6">
            <a:extLst>
              <a:ext uri="{FF2B5EF4-FFF2-40B4-BE49-F238E27FC236}">
                <a16:creationId xmlns:a16="http://schemas.microsoft.com/office/drawing/2014/main" id="{4C7AE1D2-3856-CEFD-6D72-DB84E93A182A}"/>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8" name="Freeform 7">
            <a:extLst>
              <a:ext uri="{FF2B5EF4-FFF2-40B4-BE49-F238E27FC236}">
                <a16:creationId xmlns:a16="http://schemas.microsoft.com/office/drawing/2014/main" id="{2758A1D6-B8BF-4363-E181-06AFDD2F23DB}"/>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10" name="Title 1">
            <a:extLst>
              <a:ext uri="{FF2B5EF4-FFF2-40B4-BE49-F238E27FC236}">
                <a16:creationId xmlns:a16="http://schemas.microsoft.com/office/drawing/2014/main" id="{3E49A843-3607-6BAD-9A9B-95E0870CE166}"/>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272945899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575746" y="5492863"/>
            <a:ext cx="8448983" cy="929586"/>
          </a:xfrm>
        </p:spPr>
        <p:txBody>
          <a:bodyPr>
            <a:normAutofit/>
          </a:bodyPr>
          <a:lstStyle>
            <a:lvl1pPr marL="0" indent="0" algn="l">
              <a:buNone/>
              <a:defRPr sz="2000" b="0" baseline="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4" name="Picture Placeholder 3">
            <a:extLst>
              <a:ext uri="{FF2B5EF4-FFF2-40B4-BE49-F238E27FC236}">
                <a16:creationId xmlns:a16="http://schemas.microsoft.com/office/drawing/2014/main" id="{E19DFAA4-CD59-5F40-99EC-8FC01A83B442}"/>
              </a:ext>
            </a:extLst>
          </p:cNvPr>
          <p:cNvSpPr>
            <a:spLocks noGrp="1"/>
          </p:cNvSpPr>
          <p:nvPr>
            <p:ph type="pic" sz="quarter" idx="10" hasCustomPrompt="1"/>
          </p:nvPr>
        </p:nvSpPr>
        <p:spPr>
          <a:xfrm>
            <a:off x="0" y="0"/>
            <a:ext cx="12192000" cy="4184650"/>
          </a:xfrm>
          <a:solidFill>
            <a:schemeClr val="bg1">
              <a:lumMod val="85000"/>
            </a:schemeClr>
          </a:solidFill>
        </p:spPr>
        <p:txBody>
          <a:bodyPr anchor="ctr"/>
          <a:lstStyle>
            <a:lvl1pPr marL="0" indent="0" algn="ctr">
              <a:spcBef>
                <a:spcPts val="0"/>
              </a:spcBef>
              <a:buNone/>
              <a:defRPr/>
            </a:lvl1pPr>
          </a:lstStyle>
          <a:p>
            <a:r>
              <a:rPr lang="en-US" dirty="0"/>
              <a:t>To customize this section header with your own image, </a:t>
            </a:r>
            <a:br>
              <a:rPr lang="en-US" dirty="0"/>
            </a:br>
            <a:r>
              <a:rPr lang="en-US" dirty="0"/>
              <a:t>drag the image into this box or click the image icon in the center of this slide. </a:t>
            </a:r>
            <a:br>
              <a:rPr lang="en-US" dirty="0"/>
            </a:br>
            <a:br>
              <a:rPr lang="en-US" dirty="0"/>
            </a:br>
            <a:r>
              <a:rPr lang="en-US" dirty="0"/>
              <a:t>Our Section Header Library contains 150+ section header slides </a:t>
            </a:r>
            <a:br>
              <a:rPr lang="en-US" dirty="0"/>
            </a:br>
            <a:r>
              <a:rPr lang="en-US" dirty="0"/>
              <a:t>for Jabil’s capabilities, markets and business needs. (link in Notes below)</a:t>
            </a:r>
          </a:p>
          <a:p>
            <a:endParaRPr lang="en-US" dirty="0"/>
          </a:p>
        </p:txBody>
      </p:sp>
      <p:sp>
        <p:nvSpPr>
          <p:cNvPr id="2" name="Freeform 1">
            <a:extLst>
              <a:ext uri="{FF2B5EF4-FFF2-40B4-BE49-F238E27FC236}">
                <a16:creationId xmlns:a16="http://schemas.microsoft.com/office/drawing/2014/main" id="{7CB849A4-C474-E508-DF53-FADE4E97C028}"/>
              </a:ext>
            </a:extLst>
          </p:cNvPr>
          <p:cNvSpPr/>
          <p:nvPr userDrawn="1"/>
        </p:nvSpPr>
        <p:spPr>
          <a:xfrm>
            <a:off x="150875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3" name="Freeform 2">
            <a:extLst>
              <a:ext uri="{FF2B5EF4-FFF2-40B4-BE49-F238E27FC236}">
                <a16:creationId xmlns:a16="http://schemas.microsoft.com/office/drawing/2014/main" id="{6BA81168-849E-806A-2964-171DA162C751}"/>
              </a:ext>
            </a:extLst>
          </p:cNvPr>
          <p:cNvSpPr/>
          <p:nvPr userDrawn="1"/>
        </p:nvSpPr>
        <p:spPr>
          <a:xfrm>
            <a:off x="263611"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F17A6350-4E57-6DC7-A019-B06DCD117091}"/>
              </a:ext>
            </a:extLst>
          </p:cNvPr>
          <p:cNvSpPr/>
          <p:nvPr userDrawn="1"/>
        </p:nvSpPr>
        <p:spPr>
          <a:xfrm>
            <a:off x="0" y="4184908"/>
            <a:ext cx="9654393" cy="1054118"/>
          </a:xfrm>
          <a:custGeom>
            <a:avLst/>
            <a:gdLst>
              <a:gd name="connsiteX0" fmla="*/ 9078658 w 9654393"/>
              <a:gd name="connsiteY0" fmla="*/ 0 h 1054118"/>
              <a:gd name="connsiteX1" fmla="*/ 9654393 w 9654393"/>
              <a:gd name="connsiteY1" fmla="*/ 0 h 1054118"/>
              <a:gd name="connsiteX2" fmla="*/ 9078661 w 9654393"/>
              <a:gd name="connsiteY2" fmla="*/ 1054112 h 1054118"/>
              <a:gd name="connsiteX3" fmla="*/ 9078661 w 9654393"/>
              <a:gd name="connsiteY3" fmla="*/ 1054118 h 1054118"/>
              <a:gd name="connsiteX4" fmla="*/ 9078658 w 9654393"/>
              <a:gd name="connsiteY4" fmla="*/ 1054118 h 1054118"/>
              <a:gd name="connsiteX5" fmla="*/ 0 w 9654393"/>
              <a:gd name="connsiteY5" fmla="*/ 1054118 h 1054118"/>
              <a:gd name="connsiteX6" fmla="*/ 0 w 9654393"/>
              <a:gd name="connsiteY6" fmla="*/ 1 h 1054118"/>
              <a:gd name="connsiteX7" fmla="*/ 9078658 w 9654393"/>
              <a:gd name="connsiteY7" fmla="*/ 1 h 1054118"/>
              <a:gd name="connsiteX8" fmla="*/ 9078658 w 9654393"/>
              <a:gd name="connsiteY8" fmla="*/ 0 h 105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54393" h="1054118">
                <a:moveTo>
                  <a:pt x="9078658" y="0"/>
                </a:moveTo>
                <a:lnTo>
                  <a:pt x="9654393" y="0"/>
                </a:lnTo>
                <a:lnTo>
                  <a:pt x="9078661" y="1054112"/>
                </a:lnTo>
                <a:lnTo>
                  <a:pt x="9078661" y="1054118"/>
                </a:lnTo>
                <a:lnTo>
                  <a:pt x="9078658" y="1054118"/>
                </a:lnTo>
                <a:lnTo>
                  <a:pt x="0" y="1054118"/>
                </a:lnTo>
                <a:lnTo>
                  <a:pt x="0" y="1"/>
                </a:lnTo>
                <a:lnTo>
                  <a:pt x="9078658" y="1"/>
                </a:lnTo>
                <a:lnTo>
                  <a:pt x="9078658"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Grandview" panose="020B0502040204020203" pitchFamily="34" charset="0"/>
            </a:endParaRP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575747" y="4184244"/>
            <a:ext cx="8448982" cy="1054116"/>
          </a:xfrm>
        </p:spPr>
        <p:txBody>
          <a:bodyPr anchor="ctr">
            <a:normAutofit/>
          </a:bodyPr>
          <a:lstStyle>
            <a:lvl1pPr algn="l">
              <a:defRPr sz="3400" b="0" i="0" cap="none" baseline="0">
                <a:solidFill>
                  <a:schemeClr val="bg1"/>
                </a:solidFill>
              </a:defRPr>
            </a:lvl1pPr>
          </a:lstStyle>
          <a:p>
            <a:r>
              <a:rPr lang="en-US" dirty="0"/>
              <a:t>Click to Add Section Header Title </a:t>
            </a:r>
          </a:p>
        </p:txBody>
      </p:sp>
    </p:spTree>
    <p:extLst>
      <p:ext uri="{BB962C8B-B14F-4D97-AF65-F5344CB8AC3E}">
        <p14:creationId xmlns:p14="http://schemas.microsoft.com/office/powerpoint/2010/main" val="171656892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 No Imag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0"/>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7" name="Title 1">
            <a:extLst>
              <a:ext uri="{FF2B5EF4-FFF2-40B4-BE49-F238E27FC236}">
                <a16:creationId xmlns:a16="http://schemas.microsoft.com/office/drawing/2014/main" id="{7E498871-F368-BCD2-2BCB-633BF03B7641}"/>
              </a:ext>
            </a:extLst>
          </p:cNvPr>
          <p:cNvSpPr>
            <a:spLocks noGrp="1"/>
          </p:cNvSpPr>
          <p:nvPr>
            <p:ph type="title" hasCustomPrompt="1"/>
          </p:nvPr>
        </p:nvSpPr>
        <p:spPr>
          <a:xfrm>
            <a:off x="1147246" y="752987"/>
            <a:ext cx="9393753" cy="2171433"/>
          </a:xfrm>
        </p:spPr>
        <p:txBody>
          <a:bodyPr anchor="b">
            <a:normAutofit/>
          </a:bodyPr>
          <a:lstStyle>
            <a:lvl1pPr algn="l">
              <a:defRPr sz="4000" b="0" i="0" cap="none" baseline="0">
                <a:solidFill>
                  <a:schemeClr val="bg1"/>
                </a:solidFill>
              </a:defRPr>
            </a:lvl1pPr>
          </a:lstStyle>
          <a:p>
            <a:r>
              <a:rPr lang="en-US" dirty="0"/>
              <a:t>Click to Add Section Header Title </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65546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eader Only">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3FD83EC-C1F5-31B3-23F7-4B0DDA8CE98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4" name="Rectangle 3">
            <a:extLst>
              <a:ext uri="{FF2B5EF4-FFF2-40B4-BE49-F238E27FC236}">
                <a16:creationId xmlns:a16="http://schemas.microsoft.com/office/drawing/2014/main" id="{970F6A07-25A2-ECCE-1594-AF7056D5C55C}"/>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84E5597F-CDFF-57FD-B662-A6A623DC3945}"/>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‹Nº›</a:t>
            </a:fld>
            <a:endParaRPr lang="en-US" dirty="0"/>
          </a:p>
        </p:txBody>
      </p:sp>
      <p:sp>
        <p:nvSpPr>
          <p:cNvPr id="9" name="Rectangle 8">
            <a:extLst>
              <a:ext uri="{FF2B5EF4-FFF2-40B4-BE49-F238E27FC236}">
                <a16:creationId xmlns:a16="http://schemas.microsoft.com/office/drawing/2014/main" id="{236717B6-16DD-D4AF-526D-72E6B3F3369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B662975E-63F4-DD3E-52C2-A2351B69E57F}"/>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4" name="Straight Connector 13">
            <a:extLst>
              <a:ext uri="{FF2B5EF4-FFF2-40B4-BE49-F238E27FC236}">
                <a16:creationId xmlns:a16="http://schemas.microsoft.com/office/drawing/2014/main" id="{BD6B0401-09A9-06F5-25F5-5B575EB3DA05}"/>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569898"/>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354">
          <p15:clr>
            <a:srgbClr val="FBAE40"/>
          </p15:clr>
        </p15:guide>
        <p15:guide id="4" orient="horz" pos="64">
          <p15:clr>
            <a:srgbClr val="FBAE40"/>
          </p15:clr>
        </p15:guide>
        <p15:guide id="5" orient="horz" pos="692">
          <p15:clr>
            <a:srgbClr val="FBAE40"/>
          </p15:clr>
        </p15:guide>
        <p15:guide id="6" orient="horz" pos="816">
          <p15:clr>
            <a:srgbClr val="FBAE40"/>
          </p15:clr>
        </p15:guide>
        <p15:guide id="7" pos="7322">
          <p15:clr>
            <a:srgbClr val="FBAE40"/>
          </p15:clr>
        </p15:guide>
        <p15:guide id="8" pos="280">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34C950B-138C-6F67-9F8D-76FF15F71F07}"/>
              </a:ext>
            </a:extLst>
          </p:cNvPr>
          <p:cNvSpPr>
            <a:spLocks noGrp="1"/>
          </p:cNvSpPr>
          <p:nvPr>
            <p:ph idx="1"/>
          </p:nvPr>
        </p:nvSpPr>
        <p:spPr>
          <a:xfrm>
            <a:off x="444500" y="1303020"/>
            <a:ext cx="11010900"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A34B9430-4782-DCF1-ED33-F38C01802346}"/>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
        <p:nvSpPr>
          <p:cNvPr id="7" name="Rectangle 6">
            <a:extLst>
              <a:ext uri="{FF2B5EF4-FFF2-40B4-BE49-F238E27FC236}">
                <a16:creationId xmlns:a16="http://schemas.microsoft.com/office/drawing/2014/main" id="{13CEC532-8D03-1FE1-DDEF-159542DE749B}"/>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B84A38B5-DF66-CA5F-43F7-0C8C9A472556}"/>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‹Nº›</a:t>
            </a:fld>
            <a:endParaRPr lang="en-US" dirty="0"/>
          </a:p>
        </p:txBody>
      </p:sp>
      <p:sp>
        <p:nvSpPr>
          <p:cNvPr id="11" name="Rectangle 10">
            <a:extLst>
              <a:ext uri="{FF2B5EF4-FFF2-40B4-BE49-F238E27FC236}">
                <a16:creationId xmlns:a16="http://schemas.microsoft.com/office/drawing/2014/main" id="{93B4F766-E589-63C5-A3E2-F2CFBAAC5AA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3" name="Picture 12">
            <a:extLst>
              <a:ext uri="{FF2B5EF4-FFF2-40B4-BE49-F238E27FC236}">
                <a16:creationId xmlns:a16="http://schemas.microsoft.com/office/drawing/2014/main" id="{079EB9F4-DF3D-9A96-C8FF-62F88F9D29B9}"/>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6" name="Straight Connector 15">
            <a:extLst>
              <a:ext uri="{FF2B5EF4-FFF2-40B4-BE49-F238E27FC236}">
                <a16:creationId xmlns:a16="http://schemas.microsoft.com/office/drawing/2014/main" id="{833F9874-C656-BBEA-BE7F-24E2B6BF8F48}"/>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7436582"/>
      </p:ext>
    </p:extLst>
  </p:cSld>
  <p:clrMapOvr>
    <a:masterClrMapping/>
  </p:clrMapOvr>
  <p:extLst>
    <p:ext uri="{DCECCB84-F9BA-43D5-87BE-67443E8EF086}">
      <p15:sldGuideLst xmlns:p15="http://schemas.microsoft.com/office/powerpoint/2012/main">
        <p15:guide id="1" orient="horz" pos="4052">
          <p15:clr>
            <a:srgbClr val="FBAE40"/>
          </p15:clr>
        </p15:guide>
        <p15:guide id="2" pos="7326">
          <p15:clr>
            <a:srgbClr val="FBAE40"/>
          </p15:clr>
        </p15:guide>
        <p15:guide id="3" pos="354">
          <p15:clr>
            <a:srgbClr val="FBAE40"/>
          </p15:clr>
        </p15:guide>
        <p15:guide id="4" orient="horz" pos="64">
          <p15:clr>
            <a:srgbClr val="FBAE40"/>
          </p15:clr>
        </p15:guide>
        <p15:guide id="5" orient="horz" pos="690">
          <p15:clr>
            <a:srgbClr val="FBAE40"/>
          </p15:clr>
        </p15:guide>
        <p15:guide id="6" pos="278">
          <p15:clr>
            <a:srgbClr val="FBAE40"/>
          </p15:clr>
        </p15:guide>
        <p15:guide id="7" pos="7394">
          <p15:clr>
            <a:srgbClr val="FBAE40"/>
          </p15:clr>
        </p15:guide>
        <p15:guide id="8" orient="horz" pos="818">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ubhead +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B2CA859-5D19-20CB-6770-9588B80D2E05}"/>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Content Placeholder 2">
            <a:extLst>
              <a:ext uri="{FF2B5EF4-FFF2-40B4-BE49-F238E27FC236}">
                <a16:creationId xmlns:a16="http://schemas.microsoft.com/office/drawing/2014/main" id="{724FD884-3449-CEB2-0DA3-6901C43CAA78}"/>
              </a:ext>
            </a:extLst>
          </p:cNvPr>
          <p:cNvSpPr>
            <a:spLocks noGrp="1"/>
          </p:cNvSpPr>
          <p:nvPr>
            <p:ph idx="1"/>
          </p:nvPr>
        </p:nvSpPr>
        <p:spPr>
          <a:xfrm>
            <a:off x="444500" y="1684867"/>
            <a:ext cx="11010900" cy="4514053"/>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7">
            <a:extLst>
              <a:ext uri="{FF2B5EF4-FFF2-40B4-BE49-F238E27FC236}">
                <a16:creationId xmlns:a16="http://schemas.microsoft.com/office/drawing/2014/main" id="{B6C8DA02-67E3-F0D3-2196-8699EA81ED51}"/>
              </a:ext>
            </a:extLst>
          </p:cNvPr>
          <p:cNvSpPr>
            <a:spLocks noGrp="1"/>
          </p:cNvSpPr>
          <p:nvPr>
            <p:ph type="body" sz="quarter" idx="13" hasCustomPrompt="1"/>
          </p:nvPr>
        </p:nvSpPr>
        <p:spPr>
          <a:xfrm>
            <a:off x="444500" y="1064786"/>
            <a:ext cx="11010900" cy="402480"/>
          </a:xfrm>
        </p:spPr>
        <p:txBody>
          <a:bodyPr>
            <a:noAutofit/>
          </a:bodyPr>
          <a:lstStyle>
            <a:lvl1pPr marL="0" indent="0">
              <a:lnSpc>
                <a:spcPct val="100000"/>
              </a:lnSpc>
              <a:spcBef>
                <a:spcPts val="0"/>
              </a:spcBef>
              <a:buNone/>
              <a:defRPr sz="2000" cap="none" baseline="0">
                <a:solidFill>
                  <a:schemeClr val="accent1">
                    <a:lumMod val="75000"/>
                  </a:schemeClr>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Add Subhead or Text</a:t>
            </a:r>
          </a:p>
        </p:txBody>
      </p:sp>
      <p:sp>
        <p:nvSpPr>
          <p:cNvPr id="9" name="Title 1">
            <a:extLst>
              <a:ext uri="{FF2B5EF4-FFF2-40B4-BE49-F238E27FC236}">
                <a16:creationId xmlns:a16="http://schemas.microsoft.com/office/drawing/2014/main" id="{E2E61EC0-F8BF-C189-13DE-8F877C05EE28}"/>
              </a:ext>
            </a:extLst>
          </p:cNvPr>
          <p:cNvSpPr>
            <a:spLocks noGrp="1"/>
          </p:cNvSpPr>
          <p:nvPr>
            <p:ph type="title" hasCustomPrompt="1"/>
          </p:nvPr>
        </p:nvSpPr>
        <p:spPr>
          <a:xfrm>
            <a:off x="444500" y="125068"/>
            <a:ext cx="11010900" cy="943410"/>
          </a:xfrm>
        </p:spPr>
        <p:txBody>
          <a:bodyPr anchor="ctr">
            <a:normAutofit/>
          </a:bodyPr>
          <a:lstStyle>
            <a:lvl1pPr>
              <a:defRPr sz="3200" b="0" cap="none" baseline="0">
                <a:solidFill>
                  <a:schemeClr val="tx2"/>
                </a:solidFill>
              </a:defRPr>
            </a:lvl1pPr>
          </a:lstStyle>
          <a:p>
            <a:r>
              <a:rPr lang="en-US" dirty="0"/>
              <a:t>Click to Add Header</a:t>
            </a:r>
          </a:p>
        </p:txBody>
      </p:sp>
      <p:sp>
        <p:nvSpPr>
          <p:cNvPr id="10" name="Slide Number Placeholder 5">
            <a:extLst>
              <a:ext uri="{FF2B5EF4-FFF2-40B4-BE49-F238E27FC236}">
                <a16:creationId xmlns:a16="http://schemas.microsoft.com/office/drawing/2014/main" id="{CD2071E1-DDCC-F9BE-246E-D3D14C03B130}"/>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‹Nº›</a:t>
            </a:fld>
            <a:endParaRPr lang="en-US" dirty="0"/>
          </a:p>
        </p:txBody>
      </p:sp>
      <p:sp>
        <p:nvSpPr>
          <p:cNvPr id="13" name="Rectangle 12">
            <a:extLst>
              <a:ext uri="{FF2B5EF4-FFF2-40B4-BE49-F238E27FC236}">
                <a16:creationId xmlns:a16="http://schemas.microsoft.com/office/drawing/2014/main" id="{4743D986-A088-5BA7-EC34-5CA0FFD8B85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7" name="Picture 16">
            <a:extLst>
              <a:ext uri="{FF2B5EF4-FFF2-40B4-BE49-F238E27FC236}">
                <a16:creationId xmlns:a16="http://schemas.microsoft.com/office/drawing/2014/main" id="{5CBEB734-200C-CB6E-02B3-6F22C48C0DF8}"/>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1314BEA2-F3C4-2CE3-21B0-0948ABFEBBD2}"/>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396814"/>
      </p:ext>
    </p:extLst>
  </p:cSld>
  <p:clrMapOvr>
    <a:masterClrMapping/>
  </p:clrMapOvr>
  <p:extLst>
    <p:ext uri="{DCECCB84-F9BA-43D5-87BE-67443E8EF086}">
      <p15:sldGuideLst xmlns:p15="http://schemas.microsoft.com/office/powerpoint/2012/main">
        <p15:guide id="2" pos="7322">
          <p15:clr>
            <a:srgbClr val="FBAE40"/>
          </p15:clr>
        </p15:guide>
        <p15:guide id="3" pos="356">
          <p15:clr>
            <a:srgbClr val="FBAE40"/>
          </p15:clr>
        </p15:guide>
        <p15:guide id="4" orient="horz" pos="78">
          <p15:clr>
            <a:srgbClr val="FBAE40"/>
          </p15:clr>
        </p15:guide>
        <p15:guide id="5" orient="horz" pos="4052">
          <p15:clr>
            <a:srgbClr val="FBAE40"/>
          </p15:clr>
        </p15:guide>
        <p15:guide id="6" orient="horz" pos="668">
          <p15:clr>
            <a:srgbClr val="FBAE40"/>
          </p15:clr>
        </p15:guide>
        <p15:guide id="7" pos="278">
          <p15:clr>
            <a:srgbClr val="FBAE40"/>
          </p15:clr>
        </p15:guide>
        <p15:guide id="8" pos="7392">
          <p15:clr>
            <a:srgbClr val="FBAE40"/>
          </p15:clr>
        </p15:guide>
        <p15:guide id="9" orient="horz" pos="1047">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Text Boxes">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C1CDC44D-D99C-6344-B0D5-46D24829506A}"/>
              </a:ext>
            </a:extLst>
          </p:cNvPr>
          <p:cNvSpPr>
            <a:spLocks noGrp="1"/>
          </p:cNvSpPr>
          <p:nvPr>
            <p:ph idx="1"/>
          </p:nvPr>
        </p:nvSpPr>
        <p:spPr>
          <a:xfrm>
            <a:off x="444500" y="1303019"/>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a:extLst>
              <a:ext uri="{FF2B5EF4-FFF2-40B4-BE49-F238E27FC236}">
                <a16:creationId xmlns:a16="http://schemas.microsoft.com/office/drawing/2014/main" id="{C1CDC44D-D99C-6344-B0D5-46D24829506A}"/>
              </a:ext>
            </a:extLst>
          </p:cNvPr>
          <p:cNvSpPr>
            <a:spLocks noGrp="1"/>
          </p:cNvSpPr>
          <p:nvPr>
            <p:ph idx="15"/>
          </p:nvPr>
        </p:nvSpPr>
        <p:spPr>
          <a:xfrm>
            <a:off x="6204974" y="1303018"/>
            <a:ext cx="5288526" cy="4895900"/>
          </a:xfrm>
        </p:spPr>
        <p:txBody>
          <a:bodyPr>
            <a:normAutofit/>
          </a:bodyPr>
          <a:lstStyle>
            <a:lvl1pPr>
              <a:defRPr sz="1400" baseline="0"/>
            </a:lvl1pPr>
            <a:lvl2pPr>
              <a:defRPr sz="1400" baseline="0"/>
            </a:lvl2pPr>
            <a:lvl3pPr>
              <a:defRPr sz="1400" baseline="0"/>
            </a:lvl3pPr>
            <a:lvl4pPr>
              <a:defRPr sz="1400" baseline="0"/>
            </a:lvl4pPr>
            <a:lvl5pPr>
              <a:defRPr sz="1400" baseline="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2">
            <a:extLst>
              <a:ext uri="{FF2B5EF4-FFF2-40B4-BE49-F238E27FC236}">
                <a16:creationId xmlns:a16="http://schemas.microsoft.com/office/drawing/2014/main" id="{AE895499-D6A4-122E-0C50-F1D049BDF15D}"/>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5">
            <a:extLst>
              <a:ext uri="{FF2B5EF4-FFF2-40B4-BE49-F238E27FC236}">
                <a16:creationId xmlns:a16="http://schemas.microsoft.com/office/drawing/2014/main" id="{244FFD47-9F73-A071-5FCC-3387765D74CD}"/>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‹Nº›</a:t>
            </a:fld>
            <a:endParaRPr lang="en-US" dirty="0"/>
          </a:p>
        </p:txBody>
      </p:sp>
      <p:sp>
        <p:nvSpPr>
          <p:cNvPr id="10" name="Rectangle 9">
            <a:extLst>
              <a:ext uri="{FF2B5EF4-FFF2-40B4-BE49-F238E27FC236}">
                <a16:creationId xmlns:a16="http://schemas.microsoft.com/office/drawing/2014/main" id="{5B0C32D7-4C74-94B8-05A4-6324A1D7FE61}"/>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14" name="Picture 13">
            <a:extLst>
              <a:ext uri="{FF2B5EF4-FFF2-40B4-BE49-F238E27FC236}">
                <a16:creationId xmlns:a16="http://schemas.microsoft.com/office/drawing/2014/main" id="{77E5E607-1E64-CEB8-4C92-D0E04321C994}"/>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18" name="Straight Connector 17">
            <a:extLst>
              <a:ext uri="{FF2B5EF4-FFF2-40B4-BE49-F238E27FC236}">
                <a16:creationId xmlns:a16="http://schemas.microsoft.com/office/drawing/2014/main" id="{A4E07C70-CDA5-1019-F72B-2467E594C944}"/>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4C655F7A-4305-6E9A-78D9-B26D623346AE}"/>
              </a:ext>
            </a:extLst>
          </p:cNvPr>
          <p:cNvSpPr>
            <a:spLocks noGrp="1"/>
          </p:cNvSpPr>
          <p:nvPr>
            <p:ph type="title" hasCustomPrompt="1"/>
          </p:nvPr>
        </p:nvSpPr>
        <p:spPr>
          <a:xfrm>
            <a:off x="444500" y="103359"/>
            <a:ext cx="11010900" cy="986828"/>
          </a:xfrm>
        </p:spPr>
        <p:txBody>
          <a:bodyPr anchor="ctr">
            <a:normAutofit/>
          </a:bodyPr>
          <a:lstStyle>
            <a:lvl1pPr>
              <a:defRPr sz="3200" b="0" cap="none" baseline="0">
                <a:solidFill>
                  <a:schemeClr val="tx2"/>
                </a:solidFill>
              </a:defRPr>
            </a:lvl1pPr>
          </a:lstStyle>
          <a:p>
            <a:r>
              <a:rPr lang="en-US" dirty="0"/>
              <a:t>Click to Add Header</a:t>
            </a:r>
          </a:p>
        </p:txBody>
      </p:sp>
    </p:spTree>
    <p:extLst>
      <p:ext uri="{BB962C8B-B14F-4D97-AF65-F5344CB8AC3E}">
        <p14:creationId xmlns:p14="http://schemas.microsoft.com/office/powerpoint/2010/main" val="566602532"/>
      </p:ext>
    </p:extLst>
  </p:cSld>
  <p:clrMapOvr>
    <a:masterClrMapping/>
  </p:clrMapOvr>
  <p:extLst>
    <p:ext uri="{DCECCB84-F9BA-43D5-87BE-67443E8EF086}">
      <p15:sldGuideLst xmlns:p15="http://schemas.microsoft.com/office/powerpoint/2012/main">
        <p15:guide id="1" orient="horz" pos="4050">
          <p15:clr>
            <a:srgbClr val="FBAE40"/>
          </p15:clr>
        </p15:guide>
        <p15:guide id="2" pos="7392">
          <p15:clr>
            <a:srgbClr val="FBAE40"/>
          </p15:clr>
        </p15:guide>
        <p15:guide id="3" pos="280">
          <p15:clr>
            <a:srgbClr val="FBAE40"/>
          </p15:clr>
        </p15:guide>
        <p15:guide id="4" pos="354">
          <p15:clr>
            <a:srgbClr val="FBAE40"/>
          </p15:clr>
        </p15:guide>
        <p15:guide id="5" pos="7320">
          <p15:clr>
            <a:srgbClr val="FBAE40"/>
          </p15:clr>
        </p15:guide>
        <p15:guide id="6" orient="horz" pos="60">
          <p15:clr>
            <a:srgbClr val="FBAE40"/>
          </p15:clr>
        </p15:guide>
        <p15:guide id="7" orient="horz" pos="688">
          <p15:clr>
            <a:srgbClr val="FBAE40"/>
          </p15:clr>
        </p15:guide>
        <p15:guide id="8" orient="horz" pos="815">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7543289-2852-EF11-AACA-28BBC6817167}"/>
              </a:ext>
            </a:extLst>
          </p:cNvPr>
          <p:cNvSpPr/>
          <p:nvPr userDrawn="1"/>
        </p:nvSpPr>
        <p:spPr>
          <a:xfrm>
            <a:off x="0" y="6433294"/>
            <a:ext cx="12192000" cy="4247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F73DB323-A3D2-78E1-965B-1A19914956E9}"/>
              </a:ext>
            </a:extLst>
          </p:cNvPr>
          <p:cNvSpPr txBox="1">
            <a:spLocks/>
          </p:cNvSpPr>
          <p:nvPr userDrawn="1"/>
        </p:nvSpPr>
        <p:spPr>
          <a:xfrm>
            <a:off x="9238129" y="6519658"/>
            <a:ext cx="2743200" cy="253170"/>
          </a:xfrm>
          <a:prstGeom prst="rect">
            <a:avLst/>
          </a:prstGeom>
        </p:spPr>
        <p:txBody>
          <a:bodyPr vert="horz" lIns="91440" tIns="45720" rIns="91440" bIns="45720" rtlCol="0" anchor="ctr"/>
          <a:lstStyle>
            <a:defPPr>
              <a:defRPr lang="en-US"/>
            </a:defPPr>
            <a:lvl1pPr marL="0" algn="r" defTabSz="914400" rtl="0" eaLnBrk="1" latinLnBrk="0" hangingPunct="1">
              <a:defRPr sz="900" b="0" i="0" kern="1200">
                <a:solidFill>
                  <a:schemeClr val="tx1">
                    <a:tint val="75000"/>
                  </a:schemeClr>
                </a:solidFill>
                <a:latin typeface="Grandview" panose="020B050204020402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B88A40-E78F-6746-87E4-E178EA71B0DC}" type="slidenum">
              <a:rPr lang="en-US" smtClean="0"/>
              <a:pPr/>
              <a:t>‹Nº›</a:t>
            </a:fld>
            <a:endParaRPr lang="en-US" dirty="0"/>
          </a:p>
        </p:txBody>
      </p:sp>
      <p:sp>
        <p:nvSpPr>
          <p:cNvPr id="6" name="Rectangle 5">
            <a:extLst>
              <a:ext uri="{FF2B5EF4-FFF2-40B4-BE49-F238E27FC236}">
                <a16:creationId xmlns:a16="http://schemas.microsoft.com/office/drawing/2014/main" id="{927944B7-E061-3FDE-C3E8-0B056B9490AE}"/>
              </a:ext>
            </a:extLst>
          </p:cNvPr>
          <p:cNvSpPr/>
          <p:nvPr userDrawn="1"/>
        </p:nvSpPr>
        <p:spPr>
          <a:xfrm>
            <a:off x="1525233" y="6530827"/>
            <a:ext cx="6096000" cy="2308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FFFFFF">
                    <a:lumMod val="75000"/>
                  </a:srgbClr>
                </a:solidFill>
                <a:effectLst/>
                <a:uLnTx/>
                <a:uFillTx/>
                <a:latin typeface="Grandview" panose="020B0502040204020203" pitchFamily="34" charset="0"/>
                <a:ea typeface="Arial Narrow" charset="0"/>
                <a:cs typeface="Arial Narrow" charset="0"/>
              </a:rPr>
              <a:t>CONFIDENTIAL   |   ©Jabil Inc. 2022. All Rights Reserved. </a:t>
            </a:r>
          </a:p>
        </p:txBody>
      </p:sp>
      <p:pic>
        <p:nvPicPr>
          <p:cNvPr id="7" name="Picture 6">
            <a:extLst>
              <a:ext uri="{FF2B5EF4-FFF2-40B4-BE49-F238E27FC236}">
                <a16:creationId xmlns:a16="http://schemas.microsoft.com/office/drawing/2014/main" id="{98532209-3AEF-C1A8-E34B-018650DFF552}"/>
              </a:ext>
            </a:extLst>
          </p:cNvPr>
          <p:cNvPicPr>
            <a:picLocks noChangeAspect="1"/>
          </p:cNvPicPr>
          <p:nvPr userDrawn="1"/>
        </p:nvPicPr>
        <p:blipFill>
          <a:blip r:embed="rId2"/>
          <a:stretch>
            <a:fillRect/>
          </a:stretch>
        </p:blipFill>
        <p:spPr>
          <a:xfrm>
            <a:off x="210671" y="6559555"/>
            <a:ext cx="989101" cy="173377"/>
          </a:xfrm>
          <a:prstGeom prst="rect">
            <a:avLst/>
          </a:prstGeom>
        </p:spPr>
      </p:pic>
      <p:cxnSp>
        <p:nvCxnSpPr>
          <p:cNvPr id="8" name="Straight Connector 7">
            <a:extLst>
              <a:ext uri="{FF2B5EF4-FFF2-40B4-BE49-F238E27FC236}">
                <a16:creationId xmlns:a16="http://schemas.microsoft.com/office/drawing/2014/main" id="{E7C3B524-4F71-6939-502F-5656727307BD}"/>
              </a:ext>
            </a:extLst>
          </p:cNvPr>
          <p:cNvCxnSpPr>
            <a:cxnSpLocks/>
          </p:cNvCxnSpPr>
          <p:nvPr userDrawn="1"/>
        </p:nvCxnSpPr>
        <p:spPr>
          <a:xfrm>
            <a:off x="1409322" y="6559555"/>
            <a:ext cx="0" cy="173377"/>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5965426"/>
      </p:ext>
    </p:extLst>
  </p:cSld>
  <p:clrMapOvr>
    <a:masterClrMapping/>
  </p:clrMapOvr>
  <p:extLst>
    <p:ext uri="{DCECCB84-F9BA-43D5-87BE-67443E8EF086}">
      <p15:sldGuideLst xmlns:p15="http://schemas.microsoft.com/office/powerpoint/2012/main">
        <p15:guide id="1" pos="278">
          <p15:clr>
            <a:srgbClr val="FBAE40"/>
          </p15:clr>
        </p15:guide>
        <p15:guide id="2" pos="7394">
          <p15:clr>
            <a:srgbClr val="FBAE40"/>
          </p15:clr>
        </p15:guide>
        <p15:guide id="3" orient="horz" pos="4049">
          <p15:clr>
            <a:srgbClr val="FBAE40"/>
          </p15:clr>
        </p15:guide>
        <p15:guide id="4" pos="356">
          <p15:clr>
            <a:srgbClr val="FBAE40"/>
          </p15:clr>
        </p15:guide>
        <p15:guide id="5" pos="7324">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Next Step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2353457"/>
            <a:ext cx="9393753" cy="2698217"/>
          </a:xfrm>
        </p:spPr>
        <p:txBody>
          <a:bodyPr>
            <a:normAutofit/>
          </a:bodyPr>
          <a:lstStyle>
            <a:lvl1pPr marL="342900" indent="-342900" algn="l">
              <a:buFont typeface="Arial" panose="020B0604020202020204" pitchFamily="34" charset="0"/>
              <a:buChar char="•"/>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1917662"/>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 name="Title 1">
            <a:extLst>
              <a:ext uri="{FF2B5EF4-FFF2-40B4-BE49-F238E27FC236}">
                <a16:creationId xmlns:a16="http://schemas.microsoft.com/office/drawing/2014/main" id="{DF3EB52B-E2D5-CE5B-729C-F85B0F62BBA6}"/>
              </a:ext>
            </a:extLst>
          </p:cNvPr>
          <p:cNvSpPr txBox="1">
            <a:spLocks/>
          </p:cNvSpPr>
          <p:nvPr userDrawn="1"/>
        </p:nvSpPr>
        <p:spPr>
          <a:xfrm>
            <a:off x="1147246" y="579281"/>
            <a:ext cx="9393753" cy="1110606"/>
          </a:xfrm>
          <a:prstGeom prst="rect">
            <a:avLst/>
          </a:prstGeom>
        </p:spPr>
        <p:txBody>
          <a:bodyPr vert="horz" lIns="91440" tIns="45720" rIns="91440" bIns="45720" rtlCol="0" anchor="b">
            <a:normAutofit/>
          </a:bodyPr>
          <a:lstStyle>
            <a:lvl1pPr algn="l" defTabSz="914400" rtl="0" eaLnBrk="1" latinLnBrk="0" hangingPunct="1">
              <a:lnSpc>
                <a:spcPct val="100000"/>
              </a:lnSpc>
              <a:spcBef>
                <a:spcPct val="0"/>
              </a:spcBef>
              <a:buNone/>
              <a:defRPr sz="4000" b="0" i="0" kern="1200" cap="none" baseline="0">
                <a:solidFill>
                  <a:schemeClr val="tx2"/>
                </a:solidFill>
                <a:latin typeface="Grandview" panose="020B0502040204020203" pitchFamily="34" charset="0"/>
                <a:ea typeface="+mj-ea"/>
                <a:cs typeface="+mj-cs"/>
              </a:defRPr>
            </a:lvl1pPr>
          </a:lstStyle>
          <a:p>
            <a:r>
              <a:rPr lang="en-US" dirty="0"/>
              <a:t>Next Steps</a:t>
            </a:r>
          </a:p>
        </p:txBody>
      </p:sp>
    </p:spTree>
    <p:extLst>
      <p:ext uri="{BB962C8B-B14F-4D97-AF65-F5344CB8AC3E}">
        <p14:creationId xmlns:p14="http://schemas.microsoft.com/office/powerpoint/2010/main" val="685311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0-#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3" grpId="0" animBg="1"/>
      <p:bldP spid="21" grpId="0" animBg="1"/>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subtitle or description</a:t>
            </a: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1FB5957D-F052-89C8-69C9-67F9D960281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3" name="Freeform 2">
            <a:extLst>
              <a:ext uri="{FF2B5EF4-FFF2-40B4-BE49-F238E27FC236}">
                <a16:creationId xmlns:a16="http://schemas.microsoft.com/office/drawing/2014/main" id="{3CD7C55F-4742-1314-B45C-057E6561FF78}"/>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4" name="Freeform 3">
            <a:extLst>
              <a:ext uri="{FF2B5EF4-FFF2-40B4-BE49-F238E27FC236}">
                <a16:creationId xmlns:a16="http://schemas.microsoft.com/office/drawing/2014/main" id="{760C4465-08D1-DD6E-33E9-557D350CE571}"/>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5" name="Freeform 4">
            <a:extLst>
              <a:ext uri="{FF2B5EF4-FFF2-40B4-BE49-F238E27FC236}">
                <a16:creationId xmlns:a16="http://schemas.microsoft.com/office/drawing/2014/main" id="{61FA27E2-2742-D9A6-0580-589CD5F35E16}"/>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8" name="Title 1">
            <a:extLst>
              <a:ext uri="{FF2B5EF4-FFF2-40B4-BE49-F238E27FC236}">
                <a16:creationId xmlns:a16="http://schemas.microsoft.com/office/drawing/2014/main" id="{F15B9A97-A113-CDB6-77C0-CADBCDADBD19}"/>
              </a:ext>
            </a:extLst>
          </p:cNvPr>
          <p:cNvSpPr txBox="1">
            <a:spLocks/>
          </p:cNvSpPr>
          <p:nvPr userDrawn="1"/>
        </p:nvSpPr>
        <p:spPr>
          <a:xfrm>
            <a:off x="1147246" y="752987"/>
            <a:ext cx="9393753" cy="2171433"/>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8000" b="0" i="0" kern="1200" cap="none" baseline="0">
                <a:solidFill>
                  <a:schemeClr val="tx2"/>
                </a:solidFill>
                <a:latin typeface="Grandview" panose="020B0502040204020203" pitchFamily="34" charset="0"/>
                <a:ea typeface="+mj-ea"/>
                <a:cs typeface="+mj-cs"/>
              </a:defRPr>
            </a:lvl1pPr>
          </a:lstStyle>
          <a:p>
            <a:r>
              <a:rPr lang="en-US"/>
              <a:t>Q&amp;A</a:t>
            </a:r>
            <a:endParaRPr lang="en-US" dirty="0"/>
          </a:p>
        </p:txBody>
      </p:sp>
    </p:spTree>
    <p:extLst>
      <p:ext uri="{BB962C8B-B14F-4D97-AF65-F5344CB8AC3E}">
        <p14:creationId xmlns:p14="http://schemas.microsoft.com/office/powerpoint/2010/main" val="401937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9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‹Nº›</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n-US" sz="3600" b="1">
                  <a:solidFill>
                    <a:schemeClr val="tx2"/>
                  </a:solidFill>
                </a:rPr>
                <a:t>CHOOSE ONE OR MORE TRANSITION SLIDES</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06035030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aglin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B55436-07DF-8351-B39D-B091DA7AAD3C}"/>
              </a:ext>
            </a:extLst>
          </p:cNvPr>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4" name="Picture 53" descr="A picture containing drawing&#10;&#10;Description automatically generated">
            <a:extLst>
              <a:ext uri="{FF2B5EF4-FFF2-40B4-BE49-F238E27FC236}">
                <a16:creationId xmlns:a16="http://schemas.microsoft.com/office/drawing/2014/main" id="{58A8D385-FD15-C96A-768E-4F22F2924B5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2119" y="3062710"/>
            <a:ext cx="3015115" cy="520904"/>
          </a:xfrm>
          <a:prstGeom prst="rect">
            <a:avLst/>
          </a:prstGeom>
        </p:spPr>
      </p:pic>
      <p:sp>
        <p:nvSpPr>
          <p:cNvPr id="48" name="Rectangle 47">
            <a:extLst>
              <a:ext uri="{FF2B5EF4-FFF2-40B4-BE49-F238E27FC236}">
                <a16:creationId xmlns:a16="http://schemas.microsoft.com/office/drawing/2014/main" id="{DC1B016A-9F47-4CFA-7E78-5C03183ED024}"/>
              </a:ext>
            </a:extLst>
          </p:cNvPr>
          <p:cNvSpPr/>
          <p:nvPr userDrawn="1"/>
        </p:nvSpPr>
        <p:spPr>
          <a:xfrm>
            <a:off x="5932663"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55" name="Picture 54">
            <a:extLst>
              <a:ext uri="{FF2B5EF4-FFF2-40B4-BE49-F238E27FC236}">
                <a16:creationId xmlns:a16="http://schemas.microsoft.com/office/drawing/2014/main" id="{5C4E1F24-782F-7C48-3C83-DF444496A18E}"/>
              </a:ext>
            </a:extLst>
          </p:cNvPr>
          <p:cNvPicPr>
            <a:picLocks noChangeAspect="1"/>
          </p:cNvPicPr>
          <p:nvPr userDrawn="1"/>
        </p:nvPicPr>
        <p:blipFill>
          <a:blip r:embed="rId3"/>
          <a:stretch>
            <a:fillRect/>
          </a:stretch>
        </p:blipFill>
        <p:spPr>
          <a:xfrm>
            <a:off x="6457907" y="2993486"/>
            <a:ext cx="3195289" cy="700794"/>
          </a:xfrm>
          <a:prstGeom prst="rect">
            <a:avLst/>
          </a:prstGeom>
        </p:spPr>
      </p:pic>
      <p:cxnSp>
        <p:nvCxnSpPr>
          <p:cNvPr id="56" name="Straight Connector 55">
            <a:extLst>
              <a:ext uri="{FF2B5EF4-FFF2-40B4-BE49-F238E27FC236}">
                <a16:creationId xmlns:a16="http://schemas.microsoft.com/office/drawing/2014/main" id="{0C6741F4-34DA-6EC6-BA2A-AB79B5884D9A}"/>
              </a:ext>
            </a:extLst>
          </p:cNvPr>
          <p:cNvCxnSpPr>
            <a:cxnSpLocks/>
          </p:cNvCxnSpPr>
          <p:nvPr userDrawn="1"/>
        </p:nvCxnSpPr>
        <p:spPr>
          <a:xfrm>
            <a:off x="5932663" y="2924207"/>
            <a:ext cx="0" cy="830943"/>
          </a:xfrm>
          <a:prstGeom prst="line">
            <a:avLst/>
          </a:prstGeom>
          <a:ln w="34925"/>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ACDEBBDA-1E93-A891-6E36-36980A366CC2}"/>
              </a:ext>
            </a:extLst>
          </p:cNvPr>
          <p:cNvGrpSpPr/>
          <p:nvPr userDrawn="1"/>
        </p:nvGrpSpPr>
        <p:grpSpPr>
          <a:xfrm>
            <a:off x="1350933" y="2907690"/>
            <a:ext cx="4459345" cy="837732"/>
            <a:chOff x="1360661" y="2917418"/>
            <a:chExt cx="4459345" cy="837732"/>
          </a:xfrm>
        </p:grpSpPr>
        <p:sp>
          <p:nvSpPr>
            <p:cNvPr id="61" name="Rectangle 60">
              <a:extLst>
                <a:ext uri="{FF2B5EF4-FFF2-40B4-BE49-F238E27FC236}">
                  <a16:creationId xmlns:a16="http://schemas.microsoft.com/office/drawing/2014/main" id="{3FE2281C-AA57-A2A2-ED3D-B7CEE8590418}"/>
                </a:ext>
              </a:extLst>
            </p:cNvPr>
            <p:cNvSpPr/>
            <p:nvPr userDrawn="1"/>
          </p:nvSpPr>
          <p:spPr>
            <a:xfrm>
              <a:off x="1360661" y="2917418"/>
              <a:ext cx="4459345" cy="8377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randview" panose="020B0502040204020203" pitchFamily="34" charset="0"/>
              </a:endParaRPr>
            </a:p>
          </p:txBody>
        </p:sp>
        <p:pic>
          <p:nvPicPr>
            <p:cNvPr id="62" name="Picture 61" descr="A picture containing drawing&#10;&#10;Description automatically generated">
              <a:extLst>
                <a:ext uri="{FF2B5EF4-FFF2-40B4-BE49-F238E27FC236}">
                  <a16:creationId xmlns:a16="http://schemas.microsoft.com/office/drawing/2014/main" id="{8328403C-0978-3EC5-C5F6-69F9014444E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433754" y="3072438"/>
              <a:ext cx="3015115" cy="520904"/>
            </a:xfrm>
            <a:prstGeom prst="rect">
              <a:avLst/>
            </a:prstGeom>
          </p:spPr>
        </p:pic>
      </p:grpSp>
    </p:spTree>
    <p:extLst>
      <p:ext uri="{BB962C8B-B14F-4D97-AF65-F5344CB8AC3E}">
        <p14:creationId xmlns:p14="http://schemas.microsoft.com/office/powerpoint/2010/main" val="3189636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barn(outHorizontal)">
                                      <p:cBhvr>
                                        <p:cTn id="7" dur="500"/>
                                        <p:tgtEl>
                                          <p:spTgt spid="56"/>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1.04167E-6 -7.40741E-7 L -0.28932 -7.40741E-7 " pathEditMode="relative" rAng="0" ptsTypes="AA">
                                      <p:cBhvr>
                                        <p:cTn id="10" dur="1000" fill="hold"/>
                                        <p:tgtEl>
                                          <p:spTgt spid="54"/>
                                        </p:tgtEl>
                                        <p:attrNameLst>
                                          <p:attrName>ppt_x</p:attrName>
                                          <p:attrName>ppt_y</p:attrName>
                                        </p:attrNameLst>
                                      </p:cBhvr>
                                      <p:rCtr x="-14466" y="0"/>
                                    </p:animMotion>
                                  </p:childTnLst>
                                </p:cTn>
                              </p:par>
                            </p:childTnLst>
                          </p:cTn>
                        </p:par>
                        <p:par>
                          <p:cTn id="11" fill="hold">
                            <p:stCondLst>
                              <p:cond delay="1500"/>
                            </p:stCondLst>
                            <p:childTnLst>
                              <p:par>
                                <p:cTn id="12" presetID="22" presetClass="entr" presetSubtype="8"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Effect transition="in" filter="wipe(left)">
                                      <p:cBhvr>
                                        <p:cTn id="14" dur="500"/>
                                        <p:tgtEl>
                                          <p:spTgt spid="55"/>
                                        </p:tgtEl>
                                      </p:cBhvr>
                                    </p:animEffect>
                                  </p:childTnLst>
                                </p:cTn>
                              </p:par>
                            </p:childTnLst>
                          </p:cTn>
                        </p:par>
                        <p:par>
                          <p:cTn id="15" fill="hold">
                            <p:stCondLst>
                              <p:cond delay="2000"/>
                            </p:stCondLst>
                            <p:childTnLst>
                              <p:par>
                                <p:cTn id="16" presetID="1" presetClass="entr" presetSubtype="0" fill="hold" nodeType="afterEffect">
                                  <p:stCondLst>
                                    <p:cond delay="0"/>
                                  </p:stCondLst>
                                  <p:childTnLst>
                                    <p:set>
                                      <p:cBhvr>
                                        <p:cTn id="17"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EF67474A-0653-6B44-B30D-92A3CB466CBD}"/>
              </a:ext>
            </a:extLst>
          </p:cNvPr>
          <p:cNvPicPr>
            <a:picLocks noChangeAspect="1"/>
          </p:cNvPicPr>
          <p:nvPr userDrawn="1"/>
        </p:nvPicPr>
        <p:blipFill>
          <a:blip r:embed="rId2"/>
          <a:stretch>
            <a:fillRect/>
          </a:stretch>
        </p:blipFill>
        <p:spPr>
          <a:xfrm>
            <a:off x="9951849" y="6108507"/>
            <a:ext cx="1656279" cy="290325"/>
          </a:xfrm>
          <a:prstGeom prst="rect">
            <a:avLst/>
          </a:prstGeom>
        </p:spPr>
      </p:pic>
      <p:sp>
        <p:nvSpPr>
          <p:cNvPr id="9" name="Freeform 8">
            <a:extLst>
              <a:ext uri="{FF2B5EF4-FFF2-40B4-BE49-F238E27FC236}">
                <a16:creationId xmlns:a16="http://schemas.microsoft.com/office/drawing/2014/main" id="{02A3C70B-5C83-CAFF-757D-B52CC2A28A20}"/>
              </a:ext>
            </a:extLst>
          </p:cNvPr>
          <p:cNvSpPr/>
          <p:nvPr userDrawn="1"/>
        </p:nvSpPr>
        <p:spPr>
          <a:xfrm flipH="1">
            <a:off x="0" y="182"/>
            <a:ext cx="12192000" cy="5706546"/>
          </a:xfrm>
          <a:custGeom>
            <a:avLst/>
            <a:gdLst>
              <a:gd name="connsiteX0" fmla="*/ 5445059 w 5776857"/>
              <a:gd name="connsiteY0" fmla="*/ 6862150 h 6862150"/>
              <a:gd name="connsiteX1" fmla="*/ 2111942 w 5776857"/>
              <a:gd name="connsiteY1" fmla="*/ 6862150 h 6862150"/>
              <a:gd name="connsiteX2" fmla="*/ 2111942 w 5776857"/>
              <a:gd name="connsiteY2" fmla="*/ 6862149 h 6862150"/>
              <a:gd name="connsiteX3" fmla="*/ 0 w 5776857"/>
              <a:gd name="connsiteY3" fmla="*/ 6862149 h 6862150"/>
              <a:gd name="connsiteX4" fmla="*/ 0 w 5776857"/>
              <a:gd name="connsiteY4" fmla="*/ 0 h 6862150"/>
              <a:gd name="connsiteX5" fmla="*/ 5776857 w 5776857"/>
              <a:gd name="connsiteY5" fmla="*/ 0 h 6862150"/>
              <a:gd name="connsiteX6" fmla="*/ 5776857 w 5776857"/>
              <a:gd name="connsiteY6" fmla="*/ 6862149 h 6862150"/>
              <a:gd name="connsiteX7" fmla="*/ 5445059 w 5776857"/>
              <a:gd name="connsiteY7" fmla="*/ 6862149 h 6862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76857" h="6862150">
                <a:moveTo>
                  <a:pt x="5445059" y="6862150"/>
                </a:moveTo>
                <a:lnTo>
                  <a:pt x="2111942" y="6862150"/>
                </a:lnTo>
                <a:lnTo>
                  <a:pt x="2111942" y="6862149"/>
                </a:lnTo>
                <a:lnTo>
                  <a:pt x="0" y="6862149"/>
                </a:lnTo>
                <a:lnTo>
                  <a:pt x="0" y="0"/>
                </a:lnTo>
                <a:lnTo>
                  <a:pt x="5776857" y="0"/>
                </a:lnTo>
                <a:lnTo>
                  <a:pt x="5776857" y="6862149"/>
                </a:lnTo>
                <a:lnTo>
                  <a:pt x="5445059" y="6862149"/>
                </a:lnTo>
                <a:close/>
              </a:path>
            </a:pathLst>
          </a:custGeom>
          <a:gradFill flip="none" rotWithShape="1">
            <a:gsLst>
              <a:gs pos="64000">
                <a:srgbClr val="00345A"/>
              </a:gs>
              <a:gs pos="0">
                <a:schemeClr val="tx2"/>
              </a:gs>
              <a:gs pos="98000">
                <a:schemeClr val="accent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solidFill>
                <a:schemeClr val="accent3"/>
              </a:solidFill>
              <a:latin typeface="Grandview" panose="020B0502040204020203" pitchFamily="34" charset="0"/>
            </a:endParaRPr>
          </a:p>
        </p:txBody>
      </p:sp>
      <p:sp>
        <p:nvSpPr>
          <p:cNvPr id="15" name="Text Placeholder 2">
            <a:extLst>
              <a:ext uri="{FF2B5EF4-FFF2-40B4-BE49-F238E27FC236}">
                <a16:creationId xmlns:a16="http://schemas.microsoft.com/office/drawing/2014/main" id="{D27F0D0D-435D-F047-8AB4-BF884E34321E}"/>
              </a:ext>
            </a:extLst>
          </p:cNvPr>
          <p:cNvSpPr>
            <a:spLocks noGrp="1"/>
          </p:cNvSpPr>
          <p:nvPr>
            <p:ph type="body" idx="1" hasCustomPrompt="1"/>
          </p:nvPr>
        </p:nvSpPr>
        <p:spPr>
          <a:xfrm>
            <a:off x="1147246" y="3403372"/>
            <a:ext cx="9393753" cy="1219425"/>
          </a:xfrm>
        </p:spPr>
        <p:txBody>
          <a:bodyPr>
            <a:normAutofit/>
          </a:bodyPr>
          <a:lstStyle>
            <a:lvl1pPr marL="0" indent="0" algn="l">
              <a:buNone/>
              <a:defRPr sz="2200" b="0" spc="50" baseline="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add text</a:t>
            </a:r>
          </a:p>
        </p:txBody>
      </p:sp>
      <p:sp>
        <p:nvSpPr>
          <p:cNvPr id="24" name="Freeform 23">
            <a:extLst>
              <a:ext uri="{FF2B5EF4-FFF2-40B4-BE49-F238E27FC236}">
                <a16:creationId xmlns:a16="http://schemas.microsoft.com/office/drawing/2014/main" id="{7735F75C-1AB9-39CE-0AFD-9323C37BCC9E}"/>
              </a:ext>
            </a:extLst>
          </p:cNvPr>
          <p:cNvSpPr/>
          <p:nvPr userDrawn="1"/>
        </p:nvSpPr>
        <p:spPr>
          <a:xfrm>
            <a:off x="0" y="5706728"/>
            <a:ext cx="9474200" cy="1151271"/>
          </a:xfrm>
          <a:custGeom>
            <a:avLst/>
            <a:gdLst>
              <a:gd name="connsiteX0" fmla="*/ 8845402 w 9474200"/>
              <a:gd name="connsiteY0" fmla="*/ 0 h 1151271"/>
              <a:gd name="connsiteX1" fmla="*/ 9474200 w 9474200"/>
              <a:gd name="connsiteY1" fmla="*/ 0 h 1151271"/>
              <a:gd name="connsiteX2" fmla="*/ 8845405 w 9474200"/>
              <a:gd name="connsiteY2" fmla="*/ 1151265 h 1151271"/>
              <a:gd name="connsiteX3" fmla="*/ 8845405 w 9474200"/>
              <a:gd name="connsiteY3" fmla="*/ 1151271 h 1151271"/>
              <a:gd name="connsiteX4" fmla="*/ 8845402 w 9474200"/>
              <a:gd name="connsiteY4" fmla="*/ 1151271 h 1151271"/>
              <a:gd name="connsiteX5" fmla="*/ 0 w 9474200"/>
              <a:gd name="connsiteY5" fmla="*/ 1151271 h 1151271"/>
              <a:gd name="connsiteX6" fmla="*/ 0 w 9474200"/>
              <a:gd name="connsiteY6" fmla="*/ 1 h 1151271"/>
              <a:gd name="connsiteX7" fmla="*/ 8845402 w 9474200"/>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74200" h="1151271">
                <a:moveTo>
                  <a:pt x="8845402" y="0"/>
                </a:moveTo>
                <a:lnTo>
                  <a:pt x="9474200" y="0"/>
                </a:lnTo>
                <a:lnTo>
                  <a:pt x="8845405" y="1151265"/>
                </a:lnTo>
                <a:lnTo>
                  <a:pt x="8845405" y="1151271"/>
                </a:lnTo>
                <a:lnTo>
                  <a:pt x="8845402" y="1151271"/>
                </a:lnTo>
                <a:lnTo>
                  <a:pt x="0" y="1151271"/>
                </a:lnTo>
                <a:lnTo>
                  <a:pt x="0" y="1"/>
                </a:lnTo>
                <a:lnTo>
                  <a:pt x="8845402" y="1"/>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3" name="Freeform 22">
            <a:extLst>
              <a:ext uri="{FF2B5EF4-FFF2-40B4-BE49-F238E27FC236}">
                <a16:creationId xmlns:a16="http://schemas.microsoft.com/office/drawing/2014/main" id="{12F67198-EA74-A899-4CF3-003C600FAA3F}"/>
              </a:ext>
            </a:extLst>
          </p:cNvPr>
          <p:cNvSpPr/>
          <p:nvPr userDrawn="1"/>
        </p:nvSpPr>
        <p:spPr>
          <a:xfrm>
            <a:off x="1" y="5706728"/>
            <a:ext cx="8114301" cy="1151271"/>
          </a:xfrm>
          <a:custGeom>
            <a:avLst/>
            <a:gdLst>
              <a:gd name="connsiteX0" fmla="*/ 7485503 w 8114301"/>
              <a:gd name="connsiteY0" fmla="*/ 0 h 1151271"/>
              <a:gd name="connsiteX1" fmla="*/ 8114301 w 8114301"/>
              <a:gd name="connsiteY1" fmla="*/ 0 h 1151271"/>
              <a:gd name="connsiteX2" fmla="*/ 7485506 w 8114301"/>
              <a:gd name="connsiteY2" fmla="*/ 1151265 h 1151271"/>
              <a:gd name="connsiteX3" fmla="*/ 7485506 w 8114301"/>
              <a:gd name="connsiteY3" fmla="*/ 1151271 h 1151271"/>
              <a:gd name="connsiteX4" fmla="*/ 7485503 w 8114301"/>
              <a:gd name="connsiteY4" fmla="*/ 1151271 h 1151271"/>
              <a:gd name="connsiteX5" fmla="*/ 0 w 8114301"/>
              <a:gd name="connsiteY5" fmla="*/ 1151271 h 1151271"/>
              <a:gd name="connsiteX6" fmla="*/ 0 w 8114301"/>
              <a:gd name="connsiteY6" fmla="*/ 1 h 1151271"/>
              <a:gd name="connsiteX7" fmla="*/ 7485503 w 8114301"/>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14301" h="1151271">
                <a:moveTo>
                  <a:pt x="7485503" y="0"/>
                </a:moveTo>
                <a:lnTo>
                  <a:pt x="8114301" y="0"/>
                </a:lnTo>
                <a:lnTo>
                  <a:pt x="7485506" y="1151265"/>
                </a:lnTo>
                <a:lnTo>
                  <a:pt x="7485506" y="1151271"/>
                </a:lnTo>
                <a:lnTo>
                  <a:pt x="7485503" y="1151271"/>
                </a:lnTo>
                <a:lnTo>
                  <a:pt x="0" y="1151271"/>
                </a:lnTo>
                <a:lnTo>
                  <a:pt x="0" y="1"/>
                </a:lnTo>
                <a:lnTo>
                  <a:pt x="7485503" y="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sp>
        <p:nvSpPr>
          <p:cNvPr id="21" name="Freeform 20">
            <a:extLst>
              <a:ext uri="{FF2B5EF4-FFF2-40B4-BE49-F238E27FC236}">
                <a16:creationId xmlns:a16="http://schemas.microsoft.com/office/drawing/2014/main" id="{88362A17-0A79-B017-77FD-DFA7DE2981EC}"/>
              </a:ext>
            </a:extLst>
          </p:cNvPr>
          <p:cNvSpPr/>
          <p:nvPr userDrawn="1"/>
        </p:nvSpPr>
        <p:spPr>
          <a:xfrm>
            <a:off x="0" y="5706728"/>
            <a:ext cx="7826394" cy="1151271"/>
          </a:xfrm>
          <a:custGeom>
            <a:avLst/>
            <a:gdLst>
              <a:gd name="connsiteX0" fmla="*/ 7197596 w 7826394"/>
              <a:gd name="connsiteY0" fmla="*/ 0 h 1151271"/>
              <a:gd name="connsiteX1" fmla="*/ 7826394 w 7826394"/>
              <a:gd name="connsiteY1" fmla="*/ 0 h 1151271"/>
              <a:gd name="connsiteX2" fmla="*/ 7197599 w 7826394"/>
              <a:gd name="connsiteY2" fmla="*/ 1151265 h 1151271"/>
              <a:gd name="connsiteX3" fmla="*/ 7197599 w 7826394"/>
              <a:gd name="connsiteY3" fmla="*/ 1151271 h 1151271"/>
              <a:gd name="connsiteX4" fmla="*/ 7197596 w 7826394"/>
              <a:gd name="connsiteY4" fmla="*/ 1151271 h 1151271"/>
              <a:gd name="connsiteX5" fmla="*/ 0 w 7826394"/>
              <a:gd name="connsiteY5" fmla="*/ 1151271 h 1151271"/>
              <a:gd name="connsiteX6" fmla="*/ 0 w 7826394"/>
              <a:gd name="connsiteY6" fmla="*/ 1 h 1151271"/>
              <a:gd name="connsiteX7" fmla="*/ 7197596 w 7826394"/>
              <a:gd name="connsiteY7" fmla="*/ 1 h 115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826394" h="1151271">
                <a:moveTo>
                  <a:pt x="7197596" y="0"/>
                </a:moveTo>
                <a:lnTo>
                  <a:pt x="7826394" y="0"/>
                </a:lnTo>
                <a:lnTo>
                  <a:pt x="7197599" y="1151265"/>
                </a:lnTo>
                <a:lnTo>
                  <a:pt x="7197599" y="1151271"/>
                </a:lnTo>
                <a:lnTo>
                  <a:pt x="7197596" y="1151271"/>
                </a:lnTo>
                <a:lnTo>
                  <a:pt x="0" y="1151271"/>
                </a:lnTo>
                <a:lnTo>
                  <a:pt x="0" y="1"/>
                </a:lnTo>
                <a:lnTo>
                  <a:pt x="7197596" y="1"/>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0" i="0" dirty="0">
              <a:latin typeface="Grandview" panose="020B0502040204020203" pitchFamily="34" charset="0"/>
            </a:endParaRPr>
          </a:p>
        </p:txBody>
      </p:sp>
      <p:cxnSp>
        <p:nvCxnSpPr>
          <p:cNvPr id="11" name="Straight Connector 10">
            <a:extLst>
              <a:ext uri="{FF2B5EF4-FFF2-40B4-BE49-F238E27FC236}">
                <a16:creationId xmlns:a16="http://schemas.microsoft.com/office/drawing/2014/main" id="{9A0388D7-F9E4-71A0-BFB2-F921F7AAD871}"/>
              </a:ext>
            </a:extLst>
          </p:cNvPr>
          <p:cNvCxnSpPr>
            <a:cxnSpLocks/>
          </p:cNvCxnSpPr>
          <p:nvPr userDrawn="1"/>
        </p:nvCxnSpPr>
        <p:spPr>
          <a:xfrm>
            <a:off x="1239294" y="3149090"/>
            <a:ext cx="141518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D035F1AF-F17C-81EC-9B50-AFA99EBBF67D}"/>
              </a:ext>
            </a:extLst>
          </p:cNvPr>
          <p:cNvSpPr txBox="1"/>
          <p:nvPr userDrawn="1"/>
        </p:nvSpPr>
        <p:spPr>
          <a:xfrm>
            <a:off x="1159347" y="1268097"/>
            <a:ext cx="4147279" cy="1656414"/>
          </a:xfrm>
          <a:prstGeom prst="rect">
            <a:avLst/>
          </a:prstGeom>
          <a:noFill/>
        </p:spPr>
        <p:txBody>
          <a:bodyPr wrap="square" rtlCol="0" anchor="b">
            <a:noAutofit/>
          </a:bodyPr>
          <a:lstStyle/>
          <a:p>
            <a:pPr algn="l"/>
            <a:r>
              <a:rPr lang="en-US" sz="6000" dirty="0">
                <a:solidFill>
                  <a:schemeClr val="bg1"/>
                </a:solidFill>
                <a:latin typeface="Grandview" panose="020B0502040204020203" pitchFamily="34" charset="0"/>
              </a:rPr>
              <a:t>Thank You</a:t>
            </a:r>
          </a:p>
        </p:txBody>
      </p:sp>
    </p:spTree>
    <p:extLst>
      <p:ext uri="{BB962C8B-B14F-4D97-AF65-F5344CB8AC3E}">
        <p14:creationId xmlns:p14="http://schemas.microsoft.com/office/powerpoint/2010/main" val="3087283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cSld name="2_Section Header">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1D2AF923-2DBB-C54F-B8EF-CA76279A9EC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12204248" cy="4186237"/>
          </a:xfrm>
          <a:prstGeom prst="rect">
            <a:avLst/>
          </a:prstGeom>
        </p:spPr>
      </p:pic>
      <p:sp>
        <p:nvSpPr>
          <p:cNvPr id="2" name="Title 1">
            <a:extLst>
              <a:ext uri="{FF2B5EF4-FFF2-40B4-BE49-F238E27FC236}">
                <a16:creationId xmlns:a16="http://schemas.microsoft.com/office/drawing/2014/main" id="{7F9BC06D-BC1D-A841-ABBE-9DB03EED3E3C}"/>
              </a:ext>
            </a:extLst>
          </p:cNvPr>
          <p:cNvSpPr>
            <a:spLocks noGrp="1"/>
          </p:cNvSpPr>
          <p:nvPr>
            <p:ph type="title" hasCustomPrompt="1"/>
          </p:nvPr>
        </p:nvSpPr>
        <p:spPr>
          <a:xfrm>
            <a:off x="576404" y="4680365"/>
            <a:ext cx="10515600" cy="650460"/>
          </a:xfrm>
        </p:spPr>
        <p:txBody>
          <a:bodyPr anchor="ctr">
            <a:normAutofit/>
          </a:bodyPr>
          <a:lstStyle>
            <a:lvl1pPr algn="ctr">
              <a:defRPr sz="3500">
                <a:solidFill>
                  <a:schemeClr val="tx2"/>
                </a:solidFill>
              </a:defRPr>
            </a:lvl1pPr>
          </a:lstStyle>
          <a:p>
            <a:r>
              <a:rPr lang="en-US"/>
              <a:t>CLICK TO EDIT MASTER TITLE STYLE</a:t>
            </a:r>
          </a:p>
        </p:txBody>
      </p:sp>
      <p:sp>
        <p:nvSpPr>
          <p:cNvPr id="3" name="Text Placeholder 2">
            <a:extLst>
              <a:ext uri="{FF2B5EF4-FFF2-40B4-BE49-F238E27FC236}">
                <a16:creationId xmlns:a16="http://schemas.microsoft.com/office/drawing/2014/main" id="{D27F0D0D-435D-F047-8AB4-BF884E34321E}"/>
              </a:ext>
            </a:extLst>
          </p:cNvPr>
          <p:cNvSpPr>
            <a:spLocks noGrp="1"/>
          </p:cNvSpPr>
          <p:nvPr>
            <p:ph type="body" idx="1"/>
          </p:nvPr>
        </p:nvSpPr>
        <p:spPr>
          <a:xfrm>
            <a:off x="576404" y="5357813"/>
            <a:ext cx="10515600" cy="649795"/>
          </a:xfrm>
        </p:spPr>
        <p:txBody>
          <a:bodyPr>
            <a:normAutofit/>
          </a:bodyPr>
          <a:lstStyle>
            <a:lvl1pPr marL="0" indent="0" algn="ctr">
              <a:buNone/>
              <a:defRPr sz="1500" b="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5" name="Group 4">
            <a:extLst>
              <a:ext uri="{FF2B5EF4-FFF2-40B4-BE49-F238E27FC236}">
                <a16:creationId xmlns:a16="http://schemas.microsoft.com/office/drawing/2014/main" id="{0441BE1C-3201-8046-98E6-0BD7F4CDBA8F}"/>
              </a:ext>
            </a:extLst>
          </p:cNvPr>
          <p:cNvGrpSpPr/>
          <p:nvPr userDrawn="1"/>
        </p:nvGrpSpPr>
        <p:grpSpPr>
          <a:xfrm>
            <a:off x="5139588" y="3826730"/>
            <a:ext cx="1389232" cy="571004"/>
            <a:chOff x="533634" y="3826730"/>
            <a:chExt cx="1389232" cy="571004"/>
          </a:xfrm>
        </p:grpSpPr>
        <p:sp>
          <p:nvSpPr>
            <p:cNvPr id="4" name="Triangle 3">
              <a:extLst>
                <a:ext uri="{FF2B5EF4-FFF2-40B4-BE49-F238E27FC236}">
                  <a16:creationId xmlns:a16="http://schemas.microsoft.com/office/drawing/2014/main" id="{3E56D646-B424-2849-A409-37161785DE3A}"/>
                </a:ext>
              </a:extLst>
            </p:cNvPr>
            <p:cNvSpPr/>
            <p:nvPr userDrawn="1"/>
          </p:nvSpPr>
          <p:spPr>
            <a:xfrm>
              <a:off x="576404" y="3826730"/>
              <a:ext cx="1341169" cy="3595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0ADD1C-3B38-2344-A3D1-7BEE069954D3}"/>
                </a:ext>
              </a:extLst>
            </p:cNvPr>
            <p:cNvGrpSpPr/>
            <p:nvPr userDrawn="1"/>
          </p:nvGrpSpPr>
          <p:grpSpPr>
            <a:xfrm rot="16200000">
              <a:off x="1048758" y="3523627"/>
              <a:ext cx="358983" cy="1389232"/>
              <a:chOff x="10819113" y="-279033"/>
              <a:chExt cx="990401" cy="3832766"/>
            </a:xfrm>
            <a:solidFill>
              <a:schemeClr val="bg2"/>
            </a:solidFill>
          </p:grpSpPr>
          <p:sp>
            <p:nvSpPr>
              <p:cNvPr id="9" name="Trapezoid 23">
                <a:extLst>
                  <a:ext uri="{FF2B5EF4-FFF2-40B4-BE49-F238E27FC236}">
                    <a16:creationId xmlns:a16="http://schemas.microsoft.com/office/drawing/2014/main" id="{5CFDE20B-E499-7D41-B026-27990CE9ED6F}"/>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rapezoid 21">
                <a:extLst>
                  <a:ext uri="{FF2B5EF4-FFF2-40B4-BE49-F238E27FC236}">
                    <a16:creationId xmlns:a16="http://schemas.microsoft.com/office/drawing/2014/main" id="{9CCEA59B-DDF9-8D49-9657-BAA2D10A515D}"/>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grpSp>
      <p:pic>
        <p:nvPicPr>
          <p:cNvPr id="13" name="Picture 12" descr="Icon&#10;&#10;Description automatically generated">
            <a:extLst>
              <a:ext uri="{FF2B5EF4-FFF2-40B4-BE49-F238E27FC236}">
                <a16:creationId xmlns:a16="http://schemas.microsoft.com/office/drawing/2014/main" id="{837D6987-A703-674D-89B7-277E5FDDA2F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4993797" y="6242394"/>
            <a:ext cx="1678399" cy="292608"/>
          </a:xfrm>
          <a:prstGeom prst="rect">
            <a:avLst/>
          </a:prstGeom>
        </p:spPr>
      </p:pic>
    </p:spTree>
    <p:extLst>
      <p:ext uri="{BB962C8B-B14F-4D97-AF65-F5344CB8AC3E}">
        <p14:creationId xmlns:p14="http://schemas.microsoft.com/office/powerpoint/2010/main" val="4907711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6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51D0E6C2-2606-7849-914A-246AEE20BDB2}"/>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‹Nº›</a:t>
            </a:fld>
            <a:endParaRPr lang="en-US"/>
          </a:p>
        </p:txBody>
      </p:sp>
      <p:sp>
        <p:nvSpPr>
          <p:cNvPr id="11" name="Footer Placeholder 4">
            <a:extLst>
              <a:ext uri="{FF2B5EF4-FFF2-40B4-BE49-F238E27FC236}">
                <a16:creationId xmlns:a16="http://schemas.microsoft.com/office/drawing/2014/main" id="{ABD831F4-3D6B-4148-BF59-12CFF87C8FC4}"/>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FF960A84-2024-0B4E-BD39-7ABF375FB225}"/>
              </a:ext>
            </a:extLst>
          </p:cNvPr>
          <p:cNvGrpSpPr/>
          <p:nvPr userDrawn="1"/>
        </p:nvGrpSpPr>
        <p:grpSpPr>
          <a:xfrm>
            <a:off x="704493" y="2259377"/>
            <a:ext cx="10672344" cy="1361528"/>
            <a:chOff x="704493" y="2259377"/>
            <a:chExt cx="10672344" cy="1361528"/>
          </a:xfrm>
        </p:grpSpPr>
        <p:grpSp>
          <p:nvGrpSpPr>
            <p:cNvPr id="13" name="Group 12">
              <a:extLst>
                <a:ext uri="{FF2B5EF4-FFF2-40B4-BE49-F238E27FC236}">
                  <a16:creationId xmlns:a16="http://schemas.microsoft.com/office/drawing/2014/main" id="{C8AE5655-7F05-2E4C-A25F-0C143431F861}"/>
                </a:ext>
              </a:extLst>
            </p:cNvPr>
            <p:cNvGrpSpPr/>
            <p:nvPr userDrawn="1"/>
          </p:nvGrpSpPr>
          <p:grpSpPr>
            <a:xfrm>
              <a:off x="704493" y="2259377"/>
              <a:ext cx="346362" cy="1340390"/>
              <a:chOff x="10819113" y="-279033"/>
              <a:chExt cx="990401" cy="3832766"/>
            </a:xfrm>
            <a:solidFill>
              <a:schemeClr val="bg2"/>
            </a:solidFill>
          </p:grpSpPr>
          <p:sp>
            <p:nvSpPr>
              <p:cNvPr id="16" name="Trapezoid 23">
                <a:extLst>
                  <a:ext uri="{FF2B5EF4-FFF2-40B4-BE49-F238E27FC236}">
                    <a16:creationId xmlns:a16="http://schemas.microsoft.com/office/drawing/2014/main" id="{4808CF1A-F006-A94E-9EF4-90AA80226CBB}"/>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rapezoid 21">
                <a:extLst>
                  <a:ext uri="{FF2B5EF4-FFF2-40B4-BE49-F238E27FC236}">
                    <a16:creationId xmlns:a16="http://schemas.microsoft.com/office/drawing/2014/main" id="{FAB4A81C-F833-2746-8ACB-B102C3DD6904}"/>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C0D72F65-54C6-F941-9946-9C2DF4D3BAF7}"/>
                </a:ext>
              </a:extLst>
            </p:cNvPr>
            <p:cNvSpPr txBox="1"/>
            <p:nvPr userDrawn="1"/>
          </p:nvSpPr>
          <p:spPr>
            <a:xfrm>
              <a:off x="1303489" y="2605242"/>
              <a:ext cx="10073348" cy="646331"/>
            </a:xfrm>
            <a:prstGeom prst="rect">
              <a:avLst/>
            </a:prstGeom>
            <a:noFill/>
          </p:spPr>
          <p:txBody>
            <a:bodyPr wrap="square" rtlCol="0">
              <a:spAutoFit/>
            </a:bodyPr>
            <a:lstStyle/>
            <a:p>
              <a:r>
                <a:rPr lang="es-AR" sz="3600" b="1">
                  <a:solidFill>
                    <a:schemeClr val="tx2"/>
                  </a:solidFill>
                </a:rPr>
                <a:t>CHOOSE ONE THANK YOU SLIDE</a:t>
              </a:r>
            </a:p>
          </p:txBody>
        </p:sp>
        <p:sp>
          <p:nvSpPr>
            <p:cNvPr id="15" name="Rectangle 14">
              <a:extLst>
                <a:ext uri="{FF2B5EF4-FFF2-40B4-BE49-F238E27FC236}">
                  <a16:creationId xmlns:a16="http://schemas.microsoft.com/office/drawing/2014/main" id="{5053B774-A546-E54B-9629-1E35F4F997AF}"/>
                </a:ext>
              </a:extLst>
            </p:cNvPr>
            <p:cNvSpPr/>
            <p:nvPr userDrawn="1"/>
          </p:nvSpPr>
          <p:spPr>
            <a:xfrm>
              <a:off x="1303488" y="3251573"/>
              <a:ext cx="9360967" cy="369332"/>
            </a:xfrm>
            <a:prstGeom prst="rect">
              <a:avLst/>
            </a:prstGeom>
          </p:spPr>
          <p:txBody>
            <a:bodyPr wrap="square">
              <a:spAutoFit/>
            </a:bodyPr>
            <a:lstStyle/>
            <a:p>
              <a:r>
                <a:rPr lang="en-US" sz="1800" b="1">
                  <a:solidFill>
                    <a:schemeClr val="accent1"/>
                  </a:solidFill>
                </a:rPr>
                <a:t>FOR ADDITIONAL IMAGES, PLEASE VISIT THE JABIL BRAND PORTAL </a:t>
              </a:r>
            </a:p>
          </p:txBody>
        </p:sp>
      </p:grpSp>
    </p:spTree>
    <p:extLst>
      <p:ext uri="{BB962C8B-B14F-4D97-AF65-F5344CB8AC3E}">
        <p14:creationId xmlns:p14="http://schemas.microsoft.com/office/powerpoint/2010/main" val="29854813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0_Blank">
    <p:spTree>
      <p:nvGrpSpPr>
        <p:cNvPr id="1" name=""/>
        <p:cNvGrpSpPr/>
        <p:nvPr/>
      </p:nvGrpSpPr>
      <p:grpSpPr>
        <a:xfrm>
          <a:off x="0" y="0"/>
          <a:ext cx="0" cy="0"/>
          <a:chOff x="0" y="0"/>
          <a:chExt cx="0" cy="0"/>
        </a:xfrm>
      </p:grpSpPr>
      <p:sp>
        <p:nvSpPr>
          <p:cNvPr id="10" name="Slide Number Placeholder 3">
            <a:extLst>
              <a:ext uri="{FF2B5EF4-FFF2-40B4-BE49-F238E27FC236}">
                <a16:creationId xmlns:a16="http://schemas.microsoft.com/office/drawing/2014/main" id="{85E9ED8F-4F2A-3C47-B58F-743FEBACA6C7}"/>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‹Nº›</a:t>
            </a:fld>
            <a:endParaRPr lang="en-US"/>
          </a:p>
        </p:txBody>
      </p:sp>
      <p:sp>
        <p:nvSpPr>
          <p:cNvPr id="11" name="Footer Placeholder 4">
            <a:extLst>
              <a:ext uri="{FF2B5EF4-FFF2-40B4-BE49-F238E27FC236}">
                <a16:creationId xmlns:a16="http://schemas.microsoft.com/office/drawing/2014/main" id="{362E5BAD-1AEA-884A-A509-9A4CF459D015}"/>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2" name="Group 11">
            <a:extLst>
              <a:ext uri="{FF2B5EF4-FFF2-40B4-BE49-F238E27FC236}">
                <a16:creationId xmlns:a16="http://schemas.microsoft.com/office/drawing/2014/main" id="{9560E49F-CF63-6346-8F10-2CA2C5EEE6D2}"/>
              </a:ext>
            </a:extLst>
          </p:cNvPr>
          <p:cNvGrpSpPr/>
          <p:nvPr userDrawn="1"/>
        </p:nvGrpSpPr>
        <p:grpSpPr>
          <a:xfrm>
            <a:off x="704493" y="2259377"/>
            <a:ext cx="10672344" cy="1340390"/>
            <a:chOff x="704493" y="2259377"/>
            <a:chExt cx="10672344" cy="1340390"/>
          </a:xfrm>
        </p:grpSpPr>
        <p:grpSp>
          <p:nvGrpSpPr>
            <p:cNvPr id="13" name="Group 12">
              <a:extLst>
                <a:ext uri="{FF2B5EF4-FFF2-40B4-BE49-F238E27FC236}">
                  <a16:creationId xmlns:a16="http://schemas.microsoft.com/office/drawing/2014/main" id="{6CFB0830-53C0-3548-B3D1-34B385003A33}"/>
                </a:ext>
              </a:extLst>
            </p:cNvPr>
            <p:cNvGrpSpPr/>
            <p:nvPr userDrawn="1"/>
          </p:nvGrpSpPr>
          <p:grpSpPr>
            <a:xfrm>
              <a:off x="704493" y="2259377"/>
              <a:ext cx="346362" cy="1340390"/>
              <a:chOff x="10819113" y="-279033"/>
              <a:chExt cx="990401" cy="3832766"/>
            </a:xfrm>
            <a:solidFill>
              <a:schemeClr val="bg2"/>
            </a:solidFill>
          </p:grpSpPr>
          <p:sp>
            <p:nvSpPr>
              <p:cNvPr id="15" name="Trapezoid 23">
                <a:extLst>
                  <a:ext uri="{FF2B5EF4-FFF2-40B4-BE49-F238E27FC236}">
                    <a16:creationId xmlns:a16="http://schemas.microsoft.com/office/drawing/2014/main" id="{4FE4CB6B-B3F9-0940-B6A2-B5A67D6E6655}"/>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rapezoid 21">
                <a:extLst>
                  <a:ext uri="{FF2B5EF4-FFF2-40B4-BE49-F238E27FC236}">
                    <a16:creationId xmlns:a16="http://schemas.microsoft.com/office/drawing/2014/main" id="{4FC99C3B-F883-014D-8BF4-041DD9092E76}"/>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a:extLst>
                <a:ext uri="{FF2B5EF4-FFF2-40B4-BE49-F238E27FC236}">
                  <a16:creationId xmlns:a16="http://schemas.microsoft.com/office/drawing/2014/main" id="{A34F05DE-4101-A346-AB1C-EAB76634CB60}"/>
                </a:ext>
              </a:extLst>
            </p:cNvPr>
            <p:cNvSpPr txBox="1"/>
            <p:nvPr userDrawn="1"/>
          </p:nvSpPr>
          <p:spPr>
            <a:xfrm>
              <a:off x="1303489" y="2505670"/>
              <a:ext cx="10073348" cy="923330"/>
            </a:xfrm>
            <a:prstGeom prst="rect">
              <a:avLst/>
            </a:prstGeom>
            <a:noFill/>
          </p:spPr>
          <p:txBody>
            <a:bodyPr wrap="square" rtlCol="0">
              <a:spAutoFit/>
            </a:bodyPr>
            <a:lstStyle/>
            <a:p>
              <a:r>
                <a:rPr lang="en-US" sz="3600" b="1">
                  <a:solidFill>
                    <a:schemeClr val="tx2"/>
                  </a:solidFill>
                </a:rPr>
                <a:t>CHOOSE ONE HEADER STYLE </a:t>
              </a:r>
              <a:br>
                <a:rPr lang="en-US" sz="2800" b="1">
                  <a:solidFill>
                    <a:schemeClr val="tx2"/>
                  </a:solidFill>
                </a:rPr>
              </a:br>
              <a:r>
                <a:rPr lang="en-US" sz="1800" b="0">
                  <a:solidFill>
                    <a:schemeClr val="accent1"/>
                  </a:solidFill>
                </a:rPr>
                <a:t>SEE SLIDE LAYOUT LIBRARY WITH THE MATCHING HEADER STYLE FOR LAYOUT SUGGESTIONS</a:t>
              </a:r>
            </a:p>
          </p:txBody>
        </p:sp>
      </p:grpSp>
    </p:spTree>
    <p:extLst>
      <p:ext uri="{BB962C8B-B14F-4D97-AF65-F5344CB8AC3E}">
        <p14:creationId xmlns:p14="http://schemas.microsoft.com/office/powerpoint/2010/main" val="430638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17" name="Slide Number Placeholder 3">
            <a:extLst>
              <a:ext uri="{FF2B5EF4-FFF2-40B4-BE49-F238E27FC236}">
                <a16:creationId xmlns:a16="http://schemas.microsoft.com/office/drawing/2014/main" id="{43D58331-1A9A-B34B-A44B-BE029F76FBF9}"/>
              </a:ext>
            </a:extLst>
          </p:cNvPr>
          <p:cNvSpPr>
            <a:spLocks noGrp="1"/>
          </p:cNvSpPr>
          <p:nvPr>
            <p:ph type="sldNum" sz="quarter" idx="12"/>
          </p:nvPr>
        </p:nvSpPr>
        <p:spPr>
          <a:xfrm>
            <a:off x="9238129" y="6492874"/>
            <a:ext cx="2743200" cy="365125"/>
          </a:xfrm>
        </p:spPr>
        <p:txBody>
          <a:bodyPr/>
          <a:lstStyle/>
          <a:p>
            <a:fld id="{13B88A40-E78F-6746-87E4-E178EA71B0DC}" type="slidenum">
              <a:rPr lang="en-US" smtClean="0"/>
              <a:t>‹Nº›</a:t>
            </a:fld>
            <a:endParaRPr lang="en-US"/>
          </a:p>
        </p:txBody>
      </p:sp>
      <p:sp>
        <p:nvSpPr>
          <p:cNvPr id="18" name="Footer Placeholder 4">
            <a:extLst>
              <a:ext uri="{FF2B5EF4-FFF2-40B4-BE49-F238E27FC236}">
                <a16:creationId xmlns:a16="http://schemas.microsoft.com/office/drawing/2014/main" id="{09ECEE64-692A-5140-8DED-C4690119AC3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grpSp>
        <p:nvGrpSpPr>
          <p:cNvPr id="19" name="Group 18">
            <a:extLst>
              <a:ext uri="{FF2B5EF4-FFF2-40B4-BE49-F238E27FC236}">
                <a16:creationId xmlns:a16="http://schemas.microsoft.com/office/drawing/2014/main" id="{806A09CA-B19D-8040-85FD-FEF93AB27741}"/>
              </a:ext>
            </a:extLst>
          </p:cNvPr>
          <p:cNvGrpSpPr/>
          <p:nvPr userDrawn="1"/>
        </p:nvGrpSpPr>
        <p:grpSpPr>
          <a:xfrm>
            <a:off x="704493" y="2259377"/>
            <a:ext cx="11182706" cy="1361528"/>
            <a:chOff x="704493" y="2259377"/>
            <a:chExt cx="11182706" cy="1361528"/>
          </a:xfrm>
        </p:grpSpPr>
        <p:grpSp>
          <p:nvGrpSpPr>
            <p:cNvPr id="20" name="Group 19">
              <a:extLst>
                <a:ext uri="{FF2B5EF4-FFF2-40B4-BE49-F238E27FC236}">
                  <a16:creationId xmlns:a16="http://schemas.microsoft.com/office/drawing/2014/main" id="{F7F52E25-BA21-7944-80AC-03FB2A112E2D}"/>
                </a:ext>
              </a:extLst>
            </p:cNvPr>
            <p:cNvGrpSpPr/>
            <p:nvPr userDrawn="1"/>
          </p:nvGrpSpPr>
          <p:grpSpPr>
            <a:xfrm>
              <a:off x="704493" y="2259377"/>
              <a:ext cx="346362" cy="1340390"/>
              <a:chOff x="10819113" y="-279033"/>
              <a:chExt cx="990401" cy="3832766"/>
            </a:xfrm>
            <a:solidFill>
              <a:schemeClr val="bg2"/>
            </a:solidFill>
          </p:grpSpPr>
          <p:sp>
            <p:nvSpPr>
              <p:cNvPr id="23" name="Trapezoid 23">
                <a:extLst>
                  <a:ext uri="{FF2B5EF4-FFF2-40B4-BE49-F238E27FC236}">
                    <a16:creationId xmlns:a16="http://schemas.microsoft.com/office/drawing/2014/main" id="{7BCB0728-5E0C-FC4C-888E-711399C6063C}"/>
                  </a:ext>
                </a:extLst>
              </p:cNvPr>
              <p:cNvSpPr/>
              <p:nvPr/>
            </p:nvSpPr>
            <p:spPr>
              <a:xfrm rot="6932527">
                <a:off x="10297909" y="2236933"/>
                <a:ext cx="1838004" cy="795595"/>
              </a:xfrm>
              <a:custGeom>
                <a:avLst/>
                <a:gdLst>
                  <a:gd name="connsiteX0" fmla="*/ 0 w 1294318"/>
                  <a:gd name="connsiteY0" fmla="*/ 552450 h 552450"/>
                  <a:gd name="connsiteX1" fmla="*/ 138113 w 1294318"/>
                  <a:gd name="connsiteY1" fmla="*/ 0 h 552450"/>
                  <a:gd name="connsiteX2" fmla="*/ 1156206 w 1294318"/>
                  <a:gd name="connsiteY2" fmla="*/ 0 h 552450"/>
                  <a:gd name="connsiteX3" fmla="*/ 1294318 w 1294318"/>
                  <a:gd name="connsiteY3" fmla="*/ 552450 h 552450"/>
                  <a:gd name="connsiteX4" fmla="*/ 0 w 1294318"/>
                  <a:gd name="connsiteY4" fmla="*/ 552450 h 552450"/>
                  <a:gd name="connsiteX0" fmla="*/ 0 w 1294318"/>
                  <a:gd name="connsiteY0" fmla="*/ 598514 h 598514"/>
                  <a:gd name="connsiteX1" fmla="*/ 182959 w 1294318"/>
                  <a:gd name="connsiteY1" fmla="*/ 0 h 598514"/>
                  <a:gd name="connsiteX2" fmla="*/ 1156206 w 1294318"/>
                  <a:gd name="connsiteY2" fmla="*/ 46064 h 598514"/>
                  <a:gd name="connsiteX3" fmla="*/ 1294318 w 1294318"/>
                  <a:gd name="connsiteY3" fmla="*/ 598514 h 598514"/>
                  <a:gd name="connsiteX4" fmla="*/ 0 w 1294318"/>
                  <a:gd name="connsiteY4" fmla="*/ 598514 h 598514"/>
                  <a:gd name="connsiteX0" fmla="*/ 0 w 1621502"/>
                  <a:gd name="connsiteY0" fmla="*/ 709123 h 709123"/>
                  <a:gd name="connsiteX1" fmla="*/ 510143 w 1621502"/>
                  <a:gd name="connsiteY1" fmla="*/ 0 h 709123"/>
                  <a:gd name="connsiteX2" fmla="*/ 1483390 w 1621502"/>
                  <a:gd name="connsiteY2" fmla="*/ 46064 h 709123"/>
                  <a:gd name="connsiteX3" fmla="*/ 1621502 w 1621502"/>
                  <a:gd name="connsiteY3" fmla="*/ 598514 h 709123"/>
                  <a:gd name="connsiteX4" fmla="*/ 0 w 1621502"/>
                  <a:gd name="connsiteY4" fmla="*/ 709123 h 709123"/>
                  <a:gd name="connsiteX0" fmla="*/ 0 w 1842364"/>
                  <a:gd name="connsiteY0" fmla="*/ 709123 h 795595"/>
                  <a:gd name="connsiteX1" fmla="*/ 510143 w 1842364"/>
                  <a:gd name="connsiteY1" fmla="*/ 0 h 795595"/>
                  <a:gd name="connsiteX2" fmla="*/ 1483390 w 1842364"/>
                  <a:gd name="connsiteY2" fmla="*/ 46064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331053 w 1842364"/>
                  <a:gd name="connsiteY2" fmla="*/ 147013 h 795595"/>
                  <a:gd name="connsiteX3" fmla="*/ 1842364 w 1842364"/>
                  <a:gd name="connsiteY3" fmla="*/ 795595 h 795595"/>
                  <a:gd name="connsiteX4" fmla="*/ 0 w 1842364"/>
                  <a:gd name="connsiteY4" fmla="*/ 709123 h 795595"/>
                  <a:gd name="connsiteX0" fmla="*/ 0 w 1842364"/>
                  <a:gd name="connsiteY0" fmla="*/ 709123 h 795595"/>
                  <a:gd name="connsiteX1" fmla="*/ 510143 w 1842364"/>
                  <a:gd name="connsiteY1" fmla="*/ 0 h 795595"/>
                  <a:gd name="connsiteX2" fmla="*/ 1487623 w 1842364"/>
                  <a:gd name="connsiteY2" fmla="*/ 47560 h 795595"/>
                  <a:gd name="connsiteX3" fmla="*/ 1842364 w 1842364"/>
                  <a:gd name="connsiteY3" fmla="*/ 795595 h 795595"/>
                  <a:gd name="connsiteX4" fmla="*/ 0 w 1842364"/>
                  <a:gd name="connsiteY4" fmla="*/ 709123 h 795595"/>
                  <a:gd name="connsiteX0" fmla="*/ 0 w 1768516"/>
                  <a:gd name="connsiteY0" fmla="*/ 709021 h 795595"/>
                  <a:gd name="connsiteX1" fmla="*/ 436295 w 1768516"/>
                  <a:gd name="connsiteY1" fmla="*/ 0 h 795595"/>
                  <a:gd name="connsiteX2" fmla="*/ 1413775 w 1768516"/>
                  <a:gd name="connsiteY2" fmla="*/ 47560 h 795595"/>
                  <a:gd name="connsiteX3" fmla="*/ 1768516 w 1768516"/>
                  <a:gd name="connsiteY3" fmla="*/ 795595 h 795595"/>
                  <a:gd name="connsiteX4" fmla="*/ 0 w 1768516"/>
                  <a:gd name="connsiteY4" fmla="*/ 709021 h 795595"/>
                  <a:gd name="connsiteX0" fmla="*/ 0 w 1838004"/>
                  <a:gd name="connsiteY0" fmla="*/ 703520 h 795595"/>
                  <a:gd name="connsiteX1" fmla="*/ 505783 w 1838004"/>
                  <a:gd name="connsiteY1" fmla="*/ 0 h 795595"/>
                  <a:gd name="connsiteX2" fmla="*/ 1483263 w 1838004"/>
                  <a:gd name="connsiteY2" fmla="*/ 47560 h 795595"/>
                  <a:gd name="connsiteX3" fmla="*/ 1838004 w 1838004"/>
                  <a:gd name="connsiteY3" fmla="*/ 795595 h 795595"/>
                  <a:gd name="connsiteX4" fmla="*/ 0 w 1838004"/>
                  <a:gd name="connsiteY4" fmla="*/ 703520 h 795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004" h="795595">
                    <a:moveTo>
                      <a:pt x="0" y="703520"/>
                    </a:moveTo>
                    <a:lnTo>
                      <a:pt x="505783" y="0"/>
                    </a:lnTo>
                    <a:lnTo>
                      <a:pt x="1483263" y="47560"/>
                    </a:lnTo>
                    <a:lnTo>
                      <a:pt x="1838004" y="795595"/>
                    </a:lnTo>
                    <a:lnTo>
                      <a:pt x="0" y="703520"/>
                    </a:lnTo>
                    <a:close/>
                  </a:path>
                </a:pathLst>
              </a:custGeom>
              <a:solidFill>
                <a:srgbClr val="87C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rapezoid 21">
                <a:extLst>
                  <a:ext uri="{FF2B5EF4-FFF2-40B4-BE49-F238E27FC236}">
                    <a16:creationId xmlns:a16="http://schemas.microsoft.com/office/drawing/2014/main" id="{F537C509-E5EE-234D-900F-025A4125DF80}"/>
                  </a:ext>
                </a:extLst>
              </p:cNvPr>
              <p:cNvSpPr/>
              <p:nvPr/>
            </p:nvSpPr>
            <p:spPr>
              <a:xfrm rot="3564618">
                <a:off x="10053796" y="671900"/>
                <a:ext cx="2706651" cy="804785"/>
              </a:xfrm>
              <a:custGeom>
                <a:avLst/>
                <a:gdLst>
                  <a:gd name="connsiteX0" fmla="*/ 0 w 2153892"/>
                  <a:gd name="connsiteY0" fmla="*/ 691171 h 691171"/>
                  <a:gd name="connsiteX1" fmla="*/ 148616 w 2153892"/>
                  <a:gd name="connsiteY1" fmla="*/ 0 h 691171"/>
                  <a:gd name="connsiteX2" fmla="*/ 2005276 w 2153892"/>
                  <a:gd name="connsiteY2" fmla="*/ 0 h 691171"/>
                  <a:gd name="connsiteX3" fmla="*/ 2153892 w 2153892"/>
                  <a:gd name="connsiteY3" fmla="*/ 691171 h 691171"/>
                  <a:gd name="connsiteX4" fmla="*/ 0 w 2153892"/>
                  <a:gd name="connsiteY4" fmla="*/ 691171 h 691171"/>
                  <a:gd name="connsiteX0" fmla="*/ 0 w 2153892"/>
                  <a:gd name="connsiteY0" fmla="*/ 763728 h 763728"/>
                  <a:gd name="connsiteX1" fmla="*/ 169378 w 2153892"/>
                  <a:gd name="connsiteY1" fmla="*/ 0 h 763728"/>
                  <a:gd name="connsiteX2" fmla="*/ 2005276 w 2153892"/>
                  <a:gd name="connsiteY2" fmla="*/ 72557 h 763728"/>
                  <a:gd name="connsiteX3" fmla="*/ 2153892 w 2153892"/>
                  <a:gd name="connsiteY3" fmla="*/ 763728 h 763728"/>
                  <a:gd name="connsiteX4" fmla="*/ 0 w 2153892"/>
                  <a:gd name="connsiteY4" fmla="*/ 763728 h 763728"/>
                  <a:gd name="connsiteX0" fmla="*/ 0 w 2153892"/>
                  <a:gd name="connsiteY0" fmla="*/ 763728 h 763728"/>
                  <a:gd name="connsiteX1" fmla="*/ 169378 w 2153892"/>
                  <a:gd name="connsiteY1" fmla="*/ 0 h 763728"/>
                  <a:gd name="connsiteX2" fmla="*/ 2012358 w 2153892"/>
                  <a:gd name="connsiteY2" fmla="*/ 73055 h 763728"/>
                  <a:gd name="connsiteX3" fmla="*/ 2153892 w 2153892"/>
                  <a:gd name="connsiteY3" fmla="*/ 763728 h 763728"/>
                  <a:gd name="connsiteX4" fmla="*/ 0 w 2153892"/>
                  <a:gd name="connsiteY4" fmla="*/ 763728 h 763728"/>
                  <a:gd name="connsiteX0" fmla="*/ 0 w 2448226"/>
                  <a:gd name="connsiteY0" fmla="*/ 763728 h 808635"/>
                  <a:gd name="connsiteX1" fmla="*/ 169378 w 2448226"/>
                  <a:gd name="connsiteY1" fmla="*/ 0 h 808635"/>
                  <a:gd name="connsiteX2" fmla="*/ 2012358 w 2448226"/>
                  <a:gd name="connsiteY2" fmla="*/ 73055 h 808635"/>
                  <a:gd name="connsiteX3" fmla="*/ 2448226 w 2448226"/>
                  <a:gd name="connsiteY3" fmla="*/ 808635 h 808635"/>
                  <a:gd name="connsiteX4" fmla="*/ 0 w 2448226"/>
                  <a:gd name="connsiteY4" fmla="*/ 763728 h 808635"/>
                  <a:gd name="connsiteX0" fmla="*/ 0 w 2706651"/>
                  <a:gd name="connsiteY0" fmla="*/ 714230 h 808635"/>
                  <a:gd name="connsiteX1" fmla="*/ 427803 w 2706651"/>
                  <a:gd name="connsiteY1" fmla="*/ 0 h 808635"/>
                  <a:gd name="connsiteX2" fmla="*/ 2270783 w 2706651"/>
                  <a:gd name="connsiteY2" fmla="*/ 73055 h 808635"/>
                  <a:gd name="connsiteX3" fmla="*/ 2706651 w 2706651"/>
                  <a:gd name="connsiteY3" fmla="*/ 808635 h 808635"/>
                  <a:gd name="connsiteX4" fmla="*/ 0 w 2706651"/>
                  <a:gd name="connsiteY4" fmla="*/ 714230 h 808635"/>
                  <a:gd name="connsiteX0" fmla="*/ 0 w 2706651"/>
                  <a:gd name="connsiteY0" fmla="*/ 641175 h 735580"/>
                  <a:gd name="connsiteX1" fmla="*/ 527435 w 2706651"/>
                  <a:gd name="connsiteY1" fmla="*/ 7972 h 735580"/>
                  <a:gd name="connsiteX2" fmla="*/ 2270783 w 2706651"/>
                  <a:gd name="connsiteY2" fmla="*/ 0 h 735580"/>
                  <a:gd name="connsiteX3" fmla="*/ 2706651 w 2706651"/>
                  <a:gd name="connsiteY3" fmla="*/ 735580 h 735580"/>
                  <a:gd name="connsiteX4" fmla="*/ 0 w 2706651"/>
                  <a:gd name="connsiteY4" fmla="*/ 641175 h 735580"/>
                  <a:gd name="connsiteX0" fmla="*/ 0 w 2706651"/>
                  <a:gd name="connsiteY0" fmla="*/ 714728 h 809133"/>
                  <a:gd name="connsiteX1" fmla="*/ 420721 w 2706651"/>
                  <a:gd name="connsiteY1" fmla="*/ 0 h 809133"/>
                  <a:gd name="connsiteX2" fmla="*/ 2270783 w 2706651"/>
                  <a:gd name="connsiteY2" fmla="*/ 73553 h 809133"/>
                  <a:gd name="connsiteX3" fmla="*/ 2706651 w 2706651"/>
                  <a:gd name="connsiteY3" fmla="*/ 809133 h 809133"/>
                  <a:gd name="connsiteX4" fmla="*/ 0 w 2706651"/>
                  <a:gd name="connsiteY4" fmla="*/ 714728 h 809133"/>
                  <a:gd name="connsiteX0" fmla="*/ 0 w 2706651"/>
                  <a:gd name="connsiteY0" fmla="*/ 714728 h 809133"/>
                  <a:gd name="connsiteX1" fmla="*/ 420721 w 2706651"/>
                  <a:gd name="connsiteY1" fmla="*/ 0 h 809133"/>
                  <a:gd name="connsiteX2" fmla="*/ 2272399 w 2706651"/>
                  <a:gd name="connsiteY2" fmla="*/ 70820 h 809133"/>
                  <a:gd name="connsiteX3" fmla="*/ 2706651 w 2706651"/>
                  <a:gd name="connsiteY3" fmla="*/ 809133 h 809133"/>
                  <a:gd name="connsiteX4" fmla="*/ 0 w 2706651"/>
                  <a:gd name="connsiteY4" fmla="*/ 714728 h 809133"/>
                  <a:gd name="connsiteX0" fmla="*/ 0 w 2706651"/>
                  <a:gd name="connsiteY0" fmla="*/ 711995 h 806400"/>
                  <a:gd name="connsiteX1" fmla="*/ 419105 w 2706651"/>
                  <a:gd name="connsiteY1" fmla="*/ 0 h 806400"/>
                  <a:gd name="connsiteX2" fmla="*/ 2272399 w 2706651"/>
                  <a:gd name="connsiteY2" fmla="*/ 68087 h 806400"/>
                  <a:gd name="connsiteX3" fmla="*/ 2706651 w 2706651"/>
                  <a:gd name="connsiteY3" fmla="*/ 806400 h 806400"/>
                  <a:gd name="connsiteX4" fmla="*/ 0 w 2706651"/>
                  <a:gd name="connsiteY4" fmla="*/ 711995 h 806400"/>
                  <a:gd name="connsiteX0" fmla="*/ 0 w 2706651"/>
                  <a:gd name="connsiteY0" fmla="*/ 708764 h 803169"/>
                  <a:gd name="connsiteX1" fmla="*/ 424571 w 2706651"/>
                  <a:gd name="connsiteY1" fmla="*/ 0 h 803169"/>
                  <a:gd name="connsiteX2" fmla="*/ 2272399 w 2706651"/>
                  <a:gd name="connsiteY2" fmla="*/ 64856 h 803169"/>
                  <a:gd name="connsiteX3" fmla="*/ 2706651 w 2706651"/>
                  <a:gd name="connsiteY3" fmla="*/ 803169 h 803169"/>
                  <a:gd name="connsiteX4" fmla="*/ 0 w 2706651"/>
                  <a:gd name="connsiteY4" fmla="*/ 708764 h 803169"/>
                  <a:gd name="connsiteX0" fmla="*/ 0 w 2706651"/>
                  <a:gd name="connsiteY0" fmla="*/ 710380 h 804785"/>
                  <a:gd name="connsiteX1" fmla="*/ 421837 w 2706651"/>
                  <a:gd name="connsiteY1" fmla="*/ 0 h 804785"/>
                  <a:gd name="connsiteX2" fmla="*/ 2272399 w 2706651"/>
                  <a:gd name="connsiteY2" fmla="*/ 66472 h 804785"/>
                  <a:gd name="connsiteX3" fmla="*/ 2706651 w 2706651"/>
                  <a:gd name="connsiteY3" fmla="*/ 804785 h 804785"/>
                  <a:gd name="connsiteX4" fmla="*/ 0 w 2706651"/>
                  <a:gd name="connsiteY4" fmla="*/ 710380 h 804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06651" h="804785">
                    <a:moveTo>
                      <a:pt x="0" y="710380"/>
                    </a:moveTo>
                    <a:lnTo>
                      <a:pt x="421837" y="0"/>
                    </a:lnTo>
                    <a:lnTo>
                      <a:pt x="2272399" y="66472"/>
                    </a:lnTo>
                    <a:lnTo>
                      <a:pt x="2706651" y="804785"/>
                    </a:lnTo>
                    <a:lnTo>
                      <a:pt x="0" y="71038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566565C8-CDA9-FC47-B4DF-9A9FD6123993}"/>
                </a:ext>
              </a:extLst>
            </p:cNvPr>
            <p:cNvSpPr txBox="1"/>
            <p:nvPr userDrawn="1"/>
          </p:nvSpPr>
          <p:spPr>
            <a:xfrm>
              <a:off x="1303488" y="2605242"/>
              <a:ext cx="10583711" cy="646331"/>
            </a:xfrm>
            <a:prstGeom prst="rect">
              <a:avLst/>
            </a:prstGeom>
            <a:noFill/>
          </p:spPr>
          <p:txBody>
            <a:bodyPr wrap="square" rtlCol="0">
              <a:spAutoFit/>
            </a:bodyPr>
            <a:lstStyle/>
            <a:p>
              <a:r>
                <a:rPr lang="en-US" sz="3600" b="1">
                  <a:solidFill>
                    <a:schemeClr val="tx2"/>
                  </a:solidFill>
                </a:rPr>
                <a:t>CHOOSE FROM THE FOLLOWING STOCK SLIDES</a:t>
              </a:r>
            </a:p>
          </p:txBody>
        </p:sp>
        <p:sp>
          <p:nvSpPr>
            <p:cNvPr id="22" name="Rectangle 21">
              <a:extLst>
                <a:ext uri="{FF2B5EF4-FFF2-40B4-BE49-F238E27FC236}">
                  <a16:creationId xmlns:a16="http://schemas.microsoft.com/office/drawing/2014/main" id="{A05B5D9B-9CE4-5B46-BB31-F047EB3D3A75}"/>
                </a:ext>
              </a:extLst>
            </p:cNvPr>
            <p:cNvSpPr/>
            <p:nvPr userDrawn="1"/>
          </p:nvSpPr>
          <p:spPr>
            <a:xfrm>
              <a:off x="1303488" y="3251573"/>
              <a:ext cx="10229751" cy="369332"/>
            </a:xfrm>
            <a:prstGeom prst="rect">
              <a:avLst/>
            </a:prstGeom>
          </p:spPr>
          <p:txBody>
            <a:bodyPr wrap="square">
              <a:spAutoFit/>
            </a:bodyPr>
            <a:lstStyle/>
            <a:p>
              <a:r>
                <a:rPr lang="en-US" sz="1800" b="1" kern="1200">
                  <a:solidFill>
                    <a:schemeClr val="accent1"/>
                  </a:solidFill>
                  <a:effectLst/>
                  <a:latin typeface="+mn-lt"/>
                  <a:ea typeface="+mn-ea"/>
                  <a:cs typeface="+mn-cs"/>
                </a:rPr>
                <a:t>THE FOLLOWING SLIDES HAVE BEEN CREATED FOR OPTIONAL USE IN YOUR PRESENTATIONS </a:t>
              </a:r>
            </a:p>
          </p:txBody>
        </p:sp>
      </p:grpSp>
    </p:spTree>
    <p:extLst>
      <p:ext uri="{BB962C8B-B14F-4D97-AF65-F5344CB8AC3E}">
        <p14:creationId xmlns:p14="http://schemas.microsoft.com/office/powerpoint/2010/main" val="34836729"/>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theme" Target="../theme/theme2.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32FCAB8F-A782-EF4B-973B-A648135F89CE}"/>
              </a:ext>
            </a:extLst>
          </p:cNvPr>
          <p:cNvSpPr>
            <a:spLocks noGrp="1"/>
          </p:cNvSpPr>
          <p:nvPr>
            <p:ph type="ftr" sz="quarter" idx="3"/>
          </p:nvPr>
        </p:nvSpPr>
        <p:spPr>
          <a:xfrm>
            <a:off x="164592" y="6492875"/>
            <a:ext cx="4114800" cy="365125"/>
          </a:xfrm>
          <a:prstGeom prst="rect">
            <a:avLst/>
          </a:prstGeom>
        </p:spPr>
        <p:txBody>
          <a:bodyPr vert="horz" lIns="91440" tIns="45720" rIns="91440" bIns="45720" rtlCol="0" anchor="ctr"/>
          <a:lstStyle>
            <a:lvl1pPr algn="ctr">
              <a:defRPr sz="900">
                <a:solidFill>
                  <a:schemeClr val="tx1">
                    <a:tint val="75000"/>
                  </a:schemeClr>
                </a:solidFill>
                <a:latin typeface="Century Gothic" panose="020B0502020202020204" pitchFamily="34" charset="0"/>
              </a:defRPr>
            </a:lvl1pPr>
          </a:lstStyle>
          <a:p>
            <a:pPr algn="l"/>
            <a:endParaRPr lang="en-US">
              <a:solidFill>
                <a:schemeClr val="bg1">
                  <a:lumMod val="75000"/>
                </a:schemeClr>
              </a:solidFill>
              <a:ea typeface="Arial Narrow" charset="0"/>
              <a:cs typeface="Arial Narrow" charset="0"/>
            </a:endParaRP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1" i="0">
                <a:solidFill>
                  <a:schemeClr val="tx1">
                    <a:tint val="75000"/>
                  </a:schemeClr>
                </a:solidFill>
                <a:latin typeface="Century Gothic" panose="020B0502020202020204" pitchFamily="34" charset="0"/>
              </a:defRPr>
            </a:lvl1pPr>
          </a:lstStyle>
          <a:p>
            <a:fld id="{13B88A40-E78F-6746-87E4-E178EA71B0DC}" type="slidenum">
              <a:rPr lang="en-US" smtClean="0"/>
              <a:pPr/>
              <a:t>‹Nº›</a:t>
            </a:fld>
            <a:endParaRPr lang="en-US"/>
          </a:p>
        </p:txBody>
      </p:sp>
    </p:spTree>
    <p:extLst>
      <p:ext uri="{BB962C8B-B14F-4D97-AF65-F5344CB8AC3E}">
        <p14:creationId xmlns:p14="http://schemas.microsoft.com/office/powerpoint/2010/main" val="1481036140"/>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 id="2147483700" r:id="rId39"/>
    <p:sldLayoutId id="2147483701" r:id="rId40"/>
    <p:sldLayoutId id="2147483702" r:id="rId41"/>
    <p:sldLayoutId id="2147483703" r:id="rId42"/>
  </p:sldLayoutIdLst>
  <p:hf sldNum="0" hdr="0" ftr="0" dt="0"/>
  <p:txStyles>
    <p:titleStyle>
      <a:lvl1pPr algn="l" defTabSz="914400" rtl="0" eaLnBrk="1" latinLnBrk="0" hangingPunct="1">
        <a:lnSpc>
          <a:spcPct val="90000"/>
        </a:lnSpc>
        <a:spcBef>
          <a:spcPct val="0"/>
        </a:spcBef>
        <a:buNone/>
        <a:defRPr sz="3500" b="1" i="0" kern="1200">
          <a:solidFill>
            <a:schemeClr val="tx1"/>
          </a:solidFill>
          <a:latin typeface="Century Gothic" panose="020B050202020202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Century Gothic" panose="020B0502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Century Gothic" panose="020B0502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Century Gothic" panose="020B0502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Century Gothic" panose="020B0502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64">
          <p15:clr>
            <a:srgbClr val="F26B43"/>
          </p15:clr>
        </p15:guide>
        <p15:guide id="2" pos="36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C48388D-3253-6049-B4D6-7D19437A24DE}"/>
              </a:ext>
            </a:extLst>
          </p:cNvPr>
          <p:cNvSpPr>
            <a:spLocks noGrp="1"/>
          </p:cNvSpPr>
          <p:nvPr>
            <p:ph type="title"/>
          </p:nvPr>
        </p:nvSpPr>
        <p:spPr>
          <a:xfrm>
            <a:off x="444499" y="103360"/>
            <a:ext cx="11010898" cy="986828"/>
          </a:xfrm>
          <a:prstGeom prst="rect">
            <a:avLst/>
          </a:prstGeom>
        </p:spPr>
        <p:txBody>
          <a:bodyPr vert="horz" lIns="91440" tIns="45720" rIns="91440" bIns="45720" rtlCol="0" anchor="ctr">
            <a:normAutofit/>
          </a:bodyPr>
          <a:lstStyle/>
          <a:p>
            <a:endParaRPr lang="en-US" dirty="0"/>
          </a:p>
        </p:txBody>
      </p:sp>
      <p:sp>
        <p:nvSpPr>
          <p:cNvPr id="3" name="Text Placeholder 2">
            <a:extLst>
              <a:ext uri="{FF2B5EF4-FFF2-40B4-BE49-F238E27FC236}">
                <a16:creationId xmlns:a16="http://schemas.microsoft.com/office/drawing/2014/main" id="{1C1DAF1E-99CD-E44D-ACED-77F420DD48DF}"/>
              </a:ext>
            </a:extLst>
          </p:cNvPr>
          <p:cNvSpPr>
            <a:spLocks noGrp="1"/>
          </p:cNvSpPr>
          <p:nvPr>
            <p:ph type="body" idx="1"/>
          </p:nvPr>
        </p:nvSpPr>
        <p:spPr>
          <a:xfrm>
            <a:off x="444499" y="1303021"/>
            <a:ext cx="11010899" cy="48959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D6D50D79-76F2-124D-80C6-8A6675A24D86}"/>
              </a:ext>
            </a:extLst>
          </p:cNvPr>
          <p:cNvSpPr>
            <a:spLocks noGrp="1"/>
          </p:cNvSpPr>
          <p:nvPr>
            <p:ph type="sldNum" sz="quarter" idx="4"/>
          </p:nvPr>
        </p:nvSpPr>
        <p:spPr>
          <a:xfrm>
            <a:off x="9238129" y="6492874"/>
            <a:ext cx="2743200" cy="365125"/>
          </a:xfrm>
          <a:prstGeom prst="rect">
            <a:avLst/>
          </a:prstGeom>
        </p:spPr>
        <p:txBody>
          <a:bodyPr vert="horz" lIns="91440" tIns="45720" rIns="91440" bIns="45720" rtlCol="0" anchor="ctr"/>
          <a:lstStyle>
            <a:lvl1pPr algn="r">
              <a:defRPr sz="900" b="0" i="0">
                <a:solidFill>
                  <a:schemeClr val="tx1">
                    <a:tint val="75000"/>
                  </a:schemeClr>
                </a:solidFill>
                <a:latin typeface="Grandview" panose="020B0502040204020203" pitchFamily="34" charset="0"/>
              </a:defRPr>
            </a:lvl1pPr>
          </a:lstStyle>
          <a:p>
            <a:fld id="{13B88A40-E78F-6746-87E4-E178EA71B0DC}" type="slidenum">
              <a:rPr lang="en-US" smtClean="0"/>
              <a:pPr/>
              <a:t>‹Nº›</a:t>
            </a:fld>
            <a:endParaRPr lang="en-US" dirty="0"/>
          </a:p>
        </p:txBody>
      </p:sp>
    </p:spTree>
    <p:extLst>
      <p:ext uri="{BB962C8B-B14F-4D97-AF65-F5344CB8AC3E}">
        <p14:creationId xmlns:p14="http://schemas.microsoft.com/office/powerpoint/2010/main" val="3428598929"/>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0" r:id="rId20"/>
  </p:sldLayoutIdLst>
  <p:hf sldNum="0" hdr="0" ftr="0" dt="0"/>
  <p:txStyles>
    <p:titleStyle>
      <a:lvl1pPr algn="l" defTabSz="914400" rtl="0" eaLnBrk="1" latinLnBrk="0" hangingPunct="1">
        <a:lnSpc>
          <a:spcPct val="100000"/>
        </a:lnSpc>
        <a:spcBef>
          <a:spcPct val="0"/>
        </a:spcBef>
        <a:buNone/>
        <a:defRPr sz="3500" b="0" i="0" kern="1200">
          <a:solidFill>
            <a:schemeClr val="tx1"/>
          </a:solidFill>
          <a:latin typeface="Grandview" panose="020B0502040204020203" pitchFamily="34" charset="0"/>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600" b="0" i="0" kern="1200">
          <a:solidFill>
            <a:schemeClr val="tx1"/>
          </a:solidFill>
          <a:latin typeface="Grandview" panose="020B050204020402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67.png"/><Relationship Id="rId7" Type="http://schemas.openxmlformats.org/officeDocument/2006/relationships/diagramQuickStyle" Target="../diagrams/quickStyle1.xml"/><Relationship Id="rId2" Type="http://schemas.openxmlformats.org/officeDocument/2006/relationships/image" Target="../media/image66.png"/><Relationship Id="rId1" Type="http://schemas.openxmlformats.org/officeDocument/2006/relationships/slideLayout" Target="../slideLayouts/slideLayout53.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59.emf"/><Relationship Id="rId4" Type="http://schemas.openxmlformats.org/officeDocument/2006/relationships/image" Target="../media/image68.png"/><Relationship Id="rId9" Type="http://schemas.microsoft.com/office/2007/relationships/diagramDrawing" Target="../diagrams/drawing1.xml"/></Relationships>
</file>

<file path=ppt/slides/_rels/slide1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diagramLayout" Target="../diagrams/layout2.xml"/><Relationship Id="rId7" Type="http://schemas.openxmlformats.org/officeDocument/2006/relationships/image" Target="../media/image59.emf"/><Relationship Id="rId2" Type="http://schemas.openxmlformats.org/officeDocument/2006/relationships/diagramData" Target="../diagrams/data2.xml"/><Relationship Id="rId1" Type="http://schemas.openxmlformats.org/officeDocument/2006/relationships/slideLayout" Target="../slideLayouts/slideLayout5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2.png"/><Relationship Id="rId1" Type="http://schemas.openxmlformats.org/officeDocument/2006/relationships/slideLayout" Target="../slideLayouts/slideLayout53.xml"/></Relationships>
</file>

<file path=ppt/slides/_rels/slide14.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3.xml"/></Relationships>
</file>

<file path=ppt/slides/_rels/slide15.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image" Target="../media/image75.pn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slide" Target="slide18.xml"/></Relationships>
</file>

<file path=ppt/slides/_rels/slide1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6.png"/><Relationship Id="rId1" Type="http://schemas.openxmlformats.org/officeDocument/2006/relationships/slideLayout" Target="../slideLayouts/slideLayout53.xml"/></Relationships>
</file>

<file path=ppt/slides/_rels/slide18.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7.png"/><Relationship Id="rId1" Type="http://schemas.openxmlformats.org/officeDocument/2006/relationships/slideLayout" Target="../slideLayouts/slideLayout53.xml"/></Relationships>
</file>

<file path=ppt/slides/_rels/slide19.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78.png"/><Relationship Id="rId1" Type="http://schemas.openxmlformats.org/officeDocument/2006/relationships/slideLayout" Target="../slideLayouts/slideLayout53.xml"/><Relationship Id="rId5" Type="http://schemas.openxmlformats.org/officeDocument/2006/relationships/image" Target="../media/image80.svg"/><Relationship Id="rId4" Type="http://schemas.openxmlformats.org/officeDocument/2006/relationships/image" Target="../media/image79.png"/></Relationships>
</file>

<file path=ppt/slides/_rels/slide2.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51.png"/><Relationship Id="rId7" Type="http://schemas.openxmlformats.org/officeDocument/2006/relationships/image" Target="../media/image55.png"/><Relationship Id="rId2" Type="http://schemas.openxmlformats.org/officeDocument/2006/relationships/image" Target="../media/image50.png"/><Relationship Id="rId1" Type="http://schemas.openxmlformats.org/officeDocument/2006/relationships/slideLayout" Target="../slideLayouts/slideLayout53.xml"/><Relationship Id="rId6" Type="http://schemas.openxmlformats.org/officeDocument/2006/relationships/image" Target="../media/image54.svg"/><Relationship Id="rId11" Type="http://schemas.openxmlformats.org/officeDocument/2006/relationships/image" Target="../media/image59.emf"/><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s>
</file>

<file path=ppt/slides/_rels/slide20.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hyperlink" Target="https://www.jabil.com/about-us/supplier/supplier-collaboration.html" TargetMode="External"/><Relationship Id="rId1" Type="http://schemas.openxmlformats.org/officeDocument/2006/relationships/slideLayout" Target="../slideLayouts/slideLayout62.xml"/></Relationships>
</file>

<file path=ppt/slides/_rels/slide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53.xml"/><Relationship Id="rId5" Type="http://schemas.openxmlformats.org/officeDocument/2006/relationships/image" Target="../media/image59.emf"/><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53.xml"/><Relationship Id="rId4" Type="http://schemas.openxmlformats.org/officeDocument/2006/relationships/image" Target="../media/image59.emf"/></Relationships>
</file>

<file path=ppt/slides/_rels/slide5.xml.rels><?xml version="1.0" encoding="UTF-8" standalone="yes"?>
<Relationships xmlns="http://schemas.openxmlformats.org/package/2006/relationships"><Relationship Id="rId3" Type="http://schemas.openxmlformats.org/officeDocument/2006/relationships/hyperlink" Target="mailto:donotreply@e2open.com" TargetMode="External"/><Relationship Id="rId2" Type="http://schemas.openxmlformats.org/officeDocument/2006/relationships/hyperlink" Target="mailto:mailer@services.e2open.com" TargetMode="External"/><Relationship Id="rId1" Type="http://schemas.openxmlformats.org/officeDocument/2006/relationships/slideLayout" Target="../slideLayouts/slideLayout53.xml"/><Relationship Id="rId4" Type="http://schemas.openxmlformats.org/officeDocument/2006/relationships/image" Target="../media/image59.emf"/></Relationships>
</file>

<file path=ppt/slides/_rels/slide6.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53.xml"/></Relationships>
</file>

<file path=ppt/slides/_rels/slide7.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63.jpg"/><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46.xml"/></Relationships>
</file>

<file path=ppt/slides/_rels/slide9.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slide" Target="slide10.xml"/><Relationship Id="rId1" Type="http://schemas.openxmlformats.org/officeDocument/2006/relationships/slideLayout" Target="../slideLayouts/slideLayout48.xml"/><Relationship Id="rId5" Type="http://schemas.openxmlformats.org/officeDocument/2006/relationships/image" Target="../media/image59.emf"/><Relationship Id="rId4" Type="http://schemas.openxmlformats.org/officeDocument/2006/relationships/image" Target="../media/image6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447D1AC9-C4CD-E957-689E-3C18CCF929B3}"/>
              </a:ext>
            </a:extLst>
          </p:cNvPr>
          <p:cNvSpPr>
            <a:spLocks noGrp="1"/>
          </p:cNvSpPr>
          <p:nvPr>
            <p:ph type="body" idx="1"/>
          </p:nvPr>
        </p:nvSpPr>
        <p:spPr>
          <a:xfrm>
            <a:off x="578968" y="5493529"/>
            <a:ext cx="8836636" cy="929586"/>
          </a:xfrm>
        </p:spPr>
        <p:txBody>
          <a:bodyPr>
            <a:normAutofit/>
          </a:bodyPr>
          <a:lstStyle/>
          <a:p>
            <a:r>
              <a:rPr lang="es-ES" b="0" i="0" u="none" strike="noStrike" dirty="0">
                <a:solidFill>
                  <a:srgbClr val="9D9D9B"/>
                </a:solidFill>
                <a:effectLst/>
                <a:latin typeface="Grandview" panose="020B0502040204020203" pitchFamily="34" charset="0"/>
              </a:rPr>
              <a:t>e2open Proveedor email-based – Notificación de texto por correo electrónico con tabla incrustada</a:t>
            </a:r>
            <a:r>
              <a:rPr lang="es-ES" b="0" i="0" dirty="0">
                <a:solidFill>
                  <a:srgbClr val="9D9D9B"/>
                </a:solidFill>
                <a:effectLst/>
                <a:latin typeface="Grandview" panose="020B0502040204020203" pitchFamily="34" charset="0"/>
              </a:rPr>
              <a:t>​</a:t>
            </a:r>
            <a:endParaRPr lang="en-US" dirty="0">
              <a:latin typeface="Grandview" panose="020B0502040204020203" pitchFamily="34" charset="0"/>
            </a:endParaRPr>
          </a:p>
        </p:txBody>
      </p:sp>
      <p:sp>
        <p:nvSpPr>
          <p:cNvPr id="2" name="Title 1">
            <a:extLst>
              <a:ext uri="{FF2B5EF4-FFF2-40B4-BE49-F238E27FC236}">
                <a16:creationId xmlns:a16="http://schemas.microsoft.com/office/drawing/2014/main" id="{9AC69A76-F1AE-CB48-8E21-F436A49A8D2D}"/>
              </a:ext>
            </a:extLst>
          </p:cNvPr>
          <p:cNvSpPr>
            <a:spLocks noGrp="1"/>
          </p:cNvSpPr>
          <p:nvPr>
            <p:ph type="title"/>
          </p:nvPr>
        </p:nvSpPr>
        <p:spPr>
          <a:xfrm>
            <a:off x="578968" y="4186238"/>
            <a:ext cx="8360269" cy="1054117"/>
          </a:xfrm>
        </p:spPr>
        <p:txBody>
          <a:bodyPr anchor="ctr">
            <a:normAutofit/>
          </a:bodyPr>
          <a:lstStyle/>
          <a:p>
            <a:r>
              <a:rPr lang="hu-HU" dirty="0">
                <a:latin typeface="Grandview" panose="020B0502040204020203" pitchFamily="34" charset="0"/>
              </a:rPr>
              <a:t>Supplier Order Collaboration</a:t>
            </a:r>
            <a:endParaRPr lang="en-US" dirty="0">
              <a:latin typeface="Grandview" panose="020B0502040204020203" pitchFamily="34" charset="0"/>
            </a:endParaRPr>
          </a:p>
        </p:txBody>
      </p:sp>
    </p:spTree>
    <p:extLst>
      <p:ext uri="{BB962C8B-B14F-4D97-AF65-F5344CB8AC3E}">
        <p14:creationId xmlns:p14="http://schemas.microsoft.com/office/powerpoint/2010/main" val="15028866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Hands typing on keyboard">
            <a:extLst>
              <a:ext uri="{FF2B5EF4-FFF2-40B4-BE49-F238E27FC236}">
                <a16:creationId xmlns:a16="http://schemas.microsoft.com/office/drawing/2014/main" id="{F5C1633E-2596-5402-6360-B8976D4EFA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425" y="1513578"/>
            <a:ext cx="6760366" cy="4506471"/>
          </a:xfrm>
          <a:prstGeom prst="rect">
            <a:avLst/>
          </a:prstGeom>
        </p:spPr>
      </p:pic>
      <p:sp>
        <p:nvSpPr>
          <p:cNvPr id="3" name="Title 2">
            <a:extLst>
              <a:ext uri="{FF2B5EF4-FFF2-40B4-BE49-F238E27FC236}">
                <a16:creationId xmlns:a16="http://schemas.microsoft.com/office/drawing/2014/main" id="{3A0EA040-FB37-481E-C668-96F476EBEE42}"/>
              </a:ext>
            </a:extLst>
          </p:cNvPr>
          <p:cNvSpPr>
            <a:spLocks noGrp="1"/>
          </p:cNvSpPr>
          <p:nvPr>
            <p:ph type="title"/>
          </p:nvPr>
        </p:nvSpPr>
        <p:spPr/>
        <p:txBody>
          <a:bodyPr>
            <a:normAutofit fontScale="90000"/>
          </a:bodyPr>
          <a:lstStyle/>
          <a:p>
            <a:r>
              <a:rPr lang="es-ES" dirty="0"/>
              <a:t>ALERTAS A PROVEEDORES | NOTIFICACIÓN POR MENSAJE DE TEXTO POR CORREO ELECTRÓNICO</a:t>
            </a:r>
            <a:endParaRPr lang="en-US" dirty="0"/>
          </a:p>
        </p:txBody>
      </p:sp>
      <p:graphicFrame>
        <p:nvGraphicFramePr>
          <p:cNvPr id="5" name="Table 4">
            <a:extLst>
              <a:ext uri="{FF2B5EF4-FFF2-40B4-BE49-F238E27FC236}">
                <a16:creationId xmlns:a16="http://schemas.microsoft.com/office/drawing/2014/main" id="{A97B374C-0496-7793-31EF-4EE879DDB0A0}"/>
              </a:ext>
            </a:extLst>
          </p:cNvPr>
          <p:cNvGraphicFramePr>
            <a:graphicFrameLocks noGrp="1"/>
          </p:cNvGraphicFramePr>
          <p:nvPr>
            <p:extLst>
              <p:ext uri="{D42A27DB-BD31-4B8C-83A1-F6EECF244321}">
                <p14:modId xmlns:p14="http://schemas.microsoft.com/office/powerpoint/2010/main" val="3918785620"/>
              </p:ext>
            </p:extLst>
          </p:nvPr>
        </p:nvGraphicFramePr>
        <p:xfrm>
          <a:off x="3643646" y="1820689"/>
          <a:ext cx="8242566" cy="2012991"/>
        </p:xfrm>
        <a:graphic>
          <a:graphicData uri="http://schemas.openxmlformats.org/drawingml/2006/table">
            <a:tbl>
              <a:tblPr firstRow="1">
                <a:tableStyleId>{7DF18680-E054-41AD-8BC1-D1AEF772440D}</a:tableStyleId>
              </a:tblPr>
              <a:tblGrid>
                <a:gridCol w="5120675">
                  <a:extLst>
                    <a:ext uri="{9D8B030D-6E8A-4147-A177-3AD203B41FA5}">
                      <a16:colId xmlns:a16="http://schemas.microsoft.com/office/drawing/2014/main" val="1019971857"/>
                    </a:ext>
                  </a:extLst>
                </a:gridCol>
                <a:gridCol w="3121891">
                  <a:extLst>
                    <a:ext uri="{9D8B030D-6E8A-4147-A177-3AD203B41FA5}">
                      <a16:colId xmlns:a16="http://schemas.microsoft.com/office/drawing/2014/main" val="3859906292"/>
                    </a:ext>
                  </a:extLst>
                </a:gridCol>
              </a:tblGrid>
              <a:tr h="822037">
                <a:tc>
                  <a:txBody>
                    <a:bodyPr/>
                    <a:lstStyle/>
                    <a:p>
                      <a:pPr algn="ctr" fontAlgn="b"/>
                      <a:r>
                        <a:rPr lang="en-US" sz="1400" b="1" u="none" strike="noStrike" dirty="0">
                          <a:solidFill>
                            <a:schemeClr val="bg1"/>
                          </a:solidFill>
                          <a:effectLst/>
                        </a:rPr>
                        <a:t>ALERTAS DE SISTEMA para </a:t>
                      </a:r>
                      <a:r>
                        <a:rPr lang="en-US" sz="1400" b="1" u="none" strike="noStrike" dirty="0" err="1">
                          <a:solidFill>
                            <a:schemeClr val="bg1"/>
                          </a:solidFill>
                          <a:effectLst/>
                        </a:rPr>
                        <a:t>Proveedor</a:t>
                      </a:r>
                      <a:r>
                        <a:rPr lang="en-US" sz="1400" b="1" u="none" strike="noStrike" dirty="0">
                          <a:solidFill>
                            <a:schemeClr val="bg1"/>
                          </a:solidFill>
                          <a:effectLst/>
                        </a:rPr>
                        <a:t> Email-based</a:t>
                      </a:r>
                      <a:endParaRPr lang="en-US" sz="1400" b="1" i="0" u="none" strike="noStrike" dirty="0">
                        <a:solidFill>
                          <a:schemeClr val="bg1"/>
                        </a:solidFill>
                        <a:effectLst/>
                        <a:latin typeface="+mn-lt"/>
                      </a:endParaRPr>
                    </a:p>
                  </a:txBody>
                  <a:tcPr marL="9525" marR="9525" marT="9525" marB="0" anchor="ctr"/>
                </a:tc>
                <a:tc>
                  <a:txBody>
                    <a:bodyPr/>
                    <a:lstStyle/>
                    <a:p>
                      <a:pPr algn="ctr" fontAlgn="b"/>
                      <a:r>
                        <a:rPr lang="en-US" sz="1400" b="1" u="none" strike="noStrike" dirty="0">
                          <a:solidFill>
                            <a:schemeClr val="bg1"/>
                          </a:solidFill>
                          <a:effectLst/>
                        </a:rPr>
                        <a:t>FRECUENCIA DE ALERTAS</a:t>
                      </a:r>
                      <a:endParaRPr lang="en-US" sz="1400" b="1" i="0" u="none" strike="noStrike" dirty="0">
                        <a:solidFill>
                          <a:schemeClr val="bg1"/>
                        </a:solidFill>
                        <a:effectLst/>
                        <a:latin typeface="+mn-lt"/>
                      </a:endParaRPr>
                    </a:p>
                  </a:txBody>
                  <a:tcPr marL="9525" marR="9525" marT="9525" marB="0" anchor="ctr"/>
                </a:tc>
                <a:extLst>
                  <a:ext uri="{0D108BD9-81ED-4DB2-BD59-A6C34878D82A}">
                    <a16:rowId xmlns:a16="http://schemas.microsoft.com/office/drawing/2014/main" val="1648129447"/>
                  </a:ext>
                </a:extLst>
              </a:tr>
              <a:tr h="351064">
                <a:tc>
                  <a:txBody>
                    <a:bodyPr/>
                    <a:lstStyle/>
                    <a:p>
                      <a:pPr algn="l" fontAlgn="b"/>
                      <a:r>
                        <a:rPr lang="en-US" sz="1400" b="0" u="none" strike="noStrike" dirty="0">
                          <a:solidFill>
                            <a:srgbClr val="002060"/>
                          </a:solidFill>
                          <a:effectLst/>
                        </a:rPr>
                        <a:t>New or Changed FORECAST Alert</a:t>
                      </a:r>
                      <a:endParaRPr lang="en-US" sz="1400" b="0" i="0" u="none" strike="noStrike" dirty="0">
                        <a:solidFill>
                          <a:srgbClr val="002060"/>
                        </a:solidFill>
                        <a:effectLst/>
                        <a:latin typeface="+mn-lt"/>
                      </a:endParaRPr>
                    </a:p>
                  </a:txBody>
                  <a:tcPr marL="9525" marR="9525" marT="9525" marB="0" anchor="b"/>
                </a:tc>
                <a:tc>
                  <a:txBody>
                    <a:bodyPr/>
                    <a:lstStyle/>
                    <a:p>
                      <a:pPr algn="ctr" fontAlgn="b"/>
                      <a:r>
                        <a:rPr lang="en-US" sz="1400" b="0" i="0" u="none" strike="noStrike" dirty="0">
                          <a:solidFill>
                            <a:srgbClr val="002060"/>
                          </a:solidFill>
                          <a:effectLst/>
                          <a:latin typeface="+mn-lt"/>
                        </a:rPr>
                        <a:t>NO DISPONIBLE*</a:t>
                      </a:r>
                    </a:p>
                  </a:txBody>
                  <a:tcPr marL="9525" marR="9525" marT="9525" marB="0" anchor="b"/>
                </a:tc>
                <a:extLst>
                  <a:ext uri="{0D108BD9-81ED-4DB2-BD59-A6C34878D82A}">
                    <a16:rowId xmlns:a16="http://schemas.microsoft.com/office/drawing/2014/main" val="315728047"/>
                  </a:ext>
                </a:extLst>
              </a:tr>
              <a:tr h="197821">
                <a:tc>
                  <a:txBody>
                    <a:bodyPr/>
                    <a:lstStyle/>
                    <a:p>
                      <a:pPr algn="l" fontAlgn="b"/>
                      <a:r>
                        <a:rPr lang="en-US" sz="1400" b="0" u="none" strike="noStrike" dirty="0">
                          <a:solidFill>
                            <a:srgbClr val="002060"/>
                          </a:solidFill>
                          <a:effectLst/>
                        </a:rPr>
                        <a:t>New Discrete PO</a:t>
                      </a:r>
                      <a:endParaRPr lang="en-US" sz="1400" b="0" i="0" u="none" strike="noStrike" dirty="0">
                        <a:solidFill>
                          <a:srgbClr val="002060"/>
                        </a:solidFill>
                        <a:effectLst/>
                        <a:latin typeface="+mn-lt"/>
                      </a:endParaRPr>
                    </a:p>
                  </a:txBody>
                  <a:tcPr marL="9525" marR="9525" marT="9525" marB="0" anchor="b"/>
                </a:tc>
                <a:tc>
                  <a:txBody>
                    <a:bodyPr/>
                    <a:lstStyle/>
                    <a:p>
                      <a:pPr algn="ctr" fontAlgn="b"/>
                      <a:r>
                        <a:rPr lang="es-ES" sz="1400" b="0" u="none" strike="noStrike" dirty="0">
                          <a:solidFill>
                            <a:srgbClr val="002060"/>
                          </a:solidFill>
                          <a:effectLst/>
                        </a:rPr>
                        <a:t>2 VECES/DÍA
No se repite la misma PO</a:t>
                      </a:r>
                    </a:p>
                  </a:txBody>
                  <a:tcPr marL="9525" marR="9525" marT="9525" marB="0" anchor="b"/>
                </a:tc>
                <a:extLst>
                  <a:ext uri="{0D108BD9-81ED-4DB2-BD59-A6C34878D82A}">
                    <a16:rowId xmlns:a16="http://schemas.microsoft.com/office/drawing/2014/main" val="1820254654"/>
                  </a:ext>
                </a:extLst>
              </a:tr>
              <a:tr h="403645">
                <a:tc>
                  <a:txBody>
                    <a:bodyPr/>
                    <a:lstStyle/>
                    <a:p>
                      <a:pPr algn="l" fontAlgn="b"/>
                      <a:r>
                        <a:rPr lang="en-US" sz="1400" b="0" u="none" strike="noStrike" dirty="0">
                          <a:solidFill>
                            <a:srgbClr val="002060"/>
                          </a:solidFill>
                          <a:effectLst/>
                        </a:rPr>
                        <a:t>Summary of Discrete Order Lines</a:t>
                      </a:r>
                      <a:endParaRPr lang="en-US" sz="1400" b="0" i="0" u="none" strike="noStrike" dirty="0">
                        <a:solidFill>
                          <a:srgbClr val="002060"/>
                        </a:solidFill>
                        <a:effectLst/>
                        <a:latin typeface="+mn-lt"/>
                      </a:endParaRPr>
                    </a:p>
                  </a:txBody>
                  <a:tcPr marL="9525" marR="9525" marT="9525"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s-ES" sz="1400" b="0" u="none" strike="noStrike" dirty="0">
                          <a:solidFill>
                            <a:srgbClr val="002060"/>
                          </a:solidFill>
                          <a:effectLst/>
                        </a:rPr>
                        <a:t>UNA VEZ A LA SEMANA</a:t>
                      </a:r>
                      <a:endParaRPr lang="en-US" sz="1400" b="0" i="0" u="none" strike="noStrike" dirty="0">
                        <a:solidFill>
                          <a:srgbClr val="002060"/>
                        </a:solidFill>
                        <a:effectLst/>
                        <a:latin typeface="+mn-lt"/>
                      </a:endParaRPr>
                    </a:p>
                  </a:txBody>
                  <a:tcPr marL="9525" marR="9525" marT="9525" marB="0" anchor="b"/>
                </a:tc>
                <a:extLst>
                  <a:ext uri="{0D108BD9-81ED-4DB2-BD59-A6C34878D82A}">
                    <a16:rowId xmlns:a16="http://schemas.microsoft.com/office/drawing/2014/main" val="1857517647"/>
                  </a:ext>
                </a:extLst>
              </a:tr>
            </a:tbl>
          </a:graphicData>
        </a:graphic>
      </p:graphicFrame>
      <p:sp>
        <p:nvSpPr>
          <p:cNvPr id="13" name="TextBox 12">
            <a:extLst>
              <a:ext uri="{FF2B5EF4-FFF2-40B4-BE49-F238E27FC236}">
                <a16:creationId xmlns:a16="http://schemas.microsoft.com/office/drawing/2014/main" id="{0340FE55-BFF0-D6A2-2077-21463CDBE403}"/>
              </a:ext>
            </a:extLst>
          </p:cNvPr>
          <p:cNvSpPr txBox="1"/>
          <p:nvPr/>
        </p:nvSpPr>
        <p:spPr>
          <a:xfrm>
            <a:off x="7774000" y="4196460"/>
            <a:ext cx="3980873" cy="553998"/>
          </a:xfrm>
          <a:prstGeom prst="rect">
            <a:avLst/>
          </a:prstGeom>
          <a:noFill/>
        </p:spPr>
        <p:txBody>
          <a:bodyPr wrap="square" lIns="91440" tIns="45720" rIns="91440" bIns="45720" rtlCol="0" anchor="t">
            <a:spAutoFit/>
          </a:bodyPr>
          <a:lstStyle/>
          <a:p>
            <a:r>
              <a:rPr lang="hu-HU" dirty="0"/>
              <a:t>*</a:t>
            </a:r>
            <a:r>
              <a:rPr lang="es-MX" dirty="0"/>
              <a:t> </a:t>
            </a:r>
            <a:r>
              <a:rPr lang="es-MX" sz="1200" dirty="0"/>
              <a:t> </a:t>
            </a:r>
            <a:r>
              <a:rPr lang="es-ES" sz="1200" dirty="0"/>
              <a:t>SOLO PARA LA TABLA DE EXCEL + LAS OPCIONES DE ENLACE WEB ESTÁN DISPONIBLES</a:t>
            </a:r>
            <a:endParaRPr lang="en-US" dirty="0">
              <a:ea typeface="+mn-lt"/>
              <a:cs typeface="+mn-lt"/>
            </a:endParaRPr>
          </a:p>
        </p:txBody>
      </p:sp>
    </p:spTree>
    <p:extLst>
      <p:ext uri="{BB962C8B-B14F-4D97-AF65-F5344CB8AC3E}">
        <p14:creationId xmlns:p14="http://schemas.microsoft.com/office/powerpoint/2010/main" val="31808894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3C0D2F32-E9DC-B3CE-A235-34E5333A2328}"/>
              </a:ext>
            </a:extLst>
          </p:cNvPr>
          <p:cNvPicPr>
            <a:picLocks noChangeAspect="1"/>
          </p:cNvPicPr>
          <p:nvPr/>
        </p:nvPicPr>
        <p:blipFill>
          <a:blip r:embed="rId2"/>
          <a:stretch>
            <a:fillRect/>
          </a:stretch>
        </p:blipFill>
        <p:spPr>
          <a:xfrm>
            <a:off x="0" y="2543834"/>
            <a:ext cx="7934519" cy="3820122"/>
          </a:xfrm>
          <a:prstGeom prst="rect">
            <a:avLst/>
          </a:prstGeom>
          <a:ln>
            <a:noFill/>
          </a:ln>
          <a:effectLst>
            <a:outerShdw blurRad="292100" dist="139700" dir="2700000" algn="tl" rotWithShape="0">
              <a:srgbClr val="333333">
                <a:alpha val="65000"/>
              </a:srgbClr>
            </a:outerShdw>
          </a:effectLst>
        </p:spPr>
      </p:pic>
      <p:pic>
        <p:nvPicPr>
          <p:cNvPr id="19" name="Picture 18">
            <a:extLst>
              <a:ext uri="{FF2B5EF4-FFF2-40B4-BE49-F238E27FC236}">
                <a16:creationId xmlns:a16="http://schemas.microsoft.com/office/drawing/2014/main" id="{24E9FB62-6280-8621-B115-4C3562892B0A}"/>
              </a:ext>
            </a:extLst>
          </p:cNvPr>
          <p:cNvPicPr>
            <a:picLocks noChangeAspect="1"/>
          </p:cNvPicPr>
          <p:nvPr/>
        </p:nvPicPr>
        <p:blipFill>
          <a:blip r:embed="rId3"/>
          <a:stretch>
            <a:fillRect/>
          </a:stretch>
        </p:blipFill>
        <p:spPr>
          <a:xfrm>
            <a:off x="216358" y="1455935"/>
            <a:ext cx="1914525" cy="228600"/>
          </a:xfrm>
          <a:prstGeom prst="rect">
            <a:avLst/>
          </a:prstGeom>
        </p:spPr>
      </p:pic>
      <p:sp>
        <p:nvSpPr>
          <p:cNvPr id="3" name="Title 2">
            <a:extLst>
              <a:ext uri="{FF2B5EF4-FFF2-40B4-BE49-F238E27FC236}">
                <a16:creationId xmlns:a16="http://schemas.microsoft.com/office/drawing/2014/main" id="{F49BE092-B9F6-52AF-CD8F-CDCBD1BAD45F}"/>
              </a:ext>
            </a:extLst>
          </p:cNvPr>
          <p:cNvSpPr>
            <a:spLocks noGrp="1"/>
          </p:cNvSpPr>
          <p:nvPr>
            <p:ph type="title"/>
          </p:nvPr>
        </p:nvSpPr>
        <p:spPr/>
        <p:txBody>
          <a:bodyPr>
            <a:normAutofit fontScale="90000"/>
          </a:bodyPr>
          <a:lstStyle/>
          <a:p>
            <a:r>
              <a:rPr lang="es-ES" dirty="0"/>
              <a:t>ALERTAS A PROVEEDORES | NOTIFICACIÓN POR MENSAJE DE TEXTO POR CORREO ELECTRÓNICO</a:t>
            </a:r>
            <a:endParaRPr lang="en-US" dirty="0"/>
          </a:p>
        </p:txBody>
      </p:sp>
      <p:grpSp>
        <p:nvGrpSpPr>
          <p:cNvPr id="13" name="Group 12">
            <a:extLst>
              <a:ext uri="{FF2B5EF4-FFF2-40B4-BE49-F238E27FC236}">
                <a16:creationId xmlns:a16="http://schemas.microsoft.com/office/drawing/2014/main" id="{F56829AC-4103-D414-3899-E1FDC596A704}"/>
              </a:ext>
            </a:extLst>
          </p:cNvPr>
          <p:cNvGrpSpPr/>
          <p:nvPr/>
        </p:nvGrpSpPr>
        <p:grpSpPr>
          <a:xfrm>
            <a:off x="182953" y="1190197"/>
            <a:ext cx="6244295" cy="466954"/>
            <a:chOff x="5246255" y="1638028"/>
            <a:chExt cx="6276074" cy="420874"/>
          </a:xfrm>
        </p:grpSpPr>
        <p:pic>
          <p:nvPicPr>
            <p:cNvPr id="6" name="Picture 5">
              <a:extLst>
                <a:ext uri="{FF2B5EF4-FFF2-40B4-BE49-F238E27FC236}">
                  <a16:creationId xmlns:a16="http://schemas.microsoft.com/office/drawing/2014/main" id="{611A9E62-4E23-7165-FA9B-202A03AA404C}"/>
                </a:ext>
              </a:extLst>
            </p:cNvPr>
            <p:cNvPicPr>
              <a:picLocks noChangeAspect="1"/>
            </p:cNvPicPr>
            <p:nvPr/>
          </p:nvPicPr>
          <p:blipFill>
            <a:blip r:embed="rId4"/>
            <a:stretch>
              <a:fillRect/>
            </a:stretch>
          </p:blipFill>
          <p:spPr>
            <a:xfrm>
              <a:off x="5246255" y="1656230"/>
              <a:ext cx="6019800" cy="266700"/>
            </a:xfrm>
            <a:prstGeom prst="rect">
              <a:avLst/>
            </a:prstGeom>
          </p:spPr>
        </p:pic>
        <p:sp>
          <p:nvSpPr>
            <p:cNvPr id="9" name="Rectangle: Rounded Corners 8">
              <a:extLst>
                <a:ext uri="{FF2B5EF4-FFF2-40B4-BE49-F238E27FC236}">
                  <a16:creationId xmlns:a16="http://schemas.microsoft.com/office/drawing/2014/main" id="{34C1F587-66B5-52DC-C9D8-D5C35C673BBE}"/>
                </a:ext>
              </a:extLst>
            </p:cNvPr>
            <p:cNvSpPr/>
            <p:nvPr/>
          </p:nvSpPr>
          <p:spPr>
            <a:xfrm>
              <a:off x="8180565" y="1672033"/>
              <a:ext cx="3085490" cy="250897"/>
            </a:xfrm>
            <a:prstGeom prst="roundRect">
              <a:avLst/>
            </a:prstGeom>
            <a:no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1" name="Dodecagon 10">
              <a:extLst>
                <a:ext uri="{FF2B5EF4-FFF2-40B4-BE49-F238E27FC236}">
                  <a16:creationId xmlns:a16="http://schemas.microsoft.com/office/drawing/2014/main" id="{F775D734-030E-C9B9-B71C-1C0CCE01E5B8}"/>
                </a:ext>
              </a:extLst>
            </p:cNvPr>
            <p:cNvSpPr/>
            <p:nvPr/>
          </p:nvSpPr>
          <p:spPr>
            <a:xfrm>
              <a:off x="7342300" y="186289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2" name="Dodecagon 11">
              <a:extLst>
                <a:ext uri="{FF2B5EF4-FFF2-40B4-BE49-F238E27FC236}">
                  <a16:creationId xmlns:a16="http://schemas.microsoft.com/office/drawing/2014/main" id="{45C2AF8B-21AC-0494-1245-49E904C9388E}"/>
                </a:ext>
              </a:extLst>
            </p:cNvPr>
            <p:cNvSpPr/>
            <p:nvPr/>
          </p:nvSpPr>
          <p:spPr>
            <a:xfrm>
              <a:off x="11311001" y="163802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a:t>2</a:t>
              </a:r>
              <a:endParaRPr lang="en-US" sz="1200"/>
            </a:p>
          </p:txBody>
        </p:sp>
        <p:sp>
          <p:nvSpPr>
            <p:cNvPr id="10" name="Rectangle: Rounded Corners 9">
              <a:extLst>
                <a:ext uri="{FF2B5EF4-FFF2-40B4-BE49-F238E27FC236}">
                  <a16:creationId xmlns:a16="http://schemas.microsoft.com/office/drawing/2014/main" id="{B110B6B7-0981-0B03-4E27-7A7298855A60}"/>
                </a:ext>
              </a:extLst>
            </p:cNvPr>
            <p:cNvSpPr/>
            <p:nvPr/>
          </p:nvSpPr>
          <p:spPr>
            <a:xfrm>
              <a:off x="5384457" y="1881100"/>
              <a:ext cx="1853217" cy="177802"/>
            </a:xfrm>
            <a:prstGeom prst="roundRect">
              <a:avLst/>
            </a:prstGeom>
            <a:noFill/>
            <a:ln>
              <a:solidFill>
                <a:srgbClr val="C0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grpSp>
      <p:graphicFrame>
        <p:nvGraphicFramePr>
          <p:cNvPr id="14" name="Diagram 13">
            <a:extLst>
              <a:ext uri="{FF2B5EF4-FFF2-40B4-BE49-F238E27FC236}">
                <a16:creationId xmlns:a16="http://schemas.microsoft.com/office/drawing/2014/main" id="{3E9381E2-8C21-0CBF-448F-302718861E00}"/>
              </a:ext>
            </a:extLst>
          </p:cNvPr>
          <p:cNvGraphicFramePr/>
          <p:nvPr>
            <p:extLst>
              <p:ext uri="{D42A27DB-BD31-4B8C-83A1-F6EECF244321}">
                <p14:modId xmlns:p14="http://schemas.microsoft.com/office/powerpoint/2010/main" val="1380430874"/>
              </p:ext>
            </p:extLst>
          </p:nvPr>
        </p:nvGraphicFramePr>
        <p:xfrm>
          <a:off x="7604025" y="1569248"/>
          <a:ext cx="4371617" cy="3865891"/>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 name="Picture 1">
            <a:extLst>
              <a:ext uri="{FF2B5EF4-FFF2-40B4-BE49-F238E27FC236}">
                <a16:creationId xmlns:a16="http://schemas.microsoft.com/office/drawing/2014/main" id="{006C5CB2-8E68-E8A4-7D9F-E416681442ED}"/>
              </a:ext>
            </a:extLst>
          </p:cNvPr>
          <p:cNvPicPr>
            <a:picLocks noChangeAspect="1"/>
          </p:cNvPicPr>
          <p:nvPr/>
        </p:nvPicPr>
        <p:blipFill>
          <a:blip r:embed="rId10"/>
          <a:stretch>
            <a:fillRect/>
          </a:stretch>
        </p:blipFill>
        <p:spPr>
          <a:xfrm>
            <a:off x="11277600" y="0"/>
            <a:ext cx="914400" cy="914400"/>
          </a:xfrm>
          <a:prstGeom prst="rect">
            <a:avLst/>
          </a:prstGeom>
        </p:spPr>
      </p:pic>
    </p:spTree>
    <p:extLst>
      <p:ext uri="{BB962C8B-B14F-4D97-AF65-F5344CB8AC3E}">
        <p14:creationId xmlns:p14="http://schemas.microsoft.com/office/powerpoint/2010/main" val="2923227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3128B-BA1D-9DB8-BC0E-4B5D94EA7DE7}"/>
              </a:ext>
            </a:extLst>
          </p:cNvPr>
          <p:cNvSpPr>
            <a:spLocks noGrp="1"/>
          </p:cNvSpPr>
          <p:nvPr>
            <p:ph type="title"/>
          </p:nvPr>
        </p:nvSpPr>
        <p:spPr/>
        <p:txBody>
          <a:bodyPr>
            <a:normAutofit fontScale="90000"/>
          </a:bodyPr>
          <a:lstStyle/>
          <a:p>
            <a:r>
              <a:rPr lang="es-ES" dirty="0">
                <a:latin typeface="+mj-lt"/>
              </a:rPr>
              <a:t>ALERTAS A PROVEEDORES | NOTIFICACIÓN POR MENSAJE DE TEXTO POR CORREO ELECTRÓNICO</a:t>
            </a:r>
            <a:endParaRPr lang="en-US" dirty="0"/>
          </a:p>
        </p:txBody>
      </p:sp>
      <p:sp>
        <p:nvSpPr>
          <p:cNvPr id="3" name="Rectangle: Diagonal Corners Rounded 2">
            <a:extLst>
              <a:ext uri="{FF2B5EF4-FFF2-40B4-BE49-F238E27FC236}">
                <a16:creationId xmlns:a16="http://schemas.microsoft.com/office/drawing/2014/main" id="{0C40B817-6CFD-1A49-ACE3-2B14A01975EC}"/>
              </a:ext>
            </a:extLst>
          </p:cNvPr>
          <p:cNvSpPr/>
          <p:nvPr/>
        </p:nvSpPr>
        <p:spPr>
          <a:xfrm>
            <a:off x="210512" y="1229095"/>
            <a:ext cx="8416929" cy="2199903"/>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ctr"/>
          <a:lstStyle/>
          <a:p>
            <a:pPr marL="285750" indent="-285750">
              <a:lnSpc>
                <a:spcPct val="90000"/>
              </a:lnSpc>
              <a:spcAft>
                <a:spcPts val="600"/>
              </a:spcAft>
              <a:buFont typeface="Arial"/>
              <a:buChar char="•"/>
            </a:pPr>
            <a:r>
              <a:rPr lang="es-ES" sz="1600" b="1" dirty="0">
                <a:solidFill>
                  <a:schemeClr val="tx1"/>
                </a:solidFill>
                <a:latin typeface="+mj-lt"/>
              </a:rPr>
              <a:t>Recibirá notificaciones por correo electrónico con una tabla HTML incrustada
Solo se permite una dirección de correo electrónico por código de proveedor</a:t>
            </a:r>
            <a:endParaRPr lang="en-US" sz="1600" kern="1200" dirty="0">
              <a:solidFill>
                <a:schemeClr val="tx1"/>
              </a:solidFill>
              <a:latin typeface="+mj-lt"/>
            </a:endParaRPr>
          </a:p>
          <a:p>
            <a:pPr marL="285750" indent="-285750" defTabSz="622300">
              <a:spcBef>
                <a:spcPct val="0"/>
              </a:spcBef>
              <a:spcAft>
                <a:spcPct val="35000"/>
              </a:spcAft>
              <a:buFont typeface="Arial" panose="020B0604020202020204" pitchFamily="34" charset="0"/>
              <a:buChar char="•"/>
              <a:defRPr b="1"/>
            </a:pPr>
            <a:r>
              <a:rPr lang="es-ES" sz="1600" u="sng" dirty="0">
                <a:effectLst/>
                <a:latin typeface="+mj-lt"/>
              </a:rPr>
              <a:t>La opción de notificación</a:t>
            </a:r>
            <a:r>
              <a:rPr lang="es-ES" sz="1600" dirty="0">
                <a:effectLst/>
                <a:latin typeface="+mj-lt"/>
              </a:rPr>
              <a:t> </a:t>
            </a:r>
            <a:r>
              <a:rPr lang="es-ES" sz="1600" i="1" dirty="0">
                <a:effectLst/>
                <a:latin typeface="+mj-lt"/>
              </a:rPr>
              <a:t>depende de la configuración del proveedor en e2open - y debe acordarse antes de incorporar un proveedor en e2open.</a:t>
            </a:r>
          </a:p>
          <a:p>
            <a:pPr marL="285750" indent="-285750" defTabSz="622300">
              <a:spcBef>
                <a:spcPct val="0"/>
              </a:spcBef>
              <a:spcAft>
                <a:spcPct val="35000"/>
              </a:spcAft>
              <a:buFont typeface="Arial" panose="020B0604020202020204" pitchFamily="34" charset="0"/>
              <a:buChar char="•"/>
              <a:defRPr b="1"/>
            </a:pPr>
            <a:endParaRPr lang="es-ES" sz="1600" i="1" dirty="0">
              <a:effectLst/>
              <a:latin typeface="+mj-lt"/>
            </a:endParaRPr>
          </a:p>
          <a:p>
            <a:pPr marL="285750" indent="-285750" defTabSz="622300">
              <a:spcBef>
                <a:spcPct val="0"/>
              </a:spcBef>
              <a:spcAft>
                <a:spcPct val="35000"/>
              </a:spcAft>
              <a:buFont typeface="Arial" panose="020B0604020202020204" pitchFamily="34" charset="0"/>
              <a:buChar char="•"/>
              <a:defRPr b="1"/>
            </a:pPr>
            <a:r>
              <a:rPr lang="es-ES" sz="1600" dirty="0">
                <a:solidFill>
                  <a:schemeClr val="tx1"/>
                </a:solidFill>
                <a:latin typeface="+mj-lt"/>
              </a:rPr>
              <a:t>¡El enlace del correo electrónico es válido durante 72 horas!</a:t>
            </a:r>
            <a:endParaRPr lang="en-US" sz="1600" kern="1200" dirty="0">
              <a:latin typeface="+mj-lt"/>
            </a:endParaRPr>
          </a:p>
        </p:txBody>
      </p:sp>
      <p:graphicFrame>
        <p:nvGraphicFramePr>
          <p:cNvPr id="4" name="Diagram 3">
            <a:extLst>
              <a:ext uri="{FF2B5EF4-FFF2-40B4-BE49-F238E27FC236}">
                <a16:creationId xmlns:a16="http://schemas.microsoft.com/office/drawing/2014/main" id="{E5D6B330-0919-EDAE-1C78-3FC11E1793A8}"/>
              </a:ext>
            </a:extLst>
          </p:cNvPr>
          <p:cNvGraphicFramePr/>
          <p:nvPr>
            <p:extLst>
              <p:ext uri="{D42A27DB-BD31-4B8C-83A1-F6EECF244321}">
                <p14:modId xmlns:p14="http://schemas.microsoft.com/office/powerpoint/2010/main" val="1360713499"/>
              </p:ext>
            </p:extLst>
          </p:nvPr>
        </p:nvGraphicFramePr>
        <p:xfrm>
          <a:off x="112675" y="3333947"/>
          <a:ext cx="8612601" cy="35240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30DCF1F0-A733-84A4-488F-3C961E45AD38}"/>
              </a:ext>
            </a:extLst>
          </p:cNvPr>
          <p:cNvSpPr txBox="1"/>
          <p:nvPr/>
        </p:nvSpPr>
        <p:spPr>
          <a:xfrm>
            <a:off x="210512" y="3548578"/>
            <a:ext cx="6100618" cy="369332"/>
          </a:xfrm>
          <a:prstGeom prst="rect">
            <a:avLst/>
          </a:prstGeom>
          <a:noFill/>
        </p:spPr>
        <p:txBody>
          <a:bodyPr wrap="square" lIns="91440" tIns="45720" rIns="91440" bIns="45720" anchor="t">
            <a:spAutoFit/>
          </a:bodyPr>
          <a:lstStyle/>
          <a:p>
            <a:r>
              <a:rPr lang="es-ES" dirty="0"/>
              <a:t>Recibirás un </a:t>
            </a:r>
            <a:r>
              <a:rPr lang="es-ES" u="sng" dirty="0"/>
              <a:t>correo electrónico con tabla incrustada:</a:t>
            </a:r>
            <a:endParaRPr lang="en-US" u="sng" dirty="0"/>
          </a:p>
        </p:txBody>
      </p:sp>
      <p:cxnSp>
        <p:nvCxnSpPr>
          <p:cNvPr id="6" name="Straight Arrow Connector 5">
            <a:extLst>
              <a:ext uri="{FF2B5EF4-FFF2-40B4-BE49-F238E27FC236}">
                <a16:creationId xmlns:a16="http://schemas.microsoft.com/office/drawing/2014/main" id="{04FE9735-B3C7-29A8-A15B-DFB2721DD0AB}"/>
              </a:ext>
            </a:extLst>
          </p:cNvPr>
          <p:cNvCxnSpPr/>
          <p:nvPr/>
        </p:nvCxnSpPr>
        <p:spPr>
          <a:xfrm>
            <a:off x="2613890" y="6003637"/>
            <a:ext cx="4710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C176E0A-5BEE-4813-1F60-3AB5290DD5E9}"/>
              </a:ext>
            </a:extLst>
          </p:cNvPr>
          <p:cNvCxnSpPr/>
          <p:nvPr/>
        </p:nvCxnSpPr>
        <p:spPr>
          <a:xfrm>
            <a:off x="5840075" y="6012874"/>
            <a:ext cx="47105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82B2956D-DC1F-EC0B-3DE2-8913C66DFB51}"/>
              </a:ext>
            </a:extLst>
          </p:cNvPr>
          <p:cNvPicPr>
            <a:picLocks noChangeAspect="1"/>
          </p:cNvPicPr>
          <p:nvPr/>
        </p:nvPicPr>
        <p:blipFill>
          <a:blip r:embed="rId7"/>
          <a:stretch>
            <a:fillRect/>
          </a:stretch>
        </p:blipFill>
        <p:spPr>
          <a:xfrm>
            <a:off x="9737422" y="1057054"/>
            <a:ext cx="2010078" cy="2010078"/>
          </a:xfrm>
          <a:prstGeom prst="rect">
            <a:avLst/>
          </a:prstGeom>
        </p:spPr>
      </p:pic>
      <p:pic>
        <p:nvPicPr>
          <p:cNvPr id="7" name="Picture 44">
            <a:extLst>
              <a:ext uri="{FF2B5EF4-FFF2-40B4-BE49-F238E27FC236}">
                <a16:creationId xmlns:a16="http://schemas.microsoft.com/office/drawing/2014/main" id="{CC8EA93F-6279-7323-8FA6-948024EE207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26833" y="4020827"/>
            <a:ext cx="1431256" cy="1448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06870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858EBD-4577-15B3-2535-6514174B3017}"/>
              </a:ext>
            </a:extLst>
          </p:cNvPr>
          <p:cNvSpPr>
            <a:spLocks noGrp="1"/>
          </p:cNvSpPr>
          <p:nvPr>
            <p:ph type="title"/>
          </p:nvPr>
        </p:nvSpPr>
        <p:spPr>
          <a:xfrm>
            <a:off x="131473" y="76495"/>
            <a:ext cx="11010900" cy="986828"/>
          </a:xfrm>
        </p:spPr>
        <p:txBody>
          <a:bodyPr>
            <a:normAutofit fontScale="90000"/>
          </a:bodyPr>
          <a:lstStyle/>
          <a:p>
            <a:r>
              <a:rPr lang="es-ES"/>
              <a:t>RESPUESTA DEL PROVEEDOR | TEXTO DE CORREO ELECTRÓNICO | OPCIONES DE RESPUESTA</a:t>
            </a:r>
            <a:endParaRPr lang="en-US" dirty="0"/>
          </a:p>
        </p:txBody>
      </p:sp>
      <p:sp>
        <p:nvSpPr>
          <p:cNvPr id="6" name="Arrow: Pentagon 5">
            <a:extLst>
              <a:ext uri="{FF2B5EF4-FFF2-40B4-BE49-F238E27FC236}">
                <a16:creationId xmlns:a16="http://schemas.microsoft.com/office/drawing/2014/main" id="{DD98F991-7ED5-6C02-CC33-71FF7BA8C949}"/>
              </a:ext>
            </a:extLst>
          </p:cNvPr>
          <p:cNvSpPr/>
          <p:nvPr/>
        </p:nvSpPr>
        <p:spPr>
          <a:xfrm>
            <a:off x="0" y="2519431"/>
            <a:ext cx="3879542" cy="522227"/>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a:t>Órdenes de compra discretas</a:t>
            </a:r>
            <a:endParaRPr lang="en-US" dirty="0"/>
          </a:p>
        </p:txBody>
      </p:sp>
      <p:sp>
        <p:nvSpPr>
          <p:cNvPr id="7" name="Arrow: Pentagon 6">
            <a:extLst>
              <a:ext uri="{FF2B5EF4-FFF2-40B4-BE49-F238E27FC236}">
                <a16:creationId xmlns:a16="http://schemas.microsoft.com/office/drawing/2014/main" id="{C761A66F-297F-3C9D-A29F-599C4333B42C}"/>
              </a:ext>
            </a:extLst>
          </p:cNvPr>
          <p:cNvSpPr/>
          <p:nvPr/>
        </p:nvSpPr>
        <p:spPr>
          <a:xfrm>
            <a:off x="0" y="4118142"/>
            <a:ext cx="3879542" cy="52042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b="1" dirty="0"/>
              <a:t>Solicitud de cancelación de PO</a:t>
            </a:r>
            <a:endParaRPr lang="en-US" dirty="0"/>
          </a:p>
        </p:txBody>
      </p:sp>
      <p:sp>
        <p:nvSpPr>
          <p:cNvPr id="9" name="TextBox 8">
            <a:extLst>
              <a:ext uri="{FF2B5EF4-FFF2-40B4-BE49-F238E27FC236}">
                <a16:creationId xmlns:a16="http://schemas.microsoft.com/office/drawing/2014/main" id="{C9E66E49-24AE-3785-E020-64A432BE6F83}"/>
              </a:ext>
            </a:extLst>
          </p:cNvPr>
          <p:cNvSpPr txBox="1"/>
          <p:nvPr/>
        </p:nvSpPr>
        <p:spPr>
          <a:xfrm>
            <a:off x="4730456" y="2417295"/>
            <a:ext cx="3865245" cy="646331"/>
          </a:xfrm>
          <a:prstGeom prst="rect">
            <a:avLst/>
          </a:prstGeom>
          <a:noFill/>
        </p:spPr>
        <p:txBody>
          <a:bodyPr wrap="square" rtlCol="0">
            <a:spAutoFit/>
          </a:bodyPr>
          <a:lstStyle/>
          <a:p>
            <a:pPr marL="285750" indent="-285750">
              <a:buFont typeface="Wingdings" panose="05000000000000000000" pitchFamily="2" charset="2"/>
              <a:buChar char="Ø"/>
            </a:pPr>
            <a:r>
              <a:rPr lang="hu-HU" dirty="0"/>
              <a:t>ACKNOWLEDGE</a:t>
            </a:r>
          </a:p>
          <a:p>
            <a:pPr marL="285750" indent="-285750">
              <a:buFont typeface="Wingdings" panose="05000000000000000000" pitchFamily="2" charset="2"/>
              <a:buChar char="Ø"/>
            </a:pPr>
            <a:r>
              <a:rPr lang="hu-HU" dirty="0"/>
              <a:t>NO COMMIT</a:t>
            </a:r>
            <a:endParaRPr lang="en-US" dirty="0"/>
          </a:p>
        </p:txBody>
      </p:sp>
      <p:sp>
        <p:nvSpPr>
          <p:cNvPr id="10" name="TextBox 9">
            <a:extLst>
              <a:ext uri="{FF2B5EF4-FFF2-40B4-BE49-F238E27FC236}">
                <a16:creationId xmlns:a16="http://schemas.microsoft.com/office/drawing/2014/main" id="{B7E277EF-CFCB-C130-7691-28EDF4D2D9A3}"/>
              </a:ext>
            </a:extLst>
          </p:cNvPr>
          <p:cNvSpPr txBox="1"/>
          <p:nvPr/>
        </p:nvSpPr>
        <p:spPr>
          <a:xfrm>
            <a:off x="4730456" y="3992231"/>
            <a:ext cx="6411917" cy="646331"/>
          </a:xfrm>
          <a:prstGeom prst="rect">
            <a:avLst/>
          </a:prstGeom>
          <a:noFill/>
        </p:spPr>
        <p:txBody>
          <a:bodyPr wrap="square" rtlCol="0">
            <a:spAutoFit/>
          </a:bodyPr>
          <a:lstStyle/>
          <a:p>
            <a:pPr marL="285750" indent="-285750">
              <a:buFont typeface="Wingdings" panose="05000000000000000000" pitchFamily="2" charset="2"/>
              <a:buChar char="Ø"/>
            </a:pPr>
            <a:r>
              <a:rPr lang="hu-HU" dirty="0"/>
              <a:t>CANCEL ACCEPTED</a:t>
            </a:r>
            <a:endParaRPr lang="en-US" dirty="0"/>
          </a:p>
          <a:p>
            <a:pPr marL="285750" indent="-285750">
              <a:buFont typeface="Wingdings" panose="05000000000000000000" pitchFamily="2" charset="2"/>
              <a:buChar char="Ø"/>
            </a:pPr>
            <a:r>
              <a:rPr lang="hu-HU" dirty="0"/>
              <a:t>CANCEL REJECTED</a:t>
            </a:r>
            <a:endParaRPr lang="en-US" dirty="0"/>
          </a:p>
        </p:txBody>
      </p:sp>
      <p:cxnSp>
        <p:nvCxnSpPr>
          <p:cNvPr id="13" name="Straight Connector 12">
            <a:extLst>
              <a:ext uri="{FF2B5EF4-FFF2-40B4-BE49-F238E27FC236}">
                <a16:creationId xmlns:a16="http://schemas.microsoft.com/office/drawing/2014/main" id="{91E8B2DE-ECE5-61D0-30A4-BCB87A1173D4}"/>
              </a:ext>
            </a:extLst>
          </p:cNvPr>
          <p:cNvCxnSpPr>
            <a:cxnSpLocks/>
          </p:cNvCxnSpPr>
          <p:nvPr/>
        </p:nvCxnSpPr>
        <p:spPr>
          <a:xfrm>
            <a:off x="0" y="3794374"/>
            <a:ext cx="11194707" cy="0"/>
          </a:xfrm>
          <a:prstGeom prst="line">
            <a:avLst/>
          </a:prstGeom>
        </p:spPr>
        <p:style>
          <a:lnRef idx="3">
            <a:schemeClr val="accent5"/>
          </a:lnRef>
          <a:fillRef idx="0">
            <a:schemeClr val="accent5"/>
          </a:fillRef>
          <a:effectRef idx="2">
            <a:schemeClr val="accent5"/>
          </a:effectRef>
          <a:fontRef idx="minor">
            <a:schemeClr val="tx1"/>
          </a:fontRef>
        </p:style>
      </p:cxnSp>
      <p:cxnSp>
        <p:nvCxnSpPr>
          <p:cNvPr id="14" name="Straight Connector 13">
            <a:extLst>
              <a:ext uri="{FF2B5EF4-FFF2-40B4-BE49-F238E27FC236}">
                <a16:creationId xmlns:a16="http://schemas.microsoft.com/office/drawing/2014/main" id="{9AA6950C-EF8D-DCDB-617E-209B0D9B5A0E}"/>
              </a:ext>
            </a:extLst>
          </p:cNvPr>
          <p:cNvCxnSpPr>
            <a:cxnSpLocks/>
          </p:cNvCxnSpPr>
          <p:nvPr/>
        </p:nvCxnSpPr>
        <p:spPr>
          <a:xfrm>
            <a:off x="0" y="5068564"/>
            <a:ext cx="11194707" cy="0"/>
          </a:xfrm>
          <a:prstGeom prst="line">
            <a:avLst/>
          </a:prstGeom>
        </p:spPr>
        <p:style>
          <a:lnRef idx="3">
            <a:schemeClr val="accent5"/>
          </a:lnRef>
          <a:fillRef idx="0">
            <a:schemeClr val="accent5"/>
          </a:fillRef>
          <a:effectRef idx="2">
            <a:schemeClr val="accent5"/>
          </a:effectRef>
          <a:fontRef idx="minor">
            <a:schemeClr val="tx1"/>
          </a:fontRef>
        </p:style>
      </p:cxnSp>
      <p:pic>
        <p:nvPicPr>
          <p:cNvPr id="4102" name="Picture 6">
            <a:extLst>
              <a:ext uri="{FF2B5EF4-FFF2-40B4-BE49-F238E27FC236}">
                <a16:creationId xmlns:a16="http://schemas.microsoft.com/office/drawing/2014/main" id="{801DFAA3-C0C2-EDC6-7744-B2343C95177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4646" y="2306145"/>
            <a:ext cx="1204480" cy="120448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90BD2F5B-B7C9-B461-8889-3B51E946CF34}"/>
              </a:ext>
            </a:extLst>
          </p:cNvPr>
          <p:cNvPicPr>
            <a:picLocks noChangeAspect="1"/>
          </p:cNvPicPr>
          <p:nvPr/>
        </p:nvPicPr>
        <p:blipFill>
          <a:blip r:embed="rId3"/>
          <a:stretch>
            <a:fillRect/>
          </a:stretch>
        </p:blipFill>
        <p:spPr>
          <a:xfrm>
            <a:off x="11277600" y="0"/>
            <a:ext cx="914400" cy="914400"/>
          </a:xfrm>
          <a:prstGeom prst="rect">
            <a:avLst/>
          </a:prstGeom>
        </p:spPr>
      </p:pic>
    </p:spTree>
    <p:extLst>
      <p:ext uri="{BB962C8B-B14F-4D97-AF65-F5344CB8AC3E}">
        <p14:creationId xmlns:p14="http://schemas.microsoft.com/office/powerpoint/2010/main" val="40439011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717FD3-4570-E1F0-ED2F-C60FEE6EC477}"/>
              </a:ext>
            </a:extLst>
          </p:cNvPr>
          <p:cNvSpPr>
            <a:spLocks noGrp="1"/>
          </p:cNvSpPr>
          <p:nvPr>
            <p:ph type="title"/>
          </p:nvPr>
        </p:nvSpPr>
        <p:spPr>
          <a:xfrm>
            <a:off x="444500" y="103359"/>
            <a:ext cx="11010900" cy="543187"/>
          </a:xfrm>
        </p:spPr>
        <p:txBody>
          <a:bodyPr>
            <a:normAutofit fontScale="90000"/>
          </a:bodyPr>
          <a:lstStyle/>
          <a:p>
            <a:r>
              <a:rPr lang="hu-HU" dirty="0">
                <a:latin typeface="Grandview"/>
              </a:rPr>
              <a:t>CAMBIO DE ESTADO EN LAS POS EN e2open</a:t>
            </a:r>
            <a:endParaRPr lang="en-US" dirty="0"/>
          </a:p>
        </p:txBody>
      </p:sp>
      <p:graphicFrame>
        <p:nvGraphicFramePr>
          <p:cNvPr id="6" name="Table 6">
            <a:extLst>
              <a:ext uri="{FF2B5EF4-FFF2-40B4-BE49-F238E27FC236}">
                <a16:creationId xmlns:a16="http://schemas.microsoft.com/office/drawing/2014/main" id="{082FFFB0-10E7-E7DF-625E-872D0D7AE38D}"/>
              </a:ext>
            </a:extLst>
          </p:cNvPr>
          <p:cNvGraphicFramePr>
            <a:graphicFrameLocks noGrp="1"/>
          </p:cNvGraphicFramePr>
          <p:nvPr>
            <p:extLst>
              <p:ext uri="{D42A27DB-BD31-4B8C-83A1-F6EECF244321}">
                <p14:modId xmlns:p14="http://schemas.microsoft.com/office/powerpoint/2010/main" val="2791025997"/>
              </p:ext>
            </p:extLst>
          </p:nvPr>
        </p:nvGraphicFramePr>
        <p:xfrm>
          <a:off x="3831326" y="1017759"/>
          <a:ext cx="8212894" cy="5488244"/>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990490">
                  <a:extLst>
                    <a:ext uri="{9D8B030D-6E8A-4147-A177-3AD203B41FA5}">
                      <a16:colId xmlns:a16="http://schemas.microsoft.com/office/drawing/2014/main" val="3233636676"/>
                    </a:ext>
                  </a:extLst>
                </a:gridCol>
                <a:gridCol w="1083685">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468605">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560676">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582930">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8" name="Connector: Elbow 7">
            <a:extLst>
              <a:ext uri="{FF2B5EF4-FFF2-40B4-BE49-F238E27FC236}">
                <a16:creationId xmlns:a16="http://schemas.microsoft.com/office/drawing/2014/main" id="{EC3AF09F-755C-3CAE-883F-023A97EC310F}"/>
              </a:ext>
            </a:extLst>
          </p:cNvPr>
          <p:cNvCxnSpPr>
            <a:cxnSpLocks/>
          </p:cNvCxnSpPr>
          <p:nvPr/>
        </p:nvCxnSpPr>
        <p:spPr>
          <a:xfrm rot="5400000" flipH="1" flipV="1">
            <a:off x="4458245" y="1302331"/>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3E974D5F-DDEB-6596-2ABF-D8C280BE1BBB}"/>
              </a:ext>
            </a:extLst>
          </p:cNvPr>
          <p:cNvPicPr>
            <a:picLocks noChangeAspect="1"/>
          </p:cNvPicPr>
          <p:nvPr/>
        </p:nvPicPr>
        <p:blipFill>
          <a:blip r:embed="rId2"/>
          <a:stretch>
            <a:fillRect/>
          </a:stretch>
        </p:blipFill>
        <p:spPr>
          <a:xfrm>
            <a:off x="11277600" y="0"/>
            <a:ext cx="914400" cy="914400"/>
          </a:xfrm>
          <a:prstGeom prst="rect">
            <a:avLst/>
          </a:prstGeom>
        </p:spPr>
      </p:pic>
      <p:sp>
        <p:nvSpPr>
          <p:cNvPr id="4" name="Rectangle: Diagonal Corners Rounded 3">
            <a:extLst>
              <a:ext uri="{FF2B5EF4-FFF2-40B4-BE49-F238E27FC236}">
                <a16:creationId xmlns:a16="http://schemas.microsoft.com/office/drawing/2014/main" id="{F609401E-0948-9082-3F49-4DD35BE444EE}"/>
              </a:ext>
            </a:extLst>
          </p:cNvPr>
          <p:cNvSpPr/>
          <p:nvPr/>
        </p:nvSpPr>
        <p:spPr>
          <a:xfrm>
            <a:off x="251944" y="1017759"/>
            <a:ext cx="3481568" cy="5138595"/>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i="0" u="none" strike="noStrike" kern="1200" cap="none" spc="0" normalizeH="0" baseline="0" dirty="0">
                <a:ln>
                  <a:noFill/>
                </a:ln>
                <a:solidFill>
                  <a:srgbClr val="60605B"/>
                </a:solidFill>
                <a:effectLst/>
                <a:uLnTx/>
                <a:uFillTx/>
                <a:latin typeface="+mj-lt"/>
                <a:ea typeface="+mn-ea"/>
                <a:cs typeface="+mn-cs"/>
              </a:rPr>
              <a:t>Cada cambio en la PO activa la línea de la PO y el estado del Schedule line en e2o</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200" b="1"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NEW State</a:t>
            </a:r>
            <a:r>
              <a:rPr kumimoji="0" lang="es-MX" sz="1200" b="0" i="0" u="sng"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nueva PO, no confirmada antes</a:t>
            </a:r>
            <a:endParaRPr lang="es-MX" sz="1200" b="0" i="0" u="none" strike="noStrike" kern="1200" cap="none" spc="0" normalizeH="0" baseline="0" dirty="0">
              <a:ln>
                <a:noFill/>
              </a:ln>
              <a:solidFill>
                <a:srgbClr val="60605B"/>
              </a:solidFill>
              <a:effectLst/>
              <a:uLnTx/>
              <a:uFillTx/>
              <a:latin typeface="+mj-lt"/>
            </a:endParaRPr>
          </a:p>
          <a:p>
            <a:pPr marL="342900" indent="-342900">
              <a:buFont typeface="+mj-lt"/>
              <a:buAutoNum type="arabicPeriod"/>
              <a:defRPr/>
            </a:pPr>
            <a:r>
              <a:rPr kumimoji="0" lang="es-MX" sz="1200" b="1" i="0" u="sng" strike="noStrike" kern="1200" cap="none" spc="0" normalizeH="0" baseline="0" dirty="0">
                <a:ln>
                  <a:noFill/>
                </a:ln>
                <a:solidFill>
                  <a:srgbClr val="60605B"/>
                </a:solidFill>
                <a:effectLst/>
                <a:uLnTx/>
                <a:uFillTx/>
                <a:latin typeface="+mj-lt"/>
                <a:ea typeface="+mn-ea"/>
                <a:cs typeface="+mn-cs"/>
              </a:rPr>
              <a:t>OPEN State</a:t>
            </a:r>
            <a:r>
              <a:rPr kumimoji="0" lang="es-MX" sz="1200" b="0" i="0" u="sng"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PO donde hay un cambio en la cantidad, fecha de entrega o precio</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ACCEPTED</a:t>
            </a:r>
            <a:r>
              <a:rPr kumimoji="0" lang="es-MX" sz="1200" b="0" i="0" u="none" strike="noStrike" kern="1200" cap="none" spc="0" normalizeH="0" baseline="0" dirty="0">
                <a:ln>
                  <a:noFill/>
                </a:ln>
                <a:solidFill>
                  <a:srgbClr val="60605B"/>
                </a:solidFill>
                <a:effectLst/>
                <a:uLnTx/>
                <a:uFillTx/>
                <a:latin typeface="+mj-lt"/>
                <a:ea typeface="+mn-ea"/>
                <a:cs typeface="+mn-cs"/>
              </a:rPr>
              <a:t> &gt; cada PO que el proveedor confirmó y que cumple con la fecha y cantidad requerida por Jabil</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ACCEPTED w/CHANGES</a:t>
            </a:r>
            <a:r>
              <a:rPr kumimoji="0" lang="es-MX" sz="1200" b="0" i="0" u="sng"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PO que el proveedor confirmó, pero no cumplió con todo lo que Jabil solicitó ya sea fecha o cantidad</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CLOSED</a:t>
            </a:r>
            <a:r>
              <a:rPr kumimoji="0" lang="es-MX" sz="1200" b="1" i="0" u="none"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PO en la que no hay más cantidad abierta en SAP o el comprador activó la bandera de </a:t>
            </a:r>
            <a:r>
              <a:rPr kumimoji="0" lang="es-MX" sz="1200" b="1" i="0" u="none" strike="noStrike" kern="1200" cap="none" spc="0" normalizeH="0" baseline="0" dirty="0">
                <a:ln>
                  <a:noFill/>
                </a:ln>
                <a:solidFill>
                  <a:srgbClr val="60605B"/>
                </a:solidFill>
                <a:effectLst/>
                <a:uLnTx/>
                <a:uFillTx/>
                <a:latin typeface="+mj-lt"/>
                <a:ea typeface="+mn-ea"/>
                <a:cs typeface="+mn-cs"/>
              </a:rPr>
              <a:t>Delivery Completed</a:t>
            </a:r>
            <a:endParaRPr lang="es-MX" sz="1200" b="1"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CANCELLED </a:t>
            </a:r>
            <a:r>
              <a:rPr kumimoji="0" lang="es-MX" sz="1200" b="0" i="0" u="none" strike="noStrike" kern="1200" cap="none" spc="0" normalizeH="0" baseline="0" dirty="0">
                <a:ln>
                  <a:noFill/>
                </a:ln>
                <a:solidFill>
                  <a:srgbClr val="60605B"/>
                </a:solidFill>
                <a:effectLst/>
                <a:uLnTx/>
                <a:uFillTx/>
                <a:latin typeface="+mj-lt"/>
                <a:ea typeface="+mn-ea"/>
                <a:cs typeface="+mn-cs"/>
              </a:rPr>
              <a:t>&gt; cada PO que el comprador canceló en SAP</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s-MX" sz="1200" b="0" i="0" u="none" strike="noStrike" kern="1200" cap="none" spc="0" normalizeH="0" baseline="0" dirty="0">
              <a:ln>
                <a:noFill/>
              </a:ln>
              <a:solidFill>
                <a:srgbClr val="60605B"/>
              </a:solidFill>
              <a:effectLst/>
              <a:uLnTx/>
              <a:uFillTx/>
              <a:latin typeface="+mj-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MX" sz="1200" b="1" dirty="0">
                <a:solidFill>
                  <a:srgbClr val="60605B"/>
                </a:solidFill>
                <a:latin typeface="+mj-lt"/>
              </a:rPr>
              <a:t>¡</a:t>
            </a:r>
            <a:r>
              <a:rPr kumimoji="0" lang="es-MX" sz="1200" b="1" i="0" u="none" strike="noStrike" kern="1200" cap="none" spc="0" normalizeH="0" baseline="0" dirty="0">
                <a:ln>
                  <a:noFill/>
                </a:ln>
                <a:solidFill>
                  <a:srgbClr val="60605B"/>
                </a:solidFill>
                <a:effectLst/>
                <a:uLnTx/>
                <a:uFillTx/>
                <a:latin typeface="+mj-lt"/>
                <a:ea typeface="+mn-ea"/>
                <a:cs typeface="+mn-cs"/>
              </a:rPr>
              <a:t>Puedes revisar la Matriz de cambios aquí!!</a:t>
            </a:r>
            <a:endParaRPr kumimoji="0" lang="es-MX" sz="1200" b="0" i="0" u="none" strike="noStrike" kern="1200" cap="none" spc="0" normalizeH="0" baseline="0" dirty="0">
              <a:ln>
                <a:noFill/>
              </a:ln>
              <a:solidFill>
                <a:srgbClr val="60605B"/>
              </a:solidFill>
              <a:effectLst/>
              <a:uLnTx/>
              <a:uFillTx/>
              <a:latin typeface="+mj-lt"/>
              <a:ea typeface="+mn-ea"/>
              <a:cs typeface="+mn-cs"/>
            </a:endParaRPr>
          </a:p>
        </p:txBody>
      </p:sp>
    </p:spTree>
    <p:extLst>
      <p:ext uri="{BB962C8B-B14F-4D97-AF65-F5344CB8AC3E}">
        <p14:creationId xmlns:p14="http://schemas.microsoft.com/office/powerpoint/2010/main" val="22452728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D0591-0975-87AE-6AB1-12F526B95863}"/>
              </a:ext>
            </a:extLst>
          </p:cNvPr>
          <p:cNvSpPr>
            <a:spLocks noGrp="1"/>
          </p:cNvSpPr>
          <p:nvPr>
            <p:ph type="title"/>
          </p:nvPr>
        </p:nvSpPr>
        <p:spPr/>
        <p:txBody>
          <a:bodyPr>
            <a:normAutofit fontScale="90000"/>
          </a:bodyPr>
          <a:lstStyle/>
          <a:p>
            <a:r>
              <a:rPr lang="es-ES" dirty="0">
                <a:solidFill>
                  <a:srgbClr val="002060"/>
                </a:solidFill>
              </a:rPr>
              <a:t>ALERTA “NEW” / RESUMEN DE LÍNEAS DE POs | RESPUESTA DE TEXTO POR CORREO ELECTRÓNICO</a:t>
            </a:r>
            <a:endParaRPr lang="en-US" dirty="0">
              <a:solidFill>
                <a:srgbClr val="002060"/>
              </a:solidFill>
            </a:endParaRPr>
          </a:p>
        </p:txBody>
      </p:sp>
      <p:pic>
        <p:nvPicPr>
          <p:cNvPr id="3" name="Picture 2">
            <a:extLst>
              <a:ext uri="{FF2B5EF4-FFF2-40B4-BE49-F238E27FC236}">
                <a16:creationId xmlns:a16="http://schemas.microsoft.com/office/drawing/2014/main" id="{3C77EFAD-DA05-1E80-5136-AC084F3D7DCC}"/>
              </a:ext>
            </a:extLst>
          </p:cNvPr>
          <p:cNvPicPr>
            <a:picLocks noChangeAspect="1"/>
          </p:cNvPicPr>
          <p:nvPr/>
        </p:nvPicPr>
        <p:blipFill>
          <a:blip r:embed="rId2"/>
          <a:stretch>
            <a:fillRect/>
          </a:stretch>
        </p:blipFill>
        <p:spPr>
          <a:xfrm>
            <a:off x="195119" y="1345768"/>
            <a:ext cx="6367991" cy="3575256"/>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06904D18-BE36-B1E0-CA19-94DCA8BB4085}"/>
              </a:ext>
            </a:extLst>
          </p:cNvPr>
          <p:cNvPicPr>
            <a:picLocks noChangeAspect="1"/>
          </p:cNvPicPr>
          <p:nvPr/>
        </p:nvPicPr>
        <p:blipFill>
          <a:blip r:embed="rId3"/>
          <a:stretch>
            <a:fillRect/>
          </a:stretch>
        </p:blipFill>
        <p:spPr>
          <a:xfrm>
            <a:off x="6696293" y="2789383"/>
            <a:ext cx="5429898" cy="34126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61366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0027D3C6-EC42-D5AB-E050-81D41351A67A}"/>
              </a:ext>
            </a:extLst>
          </p:cNvPr>
          <p:cNvPicPr>
            <a:picLocks noChangeAspect="1"/>
          </p:cNvPicPr>
          <p:nvPr/>
        </p:nvPicPr>
        <p:blipFill>
          <a:blip r:embed="rId2"/>
          <a:stretch>
            <a:fillRect/>
          </a:stretch>
        </p:blipFill>
        <p:spPr>
          <a:xfrm>
            <a:off x="0" y="3841113"/>
            <a:ext cx="12192000" cy="1886134"/>
          </a:xfrm>
          <a:prstGeom prst="rect">
            <a:avLst/>
          </a:prstGeom>
        </p:spPr>
      </p:pic>
      <p:sp>
        <p:nvSpPr>
          <p:cNvPr id="3" name="Title 2">
            <a:extLst>
              <a:ext uri="{FF2B5EF4-FFF2-40B4-BE49-F238E27FC236}">
                <a16:creationId xmlns:a16="http://schemas.microsoft.com/office/drawing/2014/main" id="{DAB88A65-0430-AC28-DA57-321CD8D03F1E}"/>
              </a:ext>
            </a:extLst>
          </p:cNvPr>
          <p:cNvSpPr>
            <a:spLocks noGrp="1"/>
          </p:cNvSpPr>
          <p:nvPr>
            <p:ph type="title"/>
          </p:nvPr>
        </p:nvSpPr>
        <p:spPr/>
        <p:txBody>
          <a:bodyPr>
            <a:normAutofit fontScale="90000"/>
          </a:bodyPr>
          <a:lstStyle/>
          <a:p>
            <a:r>
              <a:rPr lang="hu-HU" dirty="0">
                <a:latin typeface="Grandview"/>
              </a:rPr>
              <a:t>NEW/OPEN </a:t>
            </a:r>
            <a:r>
              <a:rPr lang="es-ES" dirty="0">
                <a:latin typeface="Grandview"/>
              </a:rPr>
              <a:t>CONFIRMACIÓN DE </a:t>
            </a:r>
            <a:r>
              <a:rPr lang="es-ES" dirty="0" err="1">
                <a:latin typeface="Grandview"/>
              </a:rPr>
              <a:t>POs</a:t>
            </a:r>
            <a:r>
              <a:rPr lang="es-ES" dirty="0">
                <a:latin typeface="Grandview"/>
              </a:rPr>
              <a:t> | TEXTO DEL CORREO ELECTRÓNICO</a:t>
            </a:r>
            <a:endParaRPr lang="en-US" dirty="0">
              <a:latin typeface="Grandview"/>
            </a:endParaRPr>
          </a:p>
        </p:txBody>
      </p:sp>
      <p:sp>
        <p:nvSpPr>
          <p:cNvPr id="9" name="TextBox 8">
            <a:extLst>
              <a:ext uri="{FF2B5EF4-FFF2-40B4-BE49-F238E27FC236}">
                <a16:creationId xmlns:a16="http://schemas.microsoft.com/office/drawing/2014/main" id="{4EDD6513-F671-99D1-9914-52C772EC3DC2}"/>
              </a:ext>
            </a:extLst>
          </p:cNvPr>
          <p:cNvSpPr txBox="1"/>
          <p:nvPr/>
        </p:nvSpPr>
        <p:spPr>
          <a:xfrm>
            <a:off x="278245" y="1082911"/>
            <a:ext cx="11185236" cy="2553891"/>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pPr marL="285750" indent="-285750">
              <a:buFont typeface="Wingdings" panose="05000000000000000000" pitchFamily="2" charset="2"/>
              <a:buChar char="Ø"/>
            </a:pPr>
            <a:r>
              <a:rPr lang="es-MX" sz="1200" noProof="1"/>
              <a:t>Después de hacer clic en RESPONDER al correo electrónico, podrá editar los datos en la tabla HTML.</a:t>
            </a:r>
          </a:p>
          <a:p>
            <a:pPr marL="285750" indent="-285750">
              <a:buFont typeface="Wingdings" panose="05000000000000000000" pitchFamily="2" charset="2"/>
              <a:buChar char="Ø"/>
            </a:pPr>
            <a:endParaRPr lang="es-MX" sz="1200" noProof="1"/>
          </a:p>
          <a:p>
            <a:pPr marL="285750" indent="-285750">
              <a:buFont typeface="Wingdings" panose="05000000000000000000" pitchFamily="2" charset="2"/>
              <a:buChar char="Ø"/>
            </a:pPr>
            <a:r>
              <a:rPr lang="es-MX" sz="1200" noProof="1"/>
              <a:t>Debes responder a las POs nuevas y abiertas (</a:t>
            </a:r>
            <a:r>
              <a:rPr lang="es-MX" sz="1200" b="1" noProof="1"/>
              <a:t>New</a:t>
            </a:r>
            <a:r>
              <a:rPr lang="es-MX" sz="1200" noProof="1"/>
              <a:t> &amp; </a:t>
            </a:r>
            <a:r>
              <a:rPr lang="es-MX" sz="1200" b="1" noProof="1"/>
              <a:t>Open</a:t>
            </a:r>
            <a:r>
              <a:rPr lang="es-MX" sz="1200" noProof="1"/>
              <a:t>) </a:t>
            </a:r>
            <a:r>
              <a:rPr lang="es-MX" sz="1200" b="1" noProof="1"/>
              <a:t>(1)</a:t>
            </a:r>
            <a:r>
              <a:rPr lang="es-MX" sz="1200" noProof="1"/>
              <a:t>. Tendrás las siguientes opciones:</a:t>
            </a:r>
          </a:p>
          <a:p>
            <a:pPr marL="742950" lvl="1" indent="-285750">
              <a:buFont typeface="Arial" panose="020B0604020202020204" pitchFamily="34" charset="0"/>
              <a:buChar char="•"/>
            </a:pPr>
            <a:r>
              <a:rPr lang="es-MX" sz="1200" b="1" noProof="1">
                <a:solidFill>
                  <a:schemeClr val="tx1"/>
                </a:solidFill>
              </a:rPr>
              <a:t>Acknowledge PO </a:t>
            </a:r>
            <a:r>
              <a:rPr lang="es-ES" sz="1200" noProof="1">
                <a:solidFill>
                  <a:schemeClr val="tx1"/>
                </a:solidFill>
              </a:rPr>
              <a:t>con la cantidad de la promesa y la fecha de llegada confirmada </a:t>
            </a:r>
            <a:r>
              <a:rPr lang="es-MX" sz="1200" b="1" noProof="1">
                <a:solidFill>
                  <a:schemeClr val="tx1"/>
                </a:solidFill>
              </a:rPr>
              <a:t>(2)</a:t>
            </a:r>
          </a:p>
          <a:p>
            <a:pPr marL="742950" lvl="1" indent="-285750">
              <a:buFont typeface="Arial" panose="020B0604020202020204" pitchFamily="34" charset="0"/>
              <a:buChar char="•"/>
            </a:pPr>
            <a:r>
              <a:rPr lang="es-MX" sz="1200" b="1" noProof="1">
                <a:solidFill>
                  <a:schemeClr val="tx1"/>
                </a:solidFill>
              </a:rPr>
              <a:t>No Commit</a:t>
            </a:r>
            <a:r>
              <a:rPr lang="es-MX" sz="1200" noProof="1">
                <a:solidFill>
                  <a:schemeClr val="tx1"/>
                </a:solidFill>
              </a:rPr>
              <a:t> </a:t>
            </a:r>
            <a:r>
              <a:rPr lang="es-ES" sz="1200" noProof="1">
                <a:solidFill>
                  <a:schemeClr val="tx1"/>
                </a:solidFill>
              </a:rPr>
              <a:t>Si dejas vacíos los campos Cantidad de promesa y Fecha </a:t>
            </a:r>
            <a:r>
              <a:rPr lang="es-MX" sz="1200" b="1" noProof="1">
                <a:solidFill>
                  <a:schemeClr val="tx1"/>
                </a:solidFill>
              </a:rPr>
              <a:t>(3)</a:t>
            </a:r>
            <a:endParaRPr lang="es-MX" sz="1200" noProof="1">
              <a:solidFill>
                <a:schemeClr val="tx1"/>
              </a:solidFill>
            </a:endParaRPr>
          </a:p>
          <a:p>
            <a:pPr marL="285750" indent="-285750">
              <a:buFont typeface="Arial" panose="020B0604020202020204" pitchFamily="34" charset="0"/>
              <a:buChar char="•"/>
            </a:pPr>
            <a:endParaRPr lang="es-MX" sz="1200" b="1" noProof="1">
              <a:solidFill>
                <a:schemeClr val="tx1"/>
              </a:solidFill>
            </a:endParaRPr>
          </a:p>
          <a:p>
            <a:pPr fontAlgn="base"/>
            <a:r>
              <a:rPr lang="es-MX" sz="1200" noProof="1">
                <a:solidFill>
                  <a:srgbClr val="60605B"/>
                </a:solidFill>
                <a:latin typeface="+mj-lt"/>
              </a:rPr>
              <a:t>Después </a:t>
            </a:r>
            <a:r>
              <a:rPr lang="es-MX" sz="1200" b="1" i="0" u="none" strike="noStrike" noProof="1">
                <a:solidFill>
                  <a:srgbClr val="60605B"/>
                </a:solidFill>
                <a:effectLst/>
                <a:latin typeface="+mj-lt"/>
              </a:rPr>
              <a:t>Acknowledge</a:t>
            </a:r>
            <a:r>
              <a:rPr lang="es-MX" sz="1200" b="0" i="0" u="none" strike="noStrike" noProof="1">
                <a:solidFill>
                  <a:srgbClr val="60605B"/>
                </a:solidFill>
                <a:effectLst/>
                <a:latin typeface="+mj-lt"/>
              </a:rPr>
              <a:t> &gt;</a:t>
            </a:r>
            <a:r>
              <a:rPr lang="es-MX" sz="1200" b="0" i="0" noProof="1">
                <a:solidFill>
                  <a:srgbClr val="60605B"/>
                </a:solidFill>
                <a:effectLst/>
                <a:latin typeface="+mj-lt"/>
              </a:rPr>
              <a:t>​</a:t>
            </a:r>
          </a:p>
          <a:p>
            <a:pPr marL="268288" indent="-268288" fontAlgn="base">
              <a:buFont typeface="Arial" panose="020B0604020202020204" pitchFamily="34" charset="0"/>
              <a:buChar char="•"/>
            </a:pPr>
            <a:r>
              <a:rPr lang="es-ES" sz="1200" noProof="1">
                <a:solidFill>
                  <a:srgbClr val="60605B"/>
                </a:solidFill>
                <a:latin typeface="+mj-lt"/>
              </a:rPr>
              <a:t>Actualiza la cantidad prometida y/o la fecha de llegada confirmada/la fecha de embarque confirmada si es necesario y el estado de la PO pasa a </a:t>
            </a:r>
            <a:r>
              <a:rPr lang="es-MX" sz="1200" b="0" i="0" u="sng" noProof="1">
                <a:solidFill>
                  <a:srgbClr val="002060"/>
                </a:solidFill>
                <a:effectLst/>
                <a:latin typeface="+mj-lt"/>
              </a:rPr>
              <a:t>Accepted</a:t>
            </a:r>
            <a:r>
              <a:rPr lang="es-MX" sz="1200" b="0" i="0" u="none" strike="noStrike" noProof="1">
                <a:solidFill>
                  <a:srgbClr val="60605B"/>
                </a:solidFill>
                <a:effectLst/>
                <a:latin typeface="+mj-lt"/>
              </a:rPr>
              <a:t> </a:t>
            </a:r>
            <a:r>
              <a:rPr lang="es-MX" sz="1200" b="1" i="0" u="none" strike="noStrike" noProof="1">
                <a:solidFill>
                  <a:srgbClr val="60605B"/>
                </a:solidFill>
                <a:effectLst/>
                <a:latin typeface="+mj-lt"/>
              </a:rPr>
              <a:t>O</a:t>
            </a:r>
            <a:r>
              <a:rPr lang="es-MX" sz="1200" b="0" i="0" noProof="1">
                <a:solidFill>
                  <a:srgbClr val="60605B"/>
                </a:solidFill>
                <a:effectLst/>
                <a:latin typeface="+mj-lt"/>
              </a:rPr>
              <a:t>​</a:t>
            </a:r>
            <a:r>
              <a:rPr lang="es-MX" sz="1200" noProof="1">
                <a:solidFill>
                  <a:srgbClr val="60605B"/>
                </a:solidFill>
                <a:latin typeface="+mj-lt"/>
              </a:rPr>
              <a:t> </a:t>
            </a:r>
            <a:r>
              <a:rPr lang="es-MX" sz="1200" b="0" i="0" u="sng" noProof="1">
                <a:solidFill>
                  <a:srgbClr val="002060"/>
                </a:solidFill>
                <a:effectLst/>
                <a:latin typeface="+mj-lt"/>
              </a:rPr>
              <a:t>Accepted w/ Changes </a:t>
            </a:r>
            <a:r>
              <a:rPr lang="es-MX" sz="1200" b="0" i="0" noProof="1">
                <a:solidFill>
                  <a:srgbClr val="60605B"/>
                </a:solidFill>
                <a:effectLst/>
                <a:latin typeface="+mj-lt"/>
              </a:rPr>
              <a:t>​(</a:t>
            </a:r>
            <a:r>
              <a:rPr lang="es-ES" sz="1200" noProof="1">
                <a:solidFill>
                  <a:srgbClr val="60605B"/>
                </a:solidFill>
                <a:latin typeface="+mj-lt"/>
              </a:rPr>
              <a:t>en caso de que la cantidad y/o la fecha de la promesa sean diferentes de la cantidad y la fecha solicitadas por Jabil.</a:t>
            </a:r>
            <a:r>
              <a:rPr lang="es-MX" sz="1200" b="0" i="0" noProof="1">
                <a:solidFill>
                  <a:srgbClr val="60605B"/>
                </a:solidFill>
                <a:effectLst/>
                <a:latin typeface="+mj-lt"/>
              </a:rPr>
              <a:t>)</a:t>
            </a:r>
          </a:p>
          <a:p>
            <a:pPr fontAlgn="base"/>
            <a:r>
              <a:rPr lang="es-MX" sz="1200" noProof="1">
                <a:solidFill>
                  <a:srgbClr val="60605B"/>
                </a:solidFill>
                <a:latin typeface="+mj-lt"/>
              </a:rPr>
              <a:t>Después de seleccionar </a:t>
            </a:r>
            <a:r>
              <a:rPr lang="es-MX" sz="1200" b="1" i="0" u="none" strike="noStrike" noProof="1">
                <a:solidFill>
                  <a:srgbClr val="60605B"/>
                </a:solidFill>
                <a:effectLst/>
                <a:latin typeface="+mj-lt"/>
              </a:rPr>
              <a:t>NoCommit</a:t>
            </a:r>
            <a:r>
              <a:rPr lang="es-MX" sz="1200" b="0" i="0" u="none" strike="noStrike" noProof="1">
                <a:solidFill>
                  <a:srgbClr val="60605B"/>
                </a:solidFill>
                <a:effectLst/>
                <a:latin typeface="+mj-lt"/>
              </a:rPr>
              <a:t> &gt;</a:t>
            </a:r>
            <a:r>
              <a:rPr lang="es-MX" sz="1200" b="0" i="0" noProof="1">
                <a:solidFill>
                  <a:srgbClr val="60605B"/>
                </a:solidFill>
                <a:effectLst/>
                <a:latin typeface="+mj-lt"/>
              </a:rPr>
              <a:t>​</a:t>
            </a:r>
          </a:p>
          <a:p>
            <a:pPr marL="268288" indent="-268288" algn="l" rtl="0" fontAlgn="base">
              <a:buFont typeface="Arial" panose="020B0604020202020204" pitchFamily="34" charset="0"/>
              <a:buChar char="•"/>
            </a:pPr>
            <a:r>
              <a:rPr lang="es-MX" sz="1200" b="0" i="0" u="none" strike="noStrike" noProof="1">
                <a:solidFill>
                  <a:srgbClr val="60605B"/>
                </a:solidFill>
                <a:effectLst/>
                <a:latin typeface="+mj-lt"/>
              </a:rPr>
              <a:t>El estado de la PO cambia a </a:t>
            </a:r>
            <a:r>
              <a:rPr lang="es-MX" sz="1200" b="0" i="0" u="sng" noProof="1">
                <a:solidFill>
                  <a:srgbClr val="002060"/>
                </a:solidFill>
                <a:effectLst/>
                <a:latin typeface="+mj-lt"/>
              </a:rPr>
              <a:t>No Commit</a:t>
            </a:r>
            <a:r>
              <a:rPr lang="es-MX" sz="1200" b="0" i="0" noProof="1">
                <a:solidFill>
                  <a:srgbClr val="60605B"/>
                </a:solidFill>
                <a:effectLst/>
                <a:latin typeface="+mj-lt"/>
              </a:rPr>
              <a:t>​</a:t>
            </a:r>
          </a:p>
          <a:p>
            <a:pPr marL="285750" indent="-285750">
              <a:buFont typeface="Arial" panose="020B0604020202020204" pitchFamily="34" charset="0"/>
              <a:buChar char="•"/>
            </a:pPr>
            <a:endParaRPr lang="es-MX" sz="1200" b="1" noProof="1">
              <a:solidFill>
                <a:schemeClr val="tx1"/>
              </a:solidFill>
            </a:endParaRPr>
          </a:p>
        </p:txBody>
      </p:sp>
      <p:sp>
        <p:nvSpPr>
          <p:cNvPr id="11" name="Rectangle 10">
            <a:extLst>
              <a:ext uri="{FF2B5EF4-FFF2-40B4-BE49-F238E27FC236}">
                <a16:creationId xmlns:a16="http://schemas.microsoft.com/office/drawing/2014/main" id="{A6E07171-7729-FAE1-A494-26042B0661A2}"/>
              </a:ext>
            </a:extLst>
          </p:cNvPr>
          <p:cNvSpPr/>
          <p:nvPr/>
        </p:nvSpPr>
        <p:spPr>
          <a:xfrm>
            <a:off x="628072" y="5613250"/>
            <a:ext cx="2049318" cy="56466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ACKNOWLEDGE</a:t>
            </a:r>
            <a:endParaRPr lang="en-US" dirty="0"/>
          </a:p>
        </p:txBody>
      </p:sp>
      <p:sp>
        <p:nvSpPr>
          <p:cNvPr id="13" name="Rectangle 12">
            <a:extLst>
              <a:ext uri="{FF2B5EF4-FFF2-40B4-BE49-F238E27FC236}">
                <a16:creationId xmlns:a16="http://schemas.microsoft.com/office/drawing/2014/main" id="{D986E289-9D1A-5FF9-2BED-F5133B614AD4}"/>
              </a:ext>
            </a:extLst>
          </p:cNvPr>
          <p:cNvSpPr/>
          <p:nvPr/>
        </p:nvSpPr>
        <p:spPr>
          <a:xfrm>
            <a:off x="9514610" y="5596808"/>
            <a:ext cx="2049318" cy="564661"/>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dirty="0"/>
              <a:t>NO COMMIT</a:t>
            </a:r>
            <a:endParaRPr lang="en-US" dirty="0"/>
          </a:p>
        </p:txBody>
      </p:sp>
      <p:sp>
        <p:nvSpPr>
          <p:cNvPr id="14" name="Arrow: Down 13">
            <a:hlinkClick r:id="rId3" action="ppaction://hlinksldjump"/>
            <a:extLst>
              <a:ext uri="{FF2B5EF4-FFF2-40B4-BE49-F238E27FC236}">
                <a16:creationId xmlns:a16="http://schemas.microsoft.com/office/drawing/2014/main" id="{BF746FDD-950A-F470-6174-ABF8FB2E4708}"/>
              </a:ext>
            </a:extLst>
          </p:cNvPr>
          <p:cNvSpPr/>
          <p:nvPr/>
        </p:nvSpPr>
        <p:spPr>
          <a:xfrm>
            <a:off x="1107786" y="6210243"/>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u="sng" dirty="0">
                <a:solidFill>
                  <a:schemeClr val="bg1"/>
                </a:solidFill>
              </a:rPr>
              <a:t>17</a:t>
            </a:r>
            <a:endParaRPr lang="en-US" u="sng" dirty="0">
              <a:solidFill>
                <a:schemeClr val="bg1"/>
              </a:solidFill>
            </a:endParaRPr>
          </a:p>
        </p:txBody>
      </p:sp>
      <p:sp>
        <p:nvSpPr>
          <p:cNvPr id="17" name="Arrow: Down 16">
            <a:hlinkClick r:id="rId4" action="ppaction://hlinksldjump"/>
            <a:extLst>
              <a:ext uri="{FF2B5EF4-FFF2-40B4-BE49-F238E27FC236}">
                <a16:creationId xmlns:a16="http://schemas.microsoft.com/office/drawing/2014/main" id="{D10B1772-B5F3-F088-2801-EE0F2B557748}"/>
              </a:ext>
            </a:extLst>
          </p:cNvPr>
          <p:cNvSpPr/>
          <p:nvPr/>
        </p:nvSpPr>
        <p:spPr>
          <a:xfrm>
            <a:off x="10064784" y="6210242"/>
            <a:ext cx="1089890"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hu-HU" u="sng" dirty="0">
                <a:solidFill>
                  <a:schemeClr val="bg1"/>
                </a:solidFill>
              </a:rPr>
              <a:t>18</a:t>
            </a:r>
            <a:endParaRPr lang="en-US" u="sng" dirty="0">
              <a:solidFill>
                <a:schemeClr val="bg1"/>
              </a:solidFill>
            </a:endParaRPr>
          </a:p>
        </p:txBody>
      </p:sp>
      <p:sp>
        <p:nvSpPr>
          <p:cNvPr id="2" name="Dodecagon 1">
            <a:extLst>
              <a:ext uri="{FF2B5EF4-FFF2-40B4-BE49-F238E27FC236}">
                <a16:creationId xmlns:a16="http://schemas.microsoft.com/office/drawing/2014/main" id="{7D23F222-4499-178B-D3CF-9DE13599B890}"/>
              </a:ext>
            </a:extLst>
          </p:cNvPr>
          <p:cNvSpPr/>
          <p:nvPr/>
        </p:nvSpPr>
        <p:spPr>
          <a:xfrm>
            <a:off x="419316" y="368922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4" name="Dodecagon 3">
            <a:extLst>
              <a:ext uri="{FF2B5EF4-FFF2-40B4-BE49-F238E27FC236}">
                <a16:creationId xmlns:a16="http://schemas.microsoft.com/office/drawing/2014/main" id="{D36F5887-FC63-019B-1601-EDA17A7E54CA}"/>
              </a:ext>
            </a:extLst>
          </p:cNvPr>
          <p:cNvSpPr/>
          <p:nvPr/>
        </p:nvSpPr>
        <p:spPr>
          <a:xfrm>
            <a:off x="1217661" y="368922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5" name="Rectangle: Rounded Corners 4">
            <a:extLst>
              <a:ext uri="{FF2B5EF4-FFF2-40B4-BE49-F238E27FC236}">
                <a16:creationId xmlns:a16="http://schemas.microsoft.com/office/drawing/2014/main" id="{8D74A654-6ED2-70F0-77C6-321F0FA96EB1}"/>
              </a:ext>
            </a:extLst>
          </p:cNvPr>
          <p:cNvSpPr/>
          <p:nvPr/>
        </p:nvSpPr>
        <p:spPr>
          <a:xfrm>
            <a:off x="278246" y="3994070"/>
            <a:ext cx="414482" cy="16191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5FC5005-1D31-B554-48B7-EBC8F2123096}"/>
              </a:ext>
            </a:extLst>
          </p:cNvPr>
          <p:cNvPicPr>
            <a:picLocks noChangeAspect="1"/>
          </p:cNvPicPr>
          <p:nvPr/>
        </p:nvPicPr>
        <p:blipFill>
          <a:blip r:embed="rId5"/>
          <a:stretch>
            <a:fillRect/>
          </a:stretch>
        </p:blipFill>
        <p:spPr>
          <a:xfrm>
            <a:off x="11277600" y="0"/>
            <a:ext cx="914400" cy="914400"/>
          </a:xfrm>
          <a:prstGeom prst="rect">
            <a:avLst/>
          </a:prstGeom>
        </p:spPr>
      </p:pic>
      <p:sp>
        <p:nvSpPr>
          <p:cNvPr id="16" name="Rectangle: Rounded Corners 15">
            <a:extLst>
              <a:ext uri="{FF2B5EF4-FFF2-40B4-BE49-F238E27FC236}">
                <a16:creationId xmlns:a16="http://schemas.microsoft.com/office/drawing/2014/main" id="{83720C2F-92FA-F069-F2D9-87D4B0B67C7A}"/>
              </a:ext>
            </a:extLst>
          </p:cNvPr>
          <p:cNvSpPr/>
          <p:nvPr/>
        </p:nvSpPr>
        <p:spPr>
          <a:xfrm>
            <a:off x="1082892" y="3994069"/>
            <a:ext cx="414482" cy="1619180"/>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D9459BBE-6796-15CC-3A03-5E1AC55C3DEC}"/>
              </a:ext>
            </a:extLst>
          </p:cNvPr>
          <p:cNvSpPr/>
          <p:nvPr/>
        </p:nvSpPr>
        <p:spPr>
          <a:xfrm>
            <a:off x="6221797" y="4016900"/>
            <a:ext cx="415260" cy="4535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6CDED827-C7D4-A974-0D13-66FF95F55CAB}"/>
              </a:ext>
            </a:extLst>
          </p:cNvPr>
          <p:cNvSpPr/>
          <p:nvPr/>
        </p:nvSpPr>
        <p:spPr>
          <a:xfrm>
            <a:off x="8015264" y="3946228"/>
            <a:ext cx="415260" cy="52417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decagon 5">
            <a:extLst>
              <a:ext uri="{FF2B5EF4-FFF2-40B4-BE49-F238E27FC236}">
                <a16:creationId xmlns:a16="http://schemas.microsoft.com/office/drawing/2014/main" id="{8251A004-96F3-E48A-C424-866A08DBD824}"/>
              </a:ext>
            </a:extLst>
          </p:cNvPr>
          <p:cNvSpPr/>
          <p:nvPr/>
        </p:nvSpPr>
        <p:spPr>
          <a:xfrm>
            <a:off x="6484178" y="551524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200" dirty="0"/>
              <a:t>2</a:t>
            </a:r>
            <a:endParaRPr lang="en-US" sz="1200" dirty="0"/>
          </a:p>
        </p:txBody>
      </p:sp>
      <p:sp>
        <p:nvSpPr>
          <p:cNvPr id="7" name="Dodecagon 6">
            <a:extLst>
              <a:ext uri="{FF2B5EF4-FFF2-40B4-BE49-F238E27FC236}">
                <a16:creationId xmlns:a16="http://schemas.microsoft.com/office/drawing/2014/main" id="{10B83B48-57EA-42D2-67AB-062AE2C68BEA}"/>
              </a:ext>
            </a:extLst>
          </p:cNvPr>
          <p:cNvSpPr/>
          <p:nvPr/>
        </p:nvSpPr>
        <p:spPr>
          <a:xfrm>
            <a:off x="8334594" y="551524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200" dirty="0"/>
              <a:t>2</a:t>
            </a:r>
            <a:endParaRPr lang="en-US" sz="1200" dirty="0"/>
          </a:p>
        </p:txBody>
      </p:sp>
      <p:sp>
        <p:nvSpPr>
          <p:cNvPr id="8" name="Oval 7">
            <a:extLst>
              <a:ext uri="{FF2B5EF4-FFF2-40B4-BE49-F238E27FC236}">
                <a16:creationId xmlns:a16="http://schemas.microsoft.com/office/drawing/2014/main" id="{991C8BEA-FBEC-6A40-9226-3EE122CC17DA}"/>
              </a:ext>
            </a:extLst>
          </p:cNvPr>
          <p:cNvSpPr/>
          <p:nvPr/>
        </p:nvSpPr>
        <p:spPr>
          <a:xfrm>
            <a:off x="6119348" y="5216894"/>
            <a:ext cx="561882" cy="3289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noFill/>
            </a:endParaRPr>
          </a:p>
        </p:txBody>
      </p:sp>
      <p:sp>
        <p:nvSpPr>
          <p:cNvPr id="12" name="Oval 11">
            <a:extLst>
              <a:ext uri="{FF2B5EF4-FFF2-40B4-BE49-F238E27FC236}">
                <a16:creationId xmlns:a16="http://schemas.microsoft.com/office/drawing/2014/main" id="{10493333-4671-4497-8A24-74A51323D239}"/>
              </a:ext>
            </a:extLst>
          </p:cNvPr>
          <p:cNvSpPr/>
          <p:nvPr/>
        </p:nvSpPr>
        <p:spPr>
          <a:xfrm>
            <a:off x="7941953" y="5216894"/>
            <a:ext cx="561882" cy="3289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noFill/>
            </a:endParaRPr>
          </a:p>
        </p:txBody>
      </p:sp>
      <p:sp>
        <p:nvSpPr>
          <p:cNvPr id="20" name="Oval 19">
            <a:extLst>
              <a:ext uri="{FF2B5EF4-FFF2-40B4-BE49-F238E27FC236}">
                <a16:creationId xmlns:a16="http://schemas.microsoft.com/office/drawing/2014/main" id="{40D96439-07CE-3CBD-F94C-E460288309A2}"/>
              </a:ext>
            </a:extLst>
          </p:cNvPr>
          <p:cNvSpPr/>
          <p:nvPr/>
        </p:nvSpPr>
        <p:spPr>
          <a:xfrm>
            <a:off x="6133624" y="4706541"/>
            <a:ext cx="561882" cy="3289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noFill/>
            </a:endParaRPr>
          </a:p>
        </p:txBody>
      </p:sp>
      <p:sp>
        <p:nvSpPr>
          <p:cNvPr id="22" name="Oval 21">
            <a:extLst>
              <a:ext uri="{FF2B5EF4-FFF2-40B4-BE49-F238E27FC236}">
                <a16:creationId xmlns:a16="http://schemas.microsoft.com/office/drawing/2014/main" id="{97A31899-27E5-EC1C-DE83-AACF4FF5B8D8}"/>
              </a:ext>
            </a:extLst>
          </p:cNvPr>
          <p:cNvSpPr/>
          <p:nvPr/>
        </p:nvSpPr>
        <p:spPr>
          <a:xfrm>
            <a:off x="7941953" y="4706541"/>
            <a:ext cx="561882" cy="3289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noFill/>
            </a:endParaRPr>
          </a:p>
        </p:txBody>
      </p:sp>
      <p:sp>
        <p:nvSpPr>
          <p:cNvPr id="23" name="Dodecagon 22">
            <a:extLst>
              <a:ext uri="{FF2B5EF4-FFF2-40B4-BE49-F238E27FC236}">
                <a16:creationId xmlns:a16="http://schemas.microsoft.com/office/drawing/2014/main" id="{BA57836E-E73F-28A9-AD8C-F8AE173E761D}"/>
              </a:ext>
            </a:extLst>
          </p:cNvPr>
          <p:cNvSpPr/>
          <p:nvPr/>
        </p:nvSpPr>
        <p:spPr>
          <a:xfrm>
            <a:off x="6595742" y="457022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200" dirty="0"/>
              <a:t>3</a:t>
            </a:r>
            <a:endParaRPr lang="en-US" sz="1200" dirty="0"/>
          </a:p>
        </p:txBody>
      </p:sp>
      <p:sp>
        <p:nvSpPr>
          <p:cNvPr id="24" name="Dodecagon 23">
            <a:extLst>
              <a:ext uri="{FF2B5EF4-FFF2-40B4-BE49-F238E27FC236}">
                <a16:creationId xmlns:a16="http://schemas.microsoft.com/office/drawing/2014/main" id="{D1FE8181-F401-D2C1-66FB-DBC64C32C487}"/>
              </a:ext>
            </a:extLst>
          </p:cNvPr>
          <p:cNvSpPr/>
          <p:nvPr/>
        </p:nvSpPr>
        <p:spPr>
          <a:xfrm>
            <a:off x="8410363" y="455379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sz="1200" dirty="0"/>
              <a:t>3</a:t>
            </a:r>
            <a:endParaRPr lang="en-US" sz="1200" dirty="0"/>
          </a:p>
        </p:txBody>
      </p:sp>
    </p:spTree>
    <p:extLst>
      <p:ext uri="{BB962C8B-B14F-4D97-AF65-F5344CB8AC3E}">
        <p14:creationId xmlns:p14="http://schemas.microsoft.com/office/powerpoint/2010/main" val="2366426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CE6657FF-9847-CF40-6ABB-EA858E6C578B}"/>
              </a:ext>
            </a:extLst>
          </p:cNvPr>
          <p:cNvPicPr>
            <a:picLocks noChangeAspect="1"/>
          </p:cNvPicPr>
          <p:nvPr/>
        </p:nvPicPr>
        <p:blipFill>
          <a:blip r:embed="rId2"/>
          <a:stretch>
            <a:fillRect/>
          </a:stretch>
        </p:blipFill>
        <p:spPr>
          <a:xfrm>
            <a:off x="0" y="4765570"/>
            <a:ext cx="12192000" cy="1484455"/>
          </a:xfrm>
          <a:prstGeom prst="rect">
            <a:avLst/>
          </a:prstGeom>
        </p:spPr>
      </p:pic>
      <p:sp>
        <p:nvSpPr>
          <p:cNvPr id="3" name="Title 2">
            <a:extLst>
              <a:ext uri="{FF2B5EF4-FFF2-40B4-BE49-F238E27FC236}">
                <a16:creationId xmlns:a16="http://schemas.microsoft.com/office/drawing/2014/main" id="{EE2CFDA2-0B78-2EB7-6D1E-0988A3A66713}"/>
              </a:ext>
            </a:extLst>
          </p:cNvPr>
          <p:cNvSpPr>
            <a:spLocks noGrp="1"/>
          </p:cNvSpPr>
          <p:nvPr>
            <p:ph type="title"/>
          </p:nvPr>
        </p:nvSpPr>
        <p:spPr/>
        <p:txBody>
          <a:bodyPr>
            <a:normAutofit fontScale="90000"/>
          </a:bodyPr>
          <a:lstStyle/>
          <a:p>
            <a:r>
              <a:rPr lang="en-US" dirty="0"/>
              <a:t>RESPUESTA DEL PROVEEDOR| ACKNOWLEDGE | TEXTO DEL CORREO ELECTRÓNICO</a:t>
            </a:r>
          </a:p>
        </p:txBody>
      </p:sp>
      <p:sp>
        <p:nvSpPr>
          <p:cNvPr id="7" name="Rectangle: Diagonal Corners Rounded 6">
            <a:extLst>
              <a:ext uri="{FF2B5EF4-FFF2-40B4-BE49-F238E27FC236}">
                <a16:creationId xmlns:a16="http://schemas.microsoft.com/office/drawing/2014/main" id="{73527E60-EC68-B38F-7BA4-6565249FA086}"/>
              </a:ext>
            </a:extLst>
          </p:cNvPr>
          <p:cNvSpPr/>
          <p:nvPr/>
        </p:nvSpPr>
        <p:spPr>
          <a:xfrm>
            <a:off x="180782" y="1090483"/>
            <a:ext cx="10382220" cy="3232942"/>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es-MX" sz="1200" noProof="1">
                <a:solidFill>
                  <a:schemeClr val="tx1"/>
                </a:solidFill>
              </a:rPr>
              <a:t>¡Los detalles de la nueva y abierta PO están disponibles en el texto del cuerpo del correo electrónico!</a:t>
            </a:r>
          </a:p>
          <a:p>
            <a:r>
              <a:rPr lang="es-MX" sz="1200" noProof="1">
                <a:solidFill>
                  <a:srgbClr val="002060"/>
                </a:solidFill>
              </a:rPr>
              <a:t>Se requiere tu confirmación sobre</a:t>
            </a:r>
            <a:r>
              <a:rPr lang="es-MX" sz="1200" i="0" noProof="1">
                <a:solidFill>
                  <a:srgbClr val="002060"/>
                </a:solidFill>
                <a:effectLst/>
              </a:rPr>
              <a:t> </a:t>
            </a:r>
            <a:r>
              <a:rPr lang="es-MX" sz="1200" b="1" i="0" noProof="1">
                <a:solidFill>
                  <a:srgbClr val="002060"/>
                </a:solidFill>
                <a:effectLst/>
              </a:rPr>
              <a:t>cada PO y Schedule Line donde el estatus es </a:t>
            </a:r>
            <a:r>
              <a:rPr lang="es-MX" sz="1200" b="1" i="0" u="sng" noProof="1">
                <a:solidFill>
                  <a:srgbClr val="002060"/>
                </a:solidFill>
                <a:effectLst/>
              </a:rPr>
              <a:t>NEW</a:t>
            </a:r>
            <a:r>
              <a:rPr lang="es-MX" sz="1200" b="1" i="0" noProof="1">
                <a:solidFill>
                  <a:srgbClr val="002060"/>
                </a:solidFill>
                <a:effectLst/>
              </a:rPr>
              <a:t> (</a:t>
            </a:r>
            <a:r>
              <a:rPr lang="es-MX" sz="1200" b="1" noProof="1">
                <a:solidFill>
                  <a:srgbClr val="002060"/>
                </a:solidFill>
              </a:rPr>
              <a:t>Recientemente colocado, aún no aceptado</a:t>
            </a:r>
            <a:r>
              <a:rPr lang="es-MX" sz="1200" b="1" i="0" noProof="1">
                <a:solidFill>
                  <a:srgbClr val="002060"/>
                </a:solidFill>
                <a:effectLst/>
              </a:rPr>
              <a:t>) o </a:t>
            </a:r>
            <a:r>
              <a:rPr lang="es-MX" sz="1200" b="1" i="0" u="sng" noProof="1">
                <a:solidFill>
                  <a:srgbClr val="002060"/>
                </a:solidFill>
                <a:effectLst/>
              </a:rPr>
              <a:t>OPEN</a:t>
            </a:r>
            <a:r>
              <a:rPr lang="es-MX" sz="1200" b="1" u="sng" noProof="1">
                <a:solidFill>
                  <a:srgbClr val="002060"/>
                </a:solidFill>
              </a:rPr>
              <a:t> (cuando Jabil realize un cambio en la PO)</a:t>
            </a:r>
            <a:r>
              <a:rPr lang="es-MX" sz="1200" b="1" i="0" noProof="1">
                <a:solidFill>
                  <a:srgbClr val="002060"/>
                </a:solidFill>
                <a:effectLst/>
              </a:rPr>
              <a:t> (1)</a:t>
            </a:r>
          </a:p>
          <a:p>
            <a:endParaRPr lang="es-MX" sz="1200" i="0" u="sng" noProof="1">
              <a:solidFill>
                <a:schemeClr val="tx1"/>
              </a:solidFill>
              <a:effectLst/>
            </a:endParaRPr>
          </a:p>
          <a:p>
            <a:r>
              <a:rPr lang="es-MX" sz="1200" u="sng" noProof="1">
                <a:solidFill>
                  <a:schemeClr val="tx1"/>
                </a:solidFill>
              </a:rPr>
              <a:t>Para aceptar una PO, llena la cantidad de promesa y la fecha de confirmación </a:t>
            </a:r>
            <a:endParaRPr lang="es-MX" sz="1200" b="1" i="0" noProof="1">
              <a:solidFill>
                <a:schemeClr val="tx1"/>
              </a:solidFill>
              <a:effectLst/>
            </a:endParaRPr>
          </a:p>
          <a:p>
            <a:pPr marL="342900" indent="-342900">
              <a:buFont typeface="Wingdings" panose="05000000000000000000" pitchFamily="2" charset="2"/>
              <a:buChar char="Ø"/>
            </a:pPr>
            <a:r>
              <a:rPr lang="es-MX" sz="1200" i="0" noProof="1">
                <a:solidFill>
                  <a:schemeClr val="tx1"/>
                </a:solidFill>
                <a:effectLst/>
              </a:rPr>
              <a:t>Asegúrate que la </a:t>
            </a:r>
            <a:r>
              <a:rPr lang="es-MX" sz="1200" b="1" i="0" noProof="1">
                <a:solidFill>
                  <a:schemeClr val="tx1"/>
                </a:solidFill>
                <a:effectLst/>
              </a:rPr>
              <a:t>Promise qty</a:t>
            </a:r>
            <a:r>
              <a:rPr lang="es-MX" sz="1200" b="1" noProof="1">
                <a:solidFill>
                  <a:schemeClr val="tx1"/>
                </a:solidFill>
              </a:rPr>
              <a:t> </a:t>
            </a:r>
            <a:r>
              <a:rPr lang="es-MX" sz="1200" b="1" i="0" noProof="1">
                <a:solidFill>
                  <a:schemeClr val="tx1"/>
                </a:solidFill>
                <a:effectLst/>
              </a:rPr>
              <a:t> = Open qty </a:t>
            </a:r>
            <a:r>
              <a:rPr lang="es-MX" sz="1200" i="0" noProof="1">
                <a:solidFill>
                  <a:schemeClr val="tx1"/>
                </a:solidFill>
                <a:effectLst/>
              </a:rPr>
              <a:t>(¡</a:t>
            </a:r>
            <a:r>
              <a:rPr lang="es-MX" sz="1200" noProof="1">
                <a:solidFill>
                  <a:schemeClr val="tx1"/>
                </a:solidFill>
              </a:rPr>
              <a:t>Se permite la confirmación de una cantidad menor pero no de una cantidad mayor</a:t>
            </a:r>
            <a:r>
              <a:rPr lang="es-MX" sz="1200" i="0" noProof="1">
                <a:solidFill>
                  <a:schemeClr val="tx1"/>
                </a:solidFill>
                <a:effectLst/>
              </a:rPr>
              <a:t>!) </a:t>
            </a:r>
            <a:r>
              <a:rPr lang="es-MX" sz="1200" b="1" i="0" noProof="1">
                <a:solidFill>
                  <a:schemeClr val="tx1"/>
                </a:solidFill>
                <a:effectLst/>
              </a:rPr>
              <a:t>(2)</a:t>
            </a:r>
          </a:p>
          <a:p>
            <a:pPr marL="342900" indent="-342900">
              <a:buFont typeface="Wingdings" panose="05000000000000000000" pitchFamily="2" charset="2"/>
              <a:buChar char="Ø"/>
            </a:pPr>
            <a:r>
              <a:rPr lang="es-MX" sz="1200" i="0" u="sng" noProof="1">
                <a:solidFill>
                  <a:schemeClr val="tx1"/>
                </a:solidFill>
                <a:effectLst/>
              </a:rPr>
              <a:t>Arrival Date </a:t>
            </a:r>
            <a:r>
              <a:rPr lang="es-MX" sz="1200" b="1" i="0" u="sng" noProof="1">
                <a:solidFill>
                  <a:schemeClr val="tx1"/>
                </a:solidFill>
                <a:effectLst/>
              </a:rPr>
              <a:t>(3)</a:t>
            </a:r>
            <a:r>
              <a:rPr lang="es-MX" sz="1200" i="0" noProof="1">
                <a:solidFill>
                  <a:schemeClr val="tx1"/>
                </a:solidFill>
                <a:effectLst/>
              </a:rPr>
              <a:t>: </a:t>
            </a:r>
            <a:r>
              <a:rPr lang="es-MX" sz="1200" noProof="1">
                <a:solidFill>
                  <a:schemeClr val="tx1"/>
                </a:solidFill>
              </a:rPr>
              <a:t>Si no puedes confirmarlo (</a:t>
            </a:r>
            <a:r>
              <a:rPr lang="es-MX" sz="1200" i="0" noProof="1">
                <a:solidFill>
                  <a:schemeClr val="tx1"/>
                </a:solidFill>
                <a:effectLst/>
              </a:rPr>
              <a:t>fecha de llegada a Jabil), confirma la fecha de embarque </a:t>
            </a:r>
            <a:r>
              <a:rPr lang="es-MX" sz="1200" b="1" i="0" noProof="1">
                <a:solidFill>
                  <a:schemeClr val="tx1"/>
                </a:solidFill>
                <a:effectLst/>
              </a:rPr>
              <a:t>(4)</a:t>
            </a:r>
          </a:p>
          <a:p>
            <a:endParaRPr lang="es-MX" sz="1200" b="1" i="1" noProof="1">
              <a:solidFill>
                <a:schemeClr val="tx1"/>
              </a:solidFill>
              <a:effectLst/>
            </a:endParaRPr>
          </a:p>
          <a:p>
            <a:r>
              <a:rPr lang="es-MX" sz="1200" b="1" i="1" noProof="1">
                <a:solidFill>
                  <a:srgbClr val="C00000"/>
                </a:solidFill>
                <a:effectLst/>
              </a:rPr>
              <a:t>Nota</a:t>
            </a:r>
            <a:r>
              <a:rPr lang="es-MX" sz="1200" b="1" i="1" noProof="1">
                <a:solidFill>
                  <a:srgbClr val="C00000"/>
                </a:solidFill>
              </a:rPr>
              <a:t>: ¡No es necesario llenar ambas fechas en el archivo! ya que el sistema se encargará de calulcar la fecha de llegada (arrival date) considerando la fecha de embarque confirmada “Ship Date” + el tiempo en tránsito de la PO mostrado en la siguiente columna (5).</a:t>
            </a:r>
          </a:p>
          <a:p>
            <a:r>
              <a:rPr lang="es-MX" sz="1200" b="1" i="1" noProof="1">
                <a:solidFill>
                  <a:srgbClr val="C00000"/>
                </a:solidFill>
              </a:rPr>
              <a:t>  </a:t>
            </a:r>
            <a:endParaRPr lang="es-MX" sz="1200" b="1" noProof="1">
              <a:solidFill>
                <a:schemeClr val="tx1"/>
              </a:solidFill>
            </a:endParaRPr>
          </a:p>
          <a:p>
            <a:pPr marL="342900" indent="-342900">
              <a:buFont typeface="Wingdings" panose="05000000000000000000" pitchFamily="2" charset="2"/>
              <a:buChar char="Ø"/>
            </a:pPr>
            <a:r>
              <a:rPr lang="es-MX" sz="1200" i="0" u="sng" noProof="1">
                <a:solidFill>
                  <a:schemeClr val="tx1"/>
                </a:solidFill>
                <a:effectLst/>
              </a:rPr>
              <a:t>Tracking Number </a:t>
            </a:r>
            <a:r>
              <a:rPr lang="es-MX" sz="1200" b="1" i="0" u="sng" noProof="1">
                <a:solidFill>
                  <a:schemeClr val="tx1"/>
                </a:solidFill>
                <a:effectLst/>
              </a:rPr>
              <a:t>(6)</a:t>
            </a:r>
            <a:r>
              <a:rPr lang="es-MX" sz="1200" i="0" u="sng" noProof="1">
                <a:solidFill>
                  <a:schemeClr val="tx1"/>
                </a:solidFill>
                <a:effectLst/>
              </a:rPr>
              <a:t>:</a:t>
            </a:r>
            <a:r>
              <a:rPr lang="es-MX" sz="1200" i="0" noProof="1">
                <a:solidFill>
                  <a:schemeClr val="tx1"/>
                </a:solidFill>
                <a:effectLst/>
              </a:rPr>
              <a:t> Si la PO ya ha sido embarcada, es aquí donde puedes agregar el número de guía de dicho embarque.</a:t>
            </a:r>
          </a:p>
          <a:p>
            <a:pPr marL="342900" indent="-342900">
              <a:buFont typeface="Wingdings" panose="05000000000000000000" pitchFamily="2" charset="2"/>
              <a:buChar char="Ø"/>
            </a:pPr>
            <a:r>
              <a:rPr lang="es-MX" sz="1200" noProof="1">
                <a:solidFill>
                  <a:schemeClr val="tx1"/>
                </a:solidFill>
              </a:rPr>
              <a:t>¡También puedes compartir cualquier nota o mensaje con Jabil en la columna </a:t>
            </a:r>
            <a:r>
              <a:rPr lang="es-MX" sz="1200" u="sng" noProof="1">
                <a:solidFill>
                  <a:schemeClr val="tx1"/>
                </a:solidFill>
              </a:rPr>
              <a:t>Supplier Comment</a:t>
            </a:r>
            <a:r>
              <a:rPr lang="es-MX" sz="1200" noProof="1">
                <a:solidFill>
                  <a:schemeClr val="tx1"/>
                </a:solidFill>
              </a:rPr>
              <a:t>! </a:t>
            </a:r>
            <a:r>
              <a:rPr lang="es-MX" sz="1200" b="1" noProof="1">
                <a:solidFill>
                  <a:schemeClr val="tx1"/>
                </a:solidFill>
              </a:rPr>
              <a:t>(7)</a:t>
            </a:r>
            <a:endParaRPr lang="es-MX" sz="1200" noProof="1">
              <a:solidFill>
                <a:schemeClr val="tx1"/>
              </a:solidFill>
              <a:effectLst/>
            </a:endParaRPr>
          </a:p>
          <a:p>
            <a:pPr marL="285750" indent="-285750">
              <a:buFont typeface="Arial" panose="020B0604020202020204" pitchFamily="34" charset="0"/>
              <a:buChar char="•"/>
            </a:pPr>
            <a:endParaRPr lang="es-MX" sz="1400" i="0" noProof="1">
              <a:solidFill>
                <a:schemeClr val="tx1"/>
              </a:solidFill>
              <a:effectLst/>
            </a:endParaRPr>
          </a:p>
          <a:p>
            <a:pPr algn="ctr"/>
            <a:r>
              <a:rPr lang="es-MX" sz="1400" i="0" noProof="1">
                <a:solidFill>
                  <a:srgbClr val="00B0F0"/>
                </a:solidFill>
                <a:effectLst/>
              </a:rPr>
              <a:t>¡Asegúrate de enviar tu respuesta dentro de las 72 horas posteriores de haber recibido el correo, después de este tiempo el token expirará!</a:t>
            </a:r>
          </a:p>
          <a:p>
            <a:endParaRPr lang="es-MX" sz="1200" i="0" noProof="1">
              <a:solidFill>
                <a:srgbClr val="00B0F0"/>
              </a:solidFill>
              <a:effectLst/>
            </a:endParaRPr>
          </a:p>
          <a:p>
            <a:pPr marL="285750" indent="-285750">
              <a:buFont typeface="Arial" panose="020B0604020202020204" pitchFamily="34" charset="0"/>
              <a:buChar char="•"/>
            </a:pPr>
            <a:endParaRPr lang="es-MX" sz="1400" noProof="1">
              <a:solidFill>
                <a:schemeClr val="tx1"/>
              </a:solidFill>
              <a:effectLst/>
            </a:endParaRPr>
          </a:p>
          <a:p>
            <a:pPr marL="285750" indent="-285750">
              <a:buFont typeface="Arial" panose="020B0604020202020204" pitchFamily="34" charset="0"/>
              <a:buChar char="•"/>
            </a:pPr>
            <a:endParaRPr lang="es-MX" sz="1200" noProof="1">
              <a:solidFill>
                <a:schemeClr val="tx1"/>
              </a:solidFill>
              <a:effectLst/>
            </a:endParaRPr>
          </a:p>
          <a:p>
            <a:pPr marL="285750" indent="-285750">
              <a:buFont typeface="Arial" panose="020B0604020202020204" pitchFamily="34" charset="0"/>
              <a:buChar char="•"/>
            </a:pPr>
            <a:endParaRPr lang="es-MX" sz="1200" b="1" noProof="1">
              <a:solidFill>
                <a:schemeClr val="tx1"/>
              </a:solidFill>
              <a:effectLst/>
            </a:endParaRPr>
          </a:p>
        </p:txBody>
      </p:sp>
      <p:sp>
        <p:nvSpPr>
          <p:cNvPr id="12" name="Rectangle: Rounded Corners 11">
            <a:extLst>
              <a:ext uri="{FF2B5EF4-FFF2-40B4-BE49-F238E27FC236}">
                <a16:creationId xmlns:a16="http://schemas.microsoft.com/office/drawing/2014/main" id="{6520A1AE-2CEE-9410-0C30-346542595296}"/>
              </a:ext>
            </a:extLst>
          </p:cNvPr>
          <p:cNvSpPr/>
          <p:nvPr/>
        </p:nvSpPr>
        <p:spPr>
          <a:xfrm>
            <a:off x="5554710" y="5263068"/>
            <a:ext cx="342689" cy="96750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decagon 10">
            <a:extLst>
              <a:ext uri="{FF2B5EF4-FFF2-40B4-BE49-F238E27FC236}">
                <a16:creationId xmlns:a16="http://schemas.microsoft.com/office/drawing/2014/main" id="{C33FB9DF-F20C-D1B0-297D-BB6CE5922A41}"/>
              </a:ext>
            </a:extLst>
          </p:cNvPr>
          <p:cNvSpPr/>
          <p:nvPr/>
        </p:nvSpPr>
        <p:spPr>
          <a:xfrm>
            <a:off x="6288430" y="4597670"/>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13" name="Dodecagon 12">
            <a:extLst>
              <a:ext uri="{FF2B5EF4-FFF2-40B4-BE49-F238E27FC236}">
                <a16:creationId xmlns:a16="http://schemas.microsoft.com/office/drawing/2014/main" id="{08DD3971-CF00-D2BF-54D6-C46A8D22039C}"/>
              </a:ext>
            </a:extLst>
          </p:cNvPr>
          <p:cNvSpPr/>
          <p:nvPr/>
        </p:nvSpPr>
        <p:spPr>
          <a:xfrm>
            <a:off x="8328843" y="45695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14" name="Dodecagon 13">
            <a:extLst>
              <a:ext uri="{FF2B5EF4-FFF2-40B4-BE49-F238E27FC236}">
                <a16:creationId xmlns:a16="http://schemas.microsoft.com/office/drawing/2014/main" id="{9BC50E99-014D-F65C-EC4B-0E710D1C2238}"/>
              </a:ext>
            </a:extLst>
          </p:cNvPr>
          <p:cNvSpPr/>
          <p:nvPr/>
        </p:nvSpPr>
        <p:spPr>
          <a:xfrm>
            <a:off x="8757840" y="45695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5</a:t>
            </a:r>
            <a:endParaRPr lang="en-US" sz="1200" dirty="0"/>
          </a:p>
        </p:txBody>
      </p:sp>
      <p:sp>
        <p:nvSpPr>
          <p:cNvPr id="15" name="Dodecagon 14">
            <a:extLst>
              <a:ext uri="{FF2B5EF4-FFF2-40B4-BE49-F238E27FC236}">
                <a16:creationId xmlns:a16="http://schemas.microsoft.com/office/drawing/2014/main" id="{A43DFC08-1D1B-C34B-8B37-7D467FA03372}"/>
              </a:ext>
            </a:extLst>
          </p:cNvPr>
          <p:cNvSpPr/>
          <p:nvPr/>
        </p:nvSpPr>
        <p:spPr>
          <a:xfrm>
            <a:off x="7899846" y="45784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16" name="Dodecagon 15">
            <a:extLst>
              <a:ext uri="{FF2B5EF4-FFF2-40B4-BE49-F238E27FC236}">
                <a16:creationId xmlns:a16="http://schemas.microsoft.com/office/drawing/2014/main" id="{2B9F6185-FF3F-4E84-4407-953CC6F88C56}"/>
              </a:ext>
            </a:extLst>
          </p:cNvPr>
          <p:cNvSpPr/>
          <p:nvPr/>
        </p:nvSpPr>
        <p:spPr>
          <a:xfrm>
            <a:off x="9104055" y="45695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6</a:t>
            </a:r>
            <a:endParaRPr lang="en-US" sz="1200" dirty="0"/>
          </a:p>
        </p:txBody>
      </p:sp>
      <p:sp>
        <p:nvSpPr>
          <p:cNvPr id="17" name="Dodecagon 16">
            <a:extLst>
              <a:ext uri="{FF2B5EF4-FFF2-40B4-BE49-F238E27FC236}">
                <a16:creationId xmlns:a16="http://schemas.microsoft.com/office/drawing/2014/main" id="{40356E66-7B43-D4D5-876E-811E2AB9EC0F}"/>
              </a:ext>
            </a:extLst>
          </p:cNvPr>
          <p:cNvSpPr/>
          <p:nvPr/>
        </p:nvSpPr>
        <p:spPr>
          <a:xfrm>
            <a:off x="11236021" y="45695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7</a:t>
            </a:r>
            <a:endParaRPr lang="en-US" sz="1200" dirty="0"/>
          </a:p>
        </p:txBody>
      </p:sp>
      <p:sp>
        <p:nvSpPr>
          <p:cNvPr id="20" name="Rectangle: Rounded Corners 19">
            <a:extLst>
              <a:ext uri="{FF2B5EF4-FFF2-40B4-BE49-F238E27FC236}">
                <a16:creationId xmlns:a16="http://schemas.microsoft.com/office/drawing/2014/main" id="{358938B8-18DB-E595-0A73-7DBD6881343D}"/>
              </a:ext>
            </a:extLst>
          </p:cNvPr>
          <p:cNvSpPr/>
          <p:nvPr/>
        </p:nvSpPr>
        <p:spPr>
          <a:xfrm>
            <a:off x="11041503" y="4852717"/>
            <a:ext cx="600364" cy="137438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Rounded Corners 24">
            <a:extLst>
              <a:ext uri="{FF2B5EF4-FFF2-40B4-BE49-F238E27FC236}">
                <a16:creationId xmlns:a16="http://schemas.microsoft.com/office/drawing/2014/main" id="{B1F201EA-D211-063E-1747-DD7FA8C98388}"/>
              </a:ext>
            </a:extLst>
          </p:cNvPr>
          <p:cNvSpPr/>
          <p:nvPr/>
        </p:nvSpPr>
        <p:spPr>
          <a:xfrm>
            <a:off x="6186464" y="5299538"/>
            <a:ext cx="415260" cy="92756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DEDF6DD3-5ECB-ADB1-7DCB-A59163627665}"/>
              </a:ext>
            </a:extLst>
          </p:cNvPr>
          <p:cNvSpPr/>
          <p:nvPr/>
        </p:nvSpPr>
        <p:spPr>
          <a:xfrm>
            <a:off x="735559" y="5231854"/>
            <a:ext cx="440841" cy="998716"/>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6C0D6EAD-FA5A-0352-904E-924A0355B530}"/>
              </a:ext>
            </a:extLst>
          </p:cNvPr>
          <p:cNvSpPr/>
          <p:nvPr/>
        </p:nvSpPr>
        <p:spPr>
          <a:xfrm>
            <a:off x="1471118" y="5258996"/>
            <a:ext cx="520146" cy="1015893"/>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decagon 4">
            <a:extLst>
              <a:ext uri="{FF2B5EF4-FFF2-40B4-BE49-F238E27FC236}">
                <a16:creationId xmlns:a16="http://schemas.microsoft.com/office/drawing/2014/main" id="{E3F9ACB6-B768-45BE-1756-529AF3A4894E}"/>
              </a:ext>
            </a:extLst>
          </p:cNvPr>
          <p:cNvSpPr/>
          <p:nvPr/>
        </p:nvSpPr>
        <p:spPr>
          <a:xfrm>
            <a:off x="850315" y="45750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6" name="Dodecagon 5">
            <a:extLst>
              <a:ext uri="{FF2B5EF4-FFF2-40B4-BE49-F238E27FC236}">
                <a16:creationId xmlns:a16="http://schemas.microsoft.com/office/drawing/2014/main" id="{01EDFF4A-97DF-9BF6-1E4B-84565E7DF8C0}"/>
              </a:ext>
            </a:extLst>
          </p:cNvPr>
          <p:cNvSpPr/>
          <p:nvPr/>
        </p:nvSpPr>
        <p:spPr>
          <a:xfrm>
            <a:off x="1625527" y="457846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pic>
        <p:nvPicPr>
          <p:cNvPr id="10" name="Picture 9">
            <a:extLst>
              <a:ext uri="{FF2B5EF4-FFF2-40B4-BE49-F238E27FC236}">
                <a16:creationId xmlns:a16="http://schemas.microsoft.com/office/drawing/2014/main" id="{A8BC781A-D8DC-6283-FB8F-5F75A2E434E7}"/>
              </a:ext>
            </a:extLst>
          </p:cNvPr>
          <p:cNvPicPr>
            <a:picLocks noChangeAspect="1"/>
          </p:cNvPicPr>
          <p:nvPr/>
        </p:nvPicPr>
        <p:blipFill>
          <a:blip r:embed="rId3"/>
          <a:stretch>
            <a:fillRect/>
          </a:stretch>
        </p:blipFill>
        <p:spPr>
          <a:xfrm>
            <a:off x="11277600" y="0"/>
            <a:ext cx="914400" cy="914400"/>
          </a:xfrm>
          <a:prstGeom prst="rect">
            <a:avLst/>
          </a:prstGeom>
        </p:spPr>
      </p:pic>
      <p:sp>
        <p:nvSpPr>
          <p:cNvPr id="28" name="Dodecagon 27">
            <a:extLst>
              <a:ext uri="{FF2B5EF4-FFF2-40B4-BE49-F238E27FC236}">
                <a16:creationId xmlns:a16="http://schemas.microsoft.com/office/drawing/2014/main" id="{BD74A211-EDFC-F576-3C87-5D13BA1A4F0C}"/>
              </a:ext>
            </a:extLst>
          </p:cNvPr>
          <p:cNvSpPr/>
          <p:nvPr/>
        </p:nvSpPr>
        <p:spPr>
          <a:xfrm>
            <a:off x="5585934" y="4583618"/>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29" name="Rectangle 28">
            <a:extLst>
              <a:ext uri="{FF2B5EF4-FFF2-40B4-BE49-F238E27FC236}">
                <a16:creationId xmlns:a16="http://schemas.microsoft.com/office/drawing/2014/main" id="{DAD529CA-A910-38E9-67DE-0C2ABEAC258B}"/>
              </a:ext>
            </a:extLst>
          </p:cNvPr>
          <p:cNvSpPr/>
          <p:nvPr/>
        </p:nvSpPr>
        <p:spPr>
          <a:xfrm>
            <a:off x="6186464" y="4961574"/>
            <a:ext cx="415260" cy="29742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8AFD57F-3518-3012-9B92-4D7EE9831866}"/>
              </a:ext>
            </a:extLst>
          </p:cNvPr>
          <p:cNvSpPr/>
          <p:nvPr/>
        </p:nvSpPr>
        <p:spPr>
          <a:xfrm>
            <a:off x="7797880" y="4818014"/>
            <a:ext cx="415260" cy="47122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28">
            <a:extLst>
              <a:ext uri="{FF2B5EF4-FFF2-40B4-BE49-F238E27FC236}">
                <a16:creationId xmlns:a16="http://schemas.microsoft.com/office/drawing/2014/main" id="{4A8C07A2-032B-2597-B763-29E268F9DB96}"/>
              </a:ext>
            </a:extLst>
          </p:cNvPr>
          <p:cNvSpPr/>
          <p:nvPr/>
        </p:nvSpPr>
        <p:spPr>
          <a:xfrm>
            <a:off x="5587748" y="4934359"/>
            <a:ext cx="279190" cy="29742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28">
            <a:extLst>
              <a:ext uri="{FF2B5EF4-FFF2-40B4-BE49-F238E27FC236}">
                <a16:creationId xmlns:a16="http://schemas.microsoft.com/office/drawing/2014/main" id="{6C61C103-94CC-1E8D-EA85-0DD3C2D8806F}"/>
              </a:ext>
            </a:extLst>
          </p:cNvPr>
          <p:cNvSpPr/>
          <p:nvPr/>
        </p:nvSpPr>
        <p:spPr>
          <a:xfrm>
            <a:off x="8690176" y="4934358"/>
            <a:ext cx="279190" cy="29742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28">
            <a:extLst>
              <a:ext uri="{FF2B5EF4-FFF2-40B4-BE49-F238E27FC236}">
                <a16:creationId xmlns:a16="http://schemas.microsoft.com/office/drawing/2014/main" id="{1D578940-9779-464A-5F81-AEF533BBB8CB}"/>
              </a:ext>
            </a:extLst>
          </p:cNvPr>
          <p:cNvSpPr/>
          <p:nvPr/>
        </p:nvSpPr>
        <p:spPr>
          <a:xfrm>
            <a:off x="9007676" y="4934358"/>
            <a:ext cx="342689" cy="29742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8794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CB463EF-2E54-AB5D-6388-5CAE8D06CEE1}"/>
              </a:ext>
            </a:extLst>
          </p:cNvPr>
          <p:cNvPicPr>
            <a:picLocks noChangeAspect="1"/>
          </p:cNvPicPr>
          <p:nvPr/>
        </p:nvPicPr>
        <p:blipFill>
          <a:blip r:embed="rId2"/>
          <a:stretch>
            <a:fillRect/>
          </a:stretch>
        </p:blipFill>
        <p:spPr>
          <a:xfrm>
            <a:off x="0" y="2978865"/>
            <a:ext cx="12192000" cy="1015382"/>
          </a:xfrm>
          <a:prstGeom prst="rect">
            <a:avLst/>
          </a:prstGeom>
        </p:spPr>
      </p:pic>
      <p:sp>
        <p:nvSpPr>
          <p:cNvPr id="3" name="Title 2">
            <a:extLst>
              <a:ext uri="{FF2B5EF4-FFF2-40B4-BE49-F238E27FC236}">
                <a16:creationId xmlns:a16="http://schemas.microsoft.com/office/drawing/2014/main" id="{7B4053EC-C9BC-28FB-A824-16AF79183A7F}"/>
              </a:ext>
            </a:extLst>
          </p:cNvPr>
          <p:cNvSpPr>
            <a:spLocks noGrp="1"/>
          </p:cNvSpPr>
          <p:nvPr>
            <p:ph type="title"/>
          </p:nvPr>
        </p:nvSpPr>
        <p:spPr/>
        <p:txBody>
          <a:bodyPr>
            <a:normAutofit fontScale="90000"/>
          </a:bodyPr>
          <a:lstStyle/>
          <a:p>
            <a:r>
              <a:rPr lang="hu-HU" dirty="0"/>
              <a:t>RESPUESTA DEL PROVEEDOR</a:t>
            </a:r>
            <a:r>
              <a:rPr lang="en-US" dirty="0"/>
              <a:t>|</a:t>
            </a:r>
            <a:r>
              <a:rPr lang="hu-HU" dirty="0"/>
              <a:t> NO COMMIT</a:t>
            </a:r>
            <a:r>
              <a:rPr lang="es-MX" dirty="0"/>
              <a:t> </a:t>
            </a:r>
            <a:r>
              <a:rPr lang="en-US" dirty="0"/>
              <a:t>| TEXTO DEL CORREO ELECTRÓNICO</a:t>
            </a:r>
            <a:endParaRPr lang="en-US" dirty="0">
              <a:highlight>
                <a:srgbClr val="FFFF00"/>
              </a:highlight>
            </a:endParaRPr>
          </a:p>
        </p:txBody>
      </p:sp>
      <p:sp>
        <p:nvSpPr>
          <p:cNvPr id="6" name="TextBox 5">
            <a:extLst>
              <a:ext uri="{FF2B5EF4-FFF2-40B4-BE49-F238E27FC236}">
                <a16:creationId xmlns:a16="http://schemas.microsoft.com/office/drawing/2014/main" id="{1ED0972B-EB15-027E-D307-A03C9B04C582}"/>
              </a:ext>
            </a:extLst>
          </p:cNvPr>
          <p:cNvSpPr txBox="1"/>
          <p:nvPr/>
        </p:nvSpPr>
        <p:spPr>
          <a:xfrm>
            <a:off x="164593" y="1519535"/>
            <a:ext cx="10974462" cy="1021556"/>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r>
              <a:rPr lang="es-MX" noProof="1">
                <a:solidFill>
                  <a:schemeClr val="tx1"/>
                </a:solidFill>
              </a:rPr>
              <a:t>En caso de que la confirmación de la PO no sea posible</a:t>
            </a:r>
            <a:r>
              <a:rPr lang="es-MX" sz="1800" i="0" noProof="1">
                <a:solidFill>
                  <a:schemeClr val="tx1"/>
                </a:solidFill>
                <a:effectLst/>
              </a:rPr>
              <a:t>– deja vacíos los campos del “Promise qty” </a:t>
            </a:r>
            <a:r>
              <a:rPr lang="es-MX" noProof="1">
                <a:solidFill>
                  <a:schemeClr val="tx1"/>
                </a:solidFill>
              </a:rPr>
              <a:t>y “</a:t>
            </a:r>
            <a:r>
              <a:rPr lang="es-MX" sz="1800" i="0" noProof="1">
                <a:solidFill>
                  <a:schemeClr val="tx1"/>
                </a:solidFill>
                <a:effectLst/>
              </a:rPr>
              <a:t>Confir</a:t>
            </a:r>
            <a:r>
              <a:rPr lang="es-MX" sz="1800" noProof="1">
                <a:solidFill>
                  <a:schemeClr val="tx1"/>
                </a:solidFill>
              </a:rPr>
              <a:t>med date” </a:t>
            </a:r>
            <a:r>
              <a:rPr lang="es-MX" sz="1800" b="1" noProof="1">
                <a:solidFill>
                  <a:schemeClr val="tx1"/>
                </a:solidFill>
              </a:rPr>
              <a:t>(1)</a:t>
            </a:r>
            <a:r>
              <a:rPr lang="es-MX" sz="1800" i="0" noProof="1">
                <a:solidFill>
                  <a:schemeClr val="tx1"/>
                </a:solidFill>
                <a:effectLst/>
              </a:rPr>
              <a:t>, y por favor comparte el motivo </a:t>
            </a:r>
            <a:r>
              <a:rPr lang="es-MX" noProof="1">
                <a:solidFill>
                  <a:schemeClr val="tx1"/>
                </a:solidFill>
              </a:rPr>
              <a:t>de la falta de confirmación en la columna de “</a:t>
            </a:r>
            <a:r>
              <a:rPr lang="es-MX" sz="1800" b="1" i="0" noProof="1">
                <a:solidFill>
                  <a:schemeClr val="tx1"/>
                </a:solidFill>
                <a:effectLst/>
              </a:rPr>
              <a:t>No Commit Reason Code”</a:t>
            </a:r>
            <a:r>
              <a:rPr lang="es-MX" sz="1800" i="0" noProof="1">
                <a:solidFill>
                  <a:schemeClr val="tx1"/>
                </a:solidFill>
                <a:effectLst/>
              </a:rPr>
              <a:t> </a:t>
            </a:r>
            <a:r>
              <a:rPr lang="es-MX" sz="1800" b="1" noProof="1">
                <a:solidFill>
                  <a:schemeClr val="tx1"/>
                </a:solidFill>
              </a:rPr>
              <a:t>(2).</a:t>
            </a:r>
            <a:endParaRPr lang="es-MX" sz="1800" b="1" i="0" noProof="1">
              <a:solidFill>
                <a:schemeClr val="tx1"/>
              </a:solidFill>
              <a:effectLst/>
            </a:endParaRPr>
          </a:p>
        </p:txBody>
      </p:sp>
      <p:sp>
        <p:nvSpPr>
          <p:cNvPr id="15" name="TextBox 14">
            <a:extLst>
              <a:ext uri="{FF2B5EF4-FFF2-40B4-BE49-F238E27FC236}">
                <a16:creationId xmlns:a16="http://schemas.microsoft.com/office/drawing/2014/main" id="{6600445F-862F-7F35-888B-95C3AAE21936}"/>
              </a:ext>
            </a:extLst>
          </p:cNvPr>
          <p:cNvSpPr txBox="1"/>
          <p:nvPr/>
        </p:nvSpPr>
        <p:spPr>
          <a:xfrm>
            <a:off x="367198" y="4190251"/>
            <a:ext cx="11642332" cy="646986"/>
          </a:xfrm>
          <a:prstGeom prst="round2DiagRect">
            <a:avLst/>
          </a:prstGeom>
        </p:spPr>
        <p:style>
          <a:lnRef idx="2">
            <a:schemeClr val="accent5"/>
          </a:lnRef>
          <a:fillRef idx="1">
            <a:schemeClr val="lt1"/>
          </a:fillRef>
          <a:effectRef idx="0">
            <a:schemeClr val="accent5"/>
          </a:effectRef>
          <a:fontRef idx="minor">
            <a:schemeClr val="dk1"/>
          </a:fontRef>
        </p:style>
        <p:txBody>
          <a:bodyPr wrap="square" lIns="91440" tIns="45720" rIns="91440" bIns="45720" anchor="t">
            <a:spAutoFit/>
          </a:bodyPr>
          <a:lstStyle/>
          <a:p>
            <a:pPr>
              <a:defRPr/>
            </a:pPr>
            <a:r>
              <a:rPr kumimoji="0" lang="es-MX" sz="1600" b="0" i="0" u="none" strike="noStrike" kern="1200" cap="none" spc="0" normalizeH="0" baseline="0" noProof="0">
                <a:ln>
                  <a:noFill/>
                </a:ln>
                <a:solidFill>
                  <a:srgbClr val="60605B"/>
                </a:solidFill>
                <a:effectLst/>
                <a:uLnTx/>
                <a:uFillTx/>
                <a:ea typeface="+mn-ea"/>
                <a:cs typeface="+mn-cs"/>
              </a:rPr>
              <a:t>Después de seleccionar </a:t>
            </a:r>
            <a:r>
              <a:rPr lang="es-MX" sz="1600" b="1" dirty="0">
                <a:solidFill>
                  <a:srgbClr val="60605B"/>
                </a:solidFill>
              </a:rPr>
              <a:t>No Commit</a:t>
            </a:r>
            <a:r>
              <a:rPr kumimoji="0" lang="es-MX" sz="1600" b="0" i="0" u="none" strike="noStrike" kern="1200" cap="none" spc="0" normalizeH="0" baseline="0" noProof="0" dirty="0">
                <a:ln>
                  <a:noFill/>
                </a:ln>
                <a:solidFill>
                  <a:srgbClr val="60605B"/>
                </a:solidFill>
                <a:effectLst/>
                <a:uLnTx/>
                <a:uFillTx/>
                <a:ea typeface="+mn-ea"/>
                <a:cs typeface="+mn-cs"/>
              </a:rPr>
              <a:t> &gt;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600" b="0" i="0" u="none" strike="noStrike" kern="1200" cap="none" spc="0" normalizeH="0" baseline="0" noProof="0" dirty="0">
                <a:ln>
                  <a:noFill/>
                </a:ln>
                <a:solidFill>
                  <a:srgbClr val="60605B"/>
                </a:solidFill>
                <a:effectLst/>
                <a:uLnTx/>
                <a:uFillTx/>
                <a:ea typeface="+mn-ea"/>
                <a:cs typeface="+mn-cs"/>
              </a:rPr>
              <a:t>El estado de la PO cambiará a </a:t>
            </a:r>
            <a:r>
              <a:rPr kumimoji="0" lang="es-MX" sz="1600" b="0" i="0" u="sng" strike="noStrike" kern="1200" cap="none" spc="0" normalizeH="0" baseline="0" noProof="0" dirty="0">
                <a:ln>
                  <a:noFill/>
                </a:ln>
                <a:solidFill>
                  <a:srgbClr val="002060"/>
                </a:solidFill>
                <a:effectLst/>
                <a:uLnTx/>
                <a:uFillTx/>
                <a:ea typeface="+mn-ea"/>
                <a:cs typeface="+mn-cs"/>
              </a:rPr>
              <a:t>No Commit</a:t>
            </a:r>
            <a:endParaRPr lang="es-MX" sz="1600" dirty="0"/>
          </a:p>
        </p:txBody>
      </p:sp>
      <p:pic>
        <p:nvPicPr>
          <p:cNvPr id="2" name="Picture 1">
            <a:extLst>
              <a:ext uri="{FF2B5EF4-FFF2-40B4-BE49-F238E27FC236}">
                <a16:creationId xmlns:a16="http://schemas.microsoft.com/office/drawing/2014/main" id="{C69FF9C1-64B7-AEE9-F05B-6B7FBABD3D0B}"/>
              </a:ext>
            </a:extLst>
          </p:cNvPr>
          <p:cNvPicPr>
            <a:picLocks noChangeAspect="1"/>
          </p:cNvPicPr>
          <p:nvPr/>
        </p:nvPicPr>
        <p:blipFill>
          <a:blip r:embed="rId3"/>
          <a:stretch>
            <a:fillRect/>
          </a:stretch>
        </p:blipFill>
        <p:spPr>
          <a:xfrm>
            <a:off x="11277600" y="0"/>
            <a:ext cx="914400" cy="914400"/>
          </a:xfrm>
          <a:prstGeom prst="rect">
            <a:avLst/>
          </a:prstGeom>
        </p:spPr>
      </p:pic>
      <p:grpSp>
        <p:nvGrpSpPr>
          <p:cNvPr id="4" name="Group 3">
            <a:extLst>
              <a:ext uri="{FF2B5EF4-FFF2-40B4-BE49-F238E27FC236}">
                <a16:creationId xmlns:a16="http://schemas.microsoft.com/office/drawing/2014/main" id="{1E3DE5E3-D8AA-807A-E5BF-72D369BF239A}"/>
              </a:ext>
            </a:extLst>
          </p:cNvPr>
          <p:cNvGrpSpPr/>
          <p:nvPr/>
        </p:nvGrpSpPr>
        <p:grpSpPr>
          <a:xfrm>
            <a:off x="5604140" y="2782861"/>
            <a:ext cx="3456732" cy="1211386"/>
            <a:chOff x="5604140" y="2782861"/>
            <a:chExt cx="3456732" cy="1211386"/>
          </a:xfrm>
        </p:grpSpPr>
        <p:sp>
          <p:nvSpPr>
            <p:cNvPr id="9" name="Dodecagon 8">
              <a:extLst>
                <a:ext uri="{FF2B5EF4-FFF2-40B4-BE49-F238E27FC236}">
                  <a16:creationId xmlns:a16="http://schemas.microsoft.com/office/drawing/2014/main" id="{EA45D1B9-7EF7-36D2-746F-9B5982FE1239}"/>
                </a:ext>
              </a:extLst>
            </p:cNvPr>
            <p:cNvSpPr/>
            <p:nvPr/>
          </p:nvSpPr>
          <p:spPr>
            <a:xfrm>
              <a:off x="5694751" y="278286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10" name="Rectangle: Rounded Corners 9">
              <a:extLst>
                <a:ext uri="{FF2B5EF4-FFF2-40B4-BE49-F238E27FC236}">
                  <a16:creationId xmlns:a16="http://schemas.microsoft.com/office/drawing/2014/main" id="{5EF17316-54A4-3828-32EB-A88993137E1A}"/>
                </a:ext>
              </a:extLst>
            </p:cNvPr>
            <p:cNvSpPr/>
            <p:nvPr/>
          </p:nvSpPr>
          <p:spPr>
            <a:xfrm>
              <a:off x="5604140" y="3154652"/>
              <a:ext cx="345810" cy="83959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odecagon 10">
              <a:extLst>
                <a:ext uri="{FF2B5EF4-FFF2-40B4-BE49-F238E27FC236}">
                  <a16:creationId xmlns:a16="http://schemas.microsoft.com/office/drawing/2014/main" id="{5FAE9102-E050-80AA-D2C4-091AB10E4767}"/>
                </a:ext>
              </a:extLst>
            </p:cNvPr>
            <p:cNvSpPr/>
            <p:nvPr/>
          </p:nvSpPr>
          <p:spPr>
            <a:xfrm>
              <a:off x="8700901" y="2782861"/>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8" name="Rectangle: Rounded Corners 7">
              <a:extLst>
                <a:ext uri="{FF2B5EF4-FFF2-40B4-BE49-F238E27FC236}">
                  <a16:creationId xmlns:a16="http://schemas.microsoft.com/office/drawing/2014/main" id="{77C7588D-F6F7-139C-B782-C61B7F8C0394}"/>
                </a:ext>
              </a:extLst>
            </p:cNvPr>
            <p:cNvSpPr/>
            <p:nvPr/>
          </p:nvSpPr>
          <p:spPr>
            <a:xfrm>
              <a:off x="8522563" y="3143661"/>
              <a:ext cx="538309" cy="83959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5A390C1D-38A1-ECD6-B6FB-F590B2FA2D29}"/>
              </a:ext>
            </a:extLst>
          </p:cNvPr>
          <p:cNvSpPr txBox="1"/>
          <p:nvPr/>
        </p:nvSpPr>
        <p:spPr>
          <a:xfrm>
            <a:off x="92364" y="5438054"/>
            <a:ext cx="11917166" cy="646331"/>
          </a:xfrm>
          <a:prstGeom prst="rect">
            <a:avLst/>
          </a:prstGeom>
          <a:noFill/>
        </p:spPr>
        <p:txBody>
          <a:bodyPr wrap="square">
            <a:spAutoFit/>
          </a:bodyPr>
          <a:lstStyle/>
          <a:p>
            <a:pPr algn="ctr"/>
            <a:r>
              <a:rPr lang="es-MX" i="0" noProof="1">
                <a:solidFill>
                  <a:srgbClr val="00B0F0"/>
                </a:solidFill>
                <a:effectLst/>
              </a:rPr>
              <a:t>¡Asegúrate de enviar tu respuesta dentro de las 72 horas posteriores de haber recibido el correo, después de este tiempo el token expirará!</a:t>
            </a:r>
          </a:p>
        </p:txBody>
      </p:sp>
    </p:spTree>
    <p:extLst>
      <p:ext uri="{BB962C8B-B14F-4D97-AF65-F5344CB8AC3E}">
        <p14:creationId xmlns:p14="http://schemas.microsoft.com/office/powerpoint/2010/main" val="29658584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627ACCB-5B81-6616-C6F8-6E0EA7E30ED8}"/>
              </a:ext>
            </a:extLst>
          </p:cNvPr>
          <p:cNvPicPr>
            <a:picLocks noChangeAspect="1"/>
          </p:cNvPicPr>
          <p:nvPr/>
        </p:nvPicPr>
        <p:blipFill>
          <a:blip r:embed="rId2"/>
          <a:stretch>
            <a:fillRect/>
          </a:stretch>
        </p:blipFill>
        <p:spPr>
          <a:xfrm>
            <a:off x="659" y="4421405"/>
            <a:ext cx="12192000" cy="1900950"/>
          </a:xfrm>
          <a:prstGeom prst="rect">
            <a:avLst/>
          </a:prstGeom>
        </p:spPr>
      </p:pic>
      <p:sp>
        <p:nvSpPr>
          <p:cNvPr id="12" name="Rectangle: Diagonal Corners Rounded 11">
            <a:extLst>
              <a:ext uri="{FF2B5EF4-FFF2-40B4-BE49-F238E27FC236}">
                <a16:creationId xmlns:a16="http://schemas.microsoft.com/office/drawing/2014/main" id="{50FDA24F-AC1D-4BC7-DE92-6B19444885A6}"/>
              </a:ext>
            </a:extLst>
          </p:cNvPr>
          <p:cNvSpPr/>
          <p:nvPr/>
        </p:nvSpPr>
        <p:spPr>
          <a:xfrm>
            <a:off x="252111" y="1099423"/>
            <a:ext cx="11482463" cy="2962546"/>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r>
              <a:rPr lang="es-MX" sz="1200" noProof="1">
                <a:solidFill>
                  <a:schemeClr val="tx1"/>
                </a:solidFill>
              </a:rPr>
              <a:t>La solicitud de Cancelación de una PO de Jabil está disponible en la tabla incrustada en el texto del correo eléctronico. Por favor sigue estos TRES PASOS para responder al correo electrónico llenando los siguientes campos:</a:t>
            </a:r>
          </a:p>
          <a:p>
            <a:pPr marL="342900" indent="-342900">
              <a:buFont typeface="Wingdings" panose="05000000000000000000" pitchFamily="2" charset="2"/>
              <a:buChar char="Ø"/>
            </a:pPr>
            <a:endParaRPr lang="es-MX" sz="1200" noProof="1">
              <a:solidFill>
                <a:schemeClr val="tx1"/>
              </a:solidFill>
            </a:endParaRPr>
          </a:p>
          <a:p>
            <a:pPr marL="342900" indent="-342900">
              <a:buFont typeface="Wingdings" panose="05000000000000000000" pitchFamily="2" charset="2"/>
              <a:buChar char="Ø"/>
            </a:pPr>
            <a:r>
              <a:rPr lang="es-MX" sz="1200" noProof="1">
                <a:solidFill>
                  <a:schemeClr val="tx1"/>
                </a:solidFill>
              </a:rPr>
              <a:t>En el caso de la solicitud de Cancelación de una PO publicada por Jabil, la línea y el “schedule line” cambian al estado “</a:t>
            </a:r>
            <a:r>
              <a:rPr lang="es-MX" sz="1200" b="1" noProof="1">
                <a:solidFill>
                  <a:schemeClr val="tx1"/>
                </a:solidFill>
              </a:rPr>
              <a:t>OPEN</a:t>
            </a:r>
            <a:r>
              <a:rPr lang="es-MX" sz="1200" noProof="1">
                <a:solidFill>
                  <a:schemeClr val="tx1"/>
                </a:solidFill>
              </a:rPr>
              <a:t>” </a:t>
            </a:r>
            <a:r>
              <a:rPr lang="es-MX" sz="1200" b="1" noProof="1">
                <a:solidFill>
                  <a:schemeClr val="tx1"/>
                </a:solidFill>
              </a:rPr>
              <a:t>(1) y la columna de “Cancel Request” aparece como = “CANCEL” (2)</a:t>
            </a:r>
            <a:endParaRPr lang="es-MX" sz="1200" noProof="1">
              <a:solidFill>
                <a:schemeClr val="tx1"/>
              </a:solidFill>
            </a:endParaRPr>
          </a:p>
          <a:p>
            <a:pPr marL="342900" indent="-342900">
              <a:buFont typeface="Wingdings" panose="05000000000000000000" pitchFamily="2" charset="2"/>
              <a:buChar char="Ø"/>
            </a:pPr>
            <a:r>
              <a:rPr lang="es-MX" sz="1200" u="sng" noProof="1">
                <a:solidFill>
                  <a:schemeClr val="tx1"/>
                </a:solidFill>
              </a:rPr>
              <a:t>Cancel Response Type</a:t>
            </a:r>
            <a:r>
              <a:rPr lang="es-MX" sz="1200" b="1" noProof="1">
                <a:solidFill>
                  <a:schemeClr val="tx1"/>
                </a:solidFill>
              </a:rPr>
              <a:t> (3): </a:t>
            </a:r>
            <a:r>
              <a:rPr lang="es-MX" sz="1200" noProof="1">
                <a:solidFill>
                  <a:schemeClr val="tx1"/>
                </a:solidFill>
              </a:rPr>
              <a:t>Por favor escribe el comentario “</a:t>
            </a:r>
            <a:r>
              <a:rPr lang="es-MX" sz="1200" b="1" noProof="1">
                <a:solidFill>
                  <a:schemeClr val="tx1"/>
                </a:solidFill>
              </a:rPr>
              <a:t>Cancel Accepted” o “Cancel Rejected”.</a:t>
            </a:r>
            <a:endParaRPr lang="es-MX" sz="1200" noProof="1">
              <a:solidFill>
                <a:schemeClr val="tx1"/>
              </a:solidFill>
            </a:endParaRPr>
          </a:p>
          <a:p>
            <a:pPr marL="342900" indent="-342900">
              <a:buFont typeface="Wingdings" panose="05000000000000000000" pitchFamily="2" charset="2"/>
              <a:buChar char="Ø"/>
            </a:pPr>
            <a:endParaRPr lang="es-MX" sz="1200" noProof="1">
              <a:solidFill>
                <a:schemeClr val="tx1"/>
              </a:solidFill>
            </a:endParaRPr>
          </a:p>
          <a:p>
            <a:pPr marL="342900" indent="-342900">
              <a:buFont typeface="Wingdings,Sans-Serif" panose="05000000000000000000" pitchFamily="2" charset="2"/>
              <a:buChar char="Ø"/>
            </a:pPr>
            <a:r>
              <a:rPr lang="es-MX" sz="1200" noProof="1">
                <a:ea typeface="+mn-lt"/>
                <a:cs typeface="+mn-lt"/>
              </a:rPr>
              <a:t>En caso de </a:t>
            </a:r>
            <a:r>
              <a:rPr lang="es-MX" sz="1200" u="sng" noProof="1">
                <a:ea typeface="+mn-lt"/>
                <a:cs typeface="+mn-lt"/>
              </a:rPr>
              <a:t>Cancel Accepted </a:t>
            </a:r>
            <a:r>
              <a:rPr lang="es-MX" sz="1200" noProof="1">
                <a:ea typeface="+mn-lt"/>
                <a:cs typeface="+mn-lt"/>
              </a:rPr>
              <a:t>– por favor publica la cantidad prometida </a:t>
            </a:r>
            <a:r>
              <a:rPr lang="es-MX" sz="1200" b="1" u="sng" noProof="1">
                <a:ea typeface="+mn-lt"/>
                <a:cs typeface="+mn-lt"/>
              </a:rPr>
              <a:t>“Promise qty”</a:t>
            </a:r>
            <a:r>
              <a:rPr lang="es-MX" sz="1200" noProof="1">
                <a:ea typeface="+mn-lt"/>
                <a:cs typeface="+mn-lt"/>
              </a:rPr>
              <a:t> (Cancel qty) </a:t>
            </a:r>
            <a:r>
              <a:rPr lang="es-MX" sz="1200" b="1" noProof="1">
                <a:ea typeface="+mn-lt"/>
                <a:cs typeface="+mn-lt"/>
              </a:rPr>
              <a:t>(4)</a:t>
            </a:r>
            <a:r>
              <a:rPr lang="es-MX" sz="1200" noProof="1">
                <a:ea typeface="+mn-lt"/>
                <a:cs typeface="+mn-lt"/>
              </a:rPr>
              <a:t> y asegúrate de que es menor o igual que la cantidad abierta de la PO “Open qty” </a:t>
            </a:r>
            <a:r>
              <a:rPr lang="es-MX" sz="1200" b="1" noProof="1">
                <a:ea typeface="+mn-lt"/>
                <a:cs typeface="+mn-lt"/>
              </a:rPr>
              <a:t>(5).</a:t>
            </a:r>
            <a:endParaRPr lang="es-MX" sz="1200" noProof="1">
              <a:ea typeface="+mn-lt"/>
              <a:cs typeface="+mn-lt"/>
            </a:endParaRPr>
          </a:p>
          <a:p>
            <a:pPr marL="342900" indent="-342900">
              <a:buFont typeface="Wingdings,Sans-Serif" panose="05000000000000000000" pitchFamily="2" charset="2"/>
              <a:buChar char="Ø"/>
            </a:pPr>
            <a:r>
              <a:rPr lang="es-MX" sz="1200" noProof="1">
                <a:ea typeface="+mn-lt"/>
                <a:cs typeface="+mn-lt"/>
              </a:rPr>
              <a:t>En caso de </a:t>
            </a:r>
            <a:r>
              <a:rPr lang="es-MX" sz="1200" u="sng" noProof="1">
                <a:ea typeface="+mn-lt"/>
                <a:cs typeface="+mn-lt"/>
              </a:rPr>
              <a:t>Cancel Rejection</a:t>
            </a:r>
            <a:r>
              <a:rPr lang="es-MX" sz="1200" noProof="1">
                <a:ea typeface="+mn-lt"/>
                <a:cs typeface="+mn-lt"/>
              </a:rPr>
              <a:t> – por favor publica la cantidad prometida </a:t>
            </a:r>
            <a:r>
              <a:rPr lang="es-MX" sz="1200" b="1" noProof="1">
                <a:ea typeface="+mn-lt"/>
                <a:cs typeface="+mn-lt"/>
              </a:rPr>
              <a:t>“</a:t>
            </a:r>
            <a:r>
              <a:rPr lang="es-MX" sz="1200" b="1" u="sng" noProof="1">
                <a:ea typeface="+mn-lt"/>
                <a:cs typeface="+mn-lt"/>
              </a:rPr>
              <a:t>Promise qty (4)</a:t>
            </a:r>
            <a:r>
              <a:rPr lang="es-MX" sz="1200" u="sng" noProof="1">
                <a:ea typeface="+mn-lt"/>
                <a:cs typeface="+mn-lt"/>
              </a:rPr>
              <a:t> </a:t>
            </a:r>
            <a:r>
              <a:rPr lang="es-MX" sz="1200" noProof="1">
                <a:ea typeface="+mn-lt"/>
                <a:cs typeface="+mn-lt"/>
              </a:rPr>
              <a:t>y la fecha compromiso </a:t>
            </a:r>
            <a:r>
              <a:rPr lang="es-MX" sz="1200" u="sng" noProof="1">
                <a:ea typeface="+mn-lt"/>
                <a:cs typeface="+mn-lt"/>
              </a:rPr>
              <a:t>“Promise date”</a:t>
            </a:r>
            <a:r>
              <a:rPr lang="es-MX" sz="1200" noProof="1">
                <a:ea typeface="+mn-lt"/>
                <a:cs typeface="+mn-lt"/>
              </a:rPr>
              <a:t> </a:t>
            </a:r>
            <a:r>
              <a:rPr lang="es-MX" sz="1200" b="1" noProof="1">
                <a:ea typeface="+mn-lt"/>
                <a:cs typeface="+mn-lt"/>
              </a:rPr>
              <a:t>(6)</a:t>
            </a:r>
            <a:r>
              <a:rPr lang="es-MX" sz="1200" noProof="1">
                <a:ea typeface="+mn-lt"/>
                <a:cs typeface="+mn-lt"/>
              </a:rPr>
              <a:t> también.</a:t>
            </a:r>
          </a:p>
          <a:p>
            <a:pPr marL="342900" indent="-342900">
              <a:buFont typeface="Wingdings" panose="05000000000000000000" pitchFamily="2" charset="2"/>
              <a:buChar char="Ø"/>
            </a:pPr>
            <a:endParaRPr lang="es-MX" sz="1200" b="1" noProof="1">
              <a:solidFill>
                <a:schemeClr val="tx1"/>
              </a:solidFill>
              <a:latin typeface="Grandview"/>
            </a:endParaRPr>
          </a:p>
          <a:p>
            <a:pPr marL="285750" indent="-285750">
              <a:buFont typeface="Wingdings" panose="05000000000000000000" pitchFamily="2" charset="2"/>
              <a:buChar char="Ø"/>
            </a:pPr>
            <a:r>
              <a:rPr lang="es-MX" sz="1200" noProof="1">
                <a:solidFill>
                  <a:schemeClr val="tx1"/>
                </a:solidFill>
              </a:rPr>
              <a:t>¡También puedes compartir cualquier nota o mensaje con Jabil en la columna </a:t>
            </a:r>
            <a:r>
              <a:rPr lang="es-MX" sz="1200" b="1" u="sng" noProof="1">
                <a:solidFill>
                  <a:schemeClr val="tx1"/>
                </a:solidFill>
              </a:rPr>
              <a:t>Supplier Comment </a:t>
            </a:r>
            <a:r>
              <a:rPr lang="es-MX" sz="1200" b="1" noProof="1">
                <a:solidFill>
                  <a:schemeClr val="tx1"/>
                </a:solidFill>
              </a:rPr>
              <a:t>(6)</a:t>
            </a:r>
            <a:r>
              <a:rPr lang="es-MX" sz="1200" noProof="1">
                <a:solidFill>
                  <a:schemeClr val="tx1"/>
                </a:solidFill>
              </a:rPr>
              <a:t>! </a:t>
            </a:r>
          </a:p>
          <a:p>
            <a:endParaRPr lang="es-MX" sz="1200" noProof="1">
              <a:solidFill>
                <a:schemeClr val="tx1"/>
              </a:solidFill>
            </a:endParaRPr>
          </a:p>
          <a:p>
            <a:r>
              <a:rPr lang="es-MX" sz="1200" noProof="1">
                <a:solidFill>
                  <a:srgbClr val="FF0000"/>
                </a:solidFill>
              </a:rPr>
              <a:t>*NOTA: Por favor NO respondas con CANCEL una PO Schedule line si no existe la solicitud de Cancelación para la misma</a:t>
            </a:r>
            <a:endParaRPr lang="es-MX" sz="1200" noProof="1">
              <a:solidFill>
                <a:schemeClr val="tx1"/>
              </a:solidFill>
            </a:endParaRPr>
          </a:p>
        </p:txBody>
      </p:sp>
      <p:sp>
        <p:nvSpPr>
          <p:cNvPr id="18" name="Dodecagon 17">
            <a:extLst>
              <a:ext uri="{FF2B5EF4-FFF2-40B4-BE49-F238E27FC236}">
                <a16:creationId xmlns:a16="http://schemas.microsoft.com/office/drawing/2014/main" id="{8C8B74AD-4D73-9A8E-8451-84F6680A9E92}"/>
              </a:ext>
            </a:extLst>
          </p:cNvPr>
          <p:cNvSpPr/>
          <p:nvPr/>
        </p:nvSpPr>
        <p:spPr>
          <a:xfrm>
            <a:off x="766680" y="4177897"/>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21" name="Dodecagon 20">
            <a:extLst>
              <a:ext uri="{FF2B5EF4-FFF2-40B4-BE49-F238E27FC236}">
                <a16:creationId xmlns:a16="http://schemas.microsoft.com/office/drawing/2014/main" id="{1AFD163F-2FBD-D3EB-F7E9-CAEFFC4D56F5}"/>
              </a:ext>
            </a:extLst>
          </p:cNvPr>
          <p:cNvSpPr/>
          <p:nvPr/>
        </p:nvSpPr>
        <p:spPr>
          <a:xfrm>
            <a:off x="10599281" y="417644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2</a:t>
            </a:r>
            <a:endParaRPr lang="en-US" sz="1200" dirty="0"/>
          </a:p>
        </p:txBody>
      </p:sp>
      <p:sp>
        <p:nvSpPr>
          <p:cNvPr id="22" name="Dodecagon 21">
            <a:extLst>
              <a:ext uri="{FF2B5EF4-FFF2-40B4-BE49-F238E27FC236}">
                <a16:creationId xmlns:a16="http://schemas.microsoft.com/office/drawing/2014/main" id="{679B9D6E-969F-468D-455A-03C445D29F5F}"/>
              </a:ext>
            </a:extLst>
          </p:cNvPr>
          <p:cNvSpPr/>
          <p:nvPr/>
        </p:nvSpPr>
        <p:spPr>
          <a:xfrm>
            <a:off x="11051303" y="41935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3</a:t>
            </a:r>
            <a:endParaRPr lang="en-US" sz="1200" dirty="0"/>
          </a:p>
        </p:txBody>
      </p:sp>
      <p:sp>
        <p:nvSpPr>
          <p:cNvPr id="23" name="Dodecagon 22">
            <a:extLst>
              <a:ext uri="{FF2B5EF4-FFF2-40B4-BE49-F238E27FC236}">
                <a16:creationId xmlns:a16="http://schemas.microsoft.com/office/drawing/2014/main" id="{92E50DEF-E47F-BF1E-0D3C-0366105BCA82}"/>
              </a:ext>
            </a:extLst>
          </p:cNvPr>
          <p:cNvSpPr/>
          <p:nvPr/>
        </p:nvSpPr>
        <p:spPr>
          <a:xfrm>
            <a:off x="6561883" y="41935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4</a:t>
            </a:r>
            <a:endParaRPr lang="en-US" sz="1200" dirty="0"/>
          </a:p>
        </p:txBody>
      </p:sp>
      <p:sp>
        <p:nvSpPr>
          <p:cNvPr id="3" name="Title 2">
            <a:extLst>
              <a:ext uri="{FF2B5EF4-FFF2-40B4-BE49-F238E27FC236}">
                <a16:creationId xmlns:a16="http://schemas.microsoft.com/office/drawing/2014/main" id="{80C05771-D08D-B3F3-B4C8-6488C0D1896D}"/>
              </a:ext>
            </a:extLst>
          </p:cNvPr>
          <p:cNvSpPr txBox="1">
            <a:spLocks/>
          </p:cNvSpPr>
          <p:nvPr/>
        </p:nvSpPr>
        <p:spPr>
          <a:xfrm>
            <a:off x="544067" y="191916"/>
            <a:ext cx="10266541" cy="454629"/>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2500" b="1" i="0" kern="1200">
                <a:solidFill>
                  <a:schemeClr val="tx2"/>
                </a:solidFill>
                <a:latin typeface="Century Gothic" panose="020B0502020202020204" pitchFamily="34" charset="0"/>
                <a:ea typeface="+mj-ea"/>
                <a:cs typeface="+mj-cs"/>
              </a:defRPr>
            </a:lvl1pPr>
          </a:lstStyle>
          <a:p>
            <a:r>
              <a:rPr lang="es-MX" sz="2900" b="0" dirty="0">
                <a:latin typeface="+mn-lt"/>
              </a:rPr>
              <a:t>RESPUESTA A LA SOLICITUD DE CANCELACIÓN </a:t>
            </a:r>
            <a:r>
              <a:rPr lang="en-US" sz="2900" b="0" dirty="0">
                <a:latin typeface="+mn-lt"/>
              </a:rPr>
              <a:t>|</a:t>
            </a:r>
            <a:r>
              <a:rPr lang="hu-HU" sz="2900" b="0" dirty="0">
                <a:latin typeface="+mn-lt"/>
              </a:rPr>
              <a:t> TEXTO DEL CORREO ELECTRÓNICO</a:t>
            </a:r>
            <a:endParaRPr lang="en-US" sz="2900" b="0" dirty="0">
              <a:latin typeface="+mn-lt"/>
            </a:endParaRPr>
          </a:p>
        </p:txBody>
      </p:sp>
      <p:pic>
        <p:nvPicPr>
          <p:cNvPr id="2" name="Picture 1">
            <a:extLst>
              <a:ext uri="{FF2B5EF4-FFF2-40B4-BE49-F238E27FC236}">
                <a16:creationId xmlns:a16="http://schemas.microsoft.com/office/drawing/2014/main" id="{2B27387E-64E2-9D56-AB38-5BCD410FCAA0}"/>
              </a:ext>
            </a:extLst>
          </p:cNvPr>
          <p:cNvPicPr>
            <a:picLocks noChangeAspect="1"/>
          </p:cNvPicPr>
          <p:nvPr/>
        </p:nvPicPr>
        <p:blipFill>
          <a:blip r:embed="rId3"/>
          <a:stretch>
            <a:fillRect/>
          </a:stretch>
        </p:blipFill>
        <p:spPr>
          <a:xfrm>
            <a:off x="11277600" y="0"/>
            <a:ext cx="914400" cy="914400"/>
          </a:xfrm>
          <a:prstGeom prst="rect">
            <a:avLst/>
          </a:prstGeom>
        </p:spPr>
      </p:pic>
      <p:sp>
        <p:nvSpPr>
          <p:cNvPr id="7" name="Dodecagon 6">
            <a:extLst>
              <a:ext uri="{FF2B5EF4-FFF2-40B4-BE49-F238E27FC236}">
                <a16:creationId xmlns:a16="http://schemas.microsoft.com/office/drawing/2014/main" id="{B7387BF5-504D-3DC7-4C2F-E2E741AB2DD7}"/>
              </a:ext>
            </a:extLst>
          </p:cNvPr>
          <p:cNvSpPr/>
          <p:nvPr/>
        </p:nvSpPr>
        <p:spPr>
          <a:xfrm>
            <a:off x="1657166" y="4194653"/>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hu-HU" sz="1200" dirty="0"/>
              <a:t>1</a:t>
            </a:r>
            <a:endParaRPr lang="en-US" sz="1200" dirty="0"/>
          </a:p>
        </p:txBody>
      </p:sp>
      <p:sp>
        <p:nvSpPr>
          <p:cNvPr id="8" name="Rectangle: Rounded Corners 7">
            <a:extLst>
              <a:ext uri="{FF2B5EF4-FFF2-40B4-BE49-F238E27FC236}">
                <a16:creationId xmlns:a16="http://schemas.microsoft.com/office/drawing/2014/main" id="{FDE5741F-036D-2C93-27D8-2AF3AFF6125C}"/>
              </a:ext>
            </a:extLst>
          </p:cNvPr>
          <p:cNvSpPr/>
          <p:nvPr/>
        </p:nvSpPr>
        <p:spPr>
          <a:xfrm>
            <a:off x="10501745" y="4484146"/>
            <a:ext cx="406400" cy="190094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Dodecagon 9">
            <a:extLst>
              <a:ext uri="{FF2B5EF4-FFF2-40B4-BE49-F238E27FC236}">
                <a16:creationId xmlns:a16="http://schemas.microsoft.com/office/drawing/2014/main" id="{ABDE4EE8-D1AC-0A3E-B9C5-94A6A8B8CD41}"/>
              </a:ext>
            </a:extLst>
          </p:cNvPr>
          <p:cNvSpPr/>
          <p:nvPr/>
        </p:nvSpPr>
        <p:spPr>
          <a:xfrm>
            <a:off x="11867691" y="4193572"/>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a:t>6</a:t>
            </a:r>
          </a:p>
        </p:txBody>
      </p:sp>
      <p:sp>
        <p:nvSpPr>
          <p:cNvPr id="11" name="Rectangle 10">
            <a:extLst>
              <a:ext uri="{FF2B5EF4-FFF2-40B4-BE49-F238E27FC236}">
                <a16:creationId xmlns:a16="http://schemas.microsoft.com/office/drawing/2014/main" id="{D2A17667-234F-4A9D-E92F-FD4C41BF5FB3}"/>
              </a:ext>
            </a:extLst>
          </p:cNvPr>
          <p:cNvSpPr/>
          <p:nvPr/>
        </p:nvSpPr>
        <p:spPr>
          <a:xfrm>
            <a:off x="10908145" y="5551055"/>
            <a:ext cx="498764" cy="304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C1A00FB-15B4-BF48-D865-3E60882A7042}"/>
              </a:ext>
            </a:extLst>
          </p:cNvPr>
          <p:cNvSpPr/>
          <p:nvPr/>
        </p:nvSpPr>
        <p:spPr>
          <a:xfrm>
            <a:off x="10908145" y="6029881"/>
            <a:ext cx="498764" cy="304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55DD2AD-69C3-9CD6-B8C6-203EC90C674B}"/>
              </a:ext>
            </a:extLst>
          </p:cNvPr>
          <p:cNvSpPr/>
          <p:nvPr/>
        </p:nvSpPr>
        <p:spPr>
          <a:xfrm>
            <a:off x="6418165" y="5551055"/>
            <a:ext cx="498764" cy="304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FE99832-6C01-C16A-11CE-382F87052438}"/>
              </a:ext>
            </a:extLst>
          </p:cNvPr>
          <p:cNvSpPr/>
          <p:nvPr/>
        </p:nvSpPr>
        <p:spPr>
          <a:xfrm>
            <a:off x="6418165" y="6008895"/>
            <a:ext cx="498764" cy="304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Graphic 19" descr="Exclamation mark with solid fill">
            <a:extLst>
              <a:ext uri="{FF2B5EF4-FFF2-40B4-BE49-F238E27FC236}">
                <a16:creationId xmlns:a16="http://schemas.microsoft.com/office/drawing/2014/main" id="{0B7A160F-943C-BEEE-B9D1-67FCF6503FE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618541" y="4131278"/>
            <a:ext cx="457200" cy="324123"/>
          </a:xfrm>
          <a:prstGeom prst="rect">
            <a:avLst/>
          </a:prstGeom>
        </p:spPr>
      </p:pic>
      <p:pic>
        <p:nvPicPr>
          <p:cNvPr id="25" name="Graphic 24" descr="Exclamation mark with solid fill">
            <a:extLst>
              <a:ext uri="{FF2B5EF4-FFF2-40B4-BE49-F238E27FC236}">
                <a16:creationId xmlns:a16="http://schemas.microsoft.com/office/drawing/2014/main" id="{2073B971-52FD-C692-E506-20787BF8768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091752" y="4112383"/>
            <a:ext cx="457200" cy="324123"/>
          </a:xfrm>
          <a:prstGeom prst="rect">
            <a:avLst/>
          </a:prstGeom>
        </p:spPr>
      </p:pic>
      <p:sp>
        <p:nvSpPr>
          <p:cNvPr id="4" name="Dodecagon 17">
            <a:extLst>
              <a:ext uri="{FF2B5EF4-FFF2-40B4-BE49-F238E27FC236}">
                <a16:creationId xmlns:a16="http://schemas.microsoft.com/office/drawing/2014/main" id="{0A854F06-7A0A-6D13-BC21-B994F7B22F18}"/>
              </a:ext>
            </a:extLst>
          </p:cNvPr>
          <p:cNvSpPr/>
          <p:nvPr/>
        </p:nvSpPr>
        <p:spPr>
          <a:xfrm>
            <a:off x="5846679" y="4177896"/>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a:t>5</a:t>
            </a:r>
          </a:p>
        </p:txBody>
      </p:sp>
      <p:sp>
        <p:nvSpPr>
          <p:cNvPr id="6" name="Rectangle: Rounded Corners 5">
            <a:extLst>
              <a:ext uri="{FF2B5EF4-FFF2-40B4-BE49-F238E27FC236}">
                <a16:creationId xmlns:a16="http://schemas.microsoft.com/office/drawing/2014/main" id="{8773AB55-0DCE-0947-573C-F656A5E7C4BF}"/>
              </a:ext>
            </a:extLst>
          </p:cNvPr>
          <p:cNvSpPr/>
          <p:nvPr/>
        </p:nvSpPr>
        <p:spPr>
          <a:xfrm>
            <a:off x="757922" y="4484146"/>
            <a:ext cx="325154" cy="190094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5DEF53D5-4988-9BD8-1140-795E414A56F7}"/>
              </a:ext>
            </a:extLst>
          </p:cNvPr>
          <p:cNvSpPr/>
          <p:nvPr/>
        </p:nvSpPr>
        <p:spPr>
          <a:xfrm>
            <a:off x="1519621" y="4484146"/>
            <a:ext cx="406400" cy="190094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Arrow Connector 16">
            <a:extLst>
              <a:ext uri="{FF2B5EF4-FFF2-40B4-BE49-F238E27FC236}">
                <a16:creationId xmlns:a16="http://schemas.microsoft.com/office/drawing/2014/main" id="{AC4C0EAB-617D-6B80-0DE7-AE5AB83C7042}"/>
              </a:ext>
            </a:extLst>
          </p:cNvPr>
          <p:cNvCxnSpPr/>
          <p:nvPr/>
        </p:nvCxnSpPr>
        <p:spPr>
          <a:xfrm>
            <a:off x="11091752" y="4900474"/>
            <a:ext cx="0" cy="58592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Dodecagon 17">
            <a:extLst>
              <a:ext uri="{FF2B5EF4-FFF2-40B4-BE49-F238E27FC236}">
                <a16:creationId xmlns:a16="http://schemas.microsoft.com/office/drawing/2014/main" id="{95E1223C-682C-3925-3038-47075486B9D7}"/>
              </a:ext>
            </a:extLst>
          </p:cNvPr>
          <p:cNvSpPr/>
          <p:nvPr/>
        </p:nvSpPr>
        <p:spPr>
          <a:xfrm>
            <a:off x="8323178" y="4205109"/>
            <a:ext cx="211328" cy="196004"/>
          </a:xfrm>
          <a:prstGeom prst="dodecagon">
            <a:avLst/>
          </a:prstGeom>
        </p:spPr>
        <p:style>
          <a:lnRef idx="2">
            <a:schemeClr val="accent5">
              <a:shade val="50000"/>
            </a:schemeClr>
          </a:lnRef>
          <a:fillRef idx="1">
            <a:schemeClr val="accent5"/>
          </a:fillRef>
          <a:effectRef idx="0">
            <a:schemeClr val="accent5"/>
          </a:effectRef>
          <a:fontRef idx="minor">
            <a:schemeClr val="lt1"/>
          </a:fontRef>
        </p:style>
        <p:txBody>
          <a:bodyPr lIns="91440" tIns="45720" rIns="91440" bIns="45720" rtlCol="0" anchor="ctr"/>
          <a:lstStyle/>
          <a:p>
            <a:pPr algn="ctr"/>
            <a:r>
              <a:rPr lang="hu-HU" sz="1200" dirty="0"/>
              <a:t>6</a:t>
            </a:r>
          </a:p>
        </p:txBody>
      </p:sp>
      <p:sp>
        <p:nvSpPr>
          <p:cNvPr id="19" name="Rectangle 13">
            <a:extLst>
              <a:ext uri="{FF2B5EF4-FFF2-40B4-BE49-F238E27FC236}">
                <a16:creationId xmlns:a16="http://schemas.microsoft.com/office/drawing/2014/main" id="{DF3025CF-6539-6626-AD2A-435CC454E6DA}"/>
              </a:ext>
            </a:extLst>
          </p:cNvPr>
          <p:cNvSpPr/>
          <p:nvPr/>
        </p:nvSpPr>
        <p:spPr>
          <a:xfrm>
            <a:off x="8187093" y="4516912"/>
            <a:ext cx="462479" cy="37737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13">
            <a:extLst>
              <a:ext uri="{FF2B5EF4-FFF2-40B4-BE49-F238E27FC236}">
                <a16:creationId xmlns:a16="http://schemas.microsoft.com/office/drawing/2014/main" id="{8AFE6F11-4EEC-03AF-3701-208956338E61}"/>
              </a:ext>
            </a:extLst>
          </p:cNvPr>
          <p:cNvSpPr/>
          <p:nvPr/>
        </p:nvSpPr>
        <p:spPr>
          <a:xfrm>
            <a:off x="6490734" y="4553197"/>
            <a:ext cx="362695" cy="37737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28">
            <a:extLst>
              <a:ext uri="{FF2B5EF4-FFF2-40B4-BE49-F238E27FC236}">
                <a16:creationId xmlns:a16="http://schemas.microsoft.com/office/drawing/2014/main" id="{DE4DED31-1F14-811C-4D58-A8BB42737DE4}"/>
              </a:ext>
            </a:extLst>
          </p:cNvPr>
          <p:cNvSpPr/>
          <p:nvPr/>
        </p:nvSpPr>
        <p:spPr>
          <a:xfrm>
            <a:off x="5850819" y="4589645"/>
            <a:ext cx="279190" cy="297422"/>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28">
            <a:extLst>
              <a:ext uri="{FF2B5EF4-FFF2-40B4-BE49-F238E27FC236}">
                <a16:creationId xmlns:a16="http://schemas.microsoft.com/office/drawing/2014/main" id="{A7EE79B6-11A4-473E-5AC8-81494AC2FC71}"/>
              </a:ext>
            </a:extLst>
          </p:cNvPr>
          <p:cNvSpPr/>
          <p:nvPr/>
        </p:nvSpPr>
        <p:spPr>
          <a:xfrm>
            <a:off x="11774462" y="4517074"/>
            <a:ext cx="378975" cy="469778"/>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7504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0856D6-109C-7DF3-B39F-0DBCF40E3ED1}"/>
              </a:ext>
            </a:extLst>
          </p:cNvPr>
          <p:cNvSpPr>
            <a:spLocks noGrp="1"/>
          </p:cNvSpPr>
          <p:nvPr>
            <p:ph type="title"/>
          </p:nvPr>
        </p:nvSpPr>
        <p:spPr/>
        <p:txBody>
          <a:bodyPr/>
          <a:lstStyle/>
          <a:p>
            <a:r>
              <a:rPr lang="es-MX" dirty="0">
                <a:latin typeface="+mj-lt"/>
              </a:rPr>
              <a:t>PROVEEDORES en</a:t>
            </a:r>
            <a:r>
              <a:rPr lang="hu-HU" dirty="0">
                <a:latin typeface="+mj-lt"/>
              </a:rPr>
              <a:t> e2open </a:t>
            </a:r>
            <a:r>
              <a:rPr lang="en-US" dirty="0">
                <a:solidFill>
                  <a:srgbClr val="002060"/>
                </a:solidFill>
                <a:latin typeface="+mj-lt"/>
              </a:rPr>
              <a:t>|</a:t>
            </a:r>
            <a:r>
              <a:rPr lang="en-US" dirty="0">
                <a:latin typeface="+mj-lt"/>
              </a:rPr>
              <a:t> </a:t>
            </a:r>
            <a:r>
              <a:rPr lang="es-MX" dirty="0">
                <a:latin typeface="+mj-lt"/>
              </a:rPr>
              <a:t>Descripción General</a:t>
            </a:r>
            <a:endParaRPr lang="en-US" dirty="0">
              <a:latin typeface="+mj-lt"/>
            </a:endParaRPr>
          </a:p>
        </p:txBody>
      </p:sp>
      <p:grpSp>
        <p:nvGrpSpPr>
          <p:cNvPr id="31" name="Group 30">
            <a:extLst>
              <a:ext uri="{FF2B5EF4-FFF2-40B4-BE49-F238E27FC236}">
                <a16:creationId xmlns:a16="http://schemas.microsoft.com/office/drawing/2014/main" id="{3285ECDC-EDA3-1F3F-B263-95C9B253F723}"/>
              </a:ext>
            </a:extLst>
          </p:cNvPr>
          <p:cNvGrpSpPr/>
          <p:nvPr/>
        </p:nvGrpSpPr>
        <p:grpSpPr>
          <a:xfrm>
            <a:off x="1406640" y="1129448"/>
            <a:ext cx="9378720" cy="2831111"/>
            <a:chOff x="934301" y="1380219"/>
            <a:chExt cx="9378720" cy="2831111"/>
          </a:xfrm>
        </p:grpSpPr>
        <p:pic>
          <p:nvPicPr>
            <p:cNvPr id="6" name="Kép 7">
              <a:extLst>
                <a:ext uri="{FF2B5EF4-FFF2-40B4-BE49-F238E27FC236}">
                  <a16:creationId xmlns:a16="http://schemas.microsoft.com/office/drawing/2014/main" id="{34147EC7-A4AB-3DCF-15E0-22EF58026806}"/>
                </a:ext>
              </a:extLst>
            </p:cNvPr>
            <p:cNvPicPr>
              <a:picLocks noChangeAspect="1"/>
            </p:cNvPicPr>
            <p:nvPr/>
          </p:nvPicPr>
          <p:blipFill>
            <a:blip r:embed="rId2"/>
            <a:stretch>
              <a:fillRect/>
            </a:stretch>
          </p:blipFill>
          <p:spPr>
            <a:xfrm>
              <a:off x="6148758" y="2441111"/>
              <a:ext cx="1238250" cy="323850"/>
            </a:xfrm>
            <a:prstGeom prst="rect">
              <a:avLst/>
            </a:prstGeom>
          </p:spPr>
        </p:pic>
        <p:pic>
          <p:nvPicPr>
            <p:cNvPr id="10" name="Picture 9">
              <a:extLst>
                <a:ext uri="{FF2B5EF4-FFF2-40B4-BE49-F238E27FC236}">
                  <a16:creationId xmlns:a16="http://schemas.microsoft.com/office/drawing/2014/main" id="{7FF6F3B5-A477-4964-B6EA-1198E7263113}"/>
                </a:ext>
              </a:extLst>
            </p:cNvPr>
            <p:cNvPicPr>
              <a:picLocks noChangeAspect="1"/>
            </p:cNvPicPr>
            <p:nvPr/>
          </p:nvPicPr>
          <p:blipFill>
            <a:blip r:embed="rId3"/>
            <a:stretch>
              <a:fillRect/>
            </a:stretch>
          </p:blipFill>
          <p:spPr>
            <a:xfrm>
              <a:off x="3365960" y="2140198"/>
              <a:ext cx="1385273" cy="682990"/>
            </a:xfrm>
            <a:prstGeom prst="rect">
              <a:avLst/>
            </a:prstGeom>
          </p:spPr>
        </p:pic>
        <p:sp>
          <p:nvSpPr>
            <p:cNvPr id="11" name="Rectangle 10">
              <a:extLst>
                <a:ext uri="{FF2B5EF4-FFF2-40B4-BE49-F238E27FC236}">
                  <a16:creationId xmlns:a16="http://schemas.microsoft.com/office/drawing/2014/main" id="{EE37AA56-4D83-49D2-8D89-CFF3E63D83E2}"/>
                </a:ext>
              </a:extLst>
            </p:cNvPr>
            <p:cNvSpPr/>
            <p:nvPr/>
          </p:nvSpPr>
          <p:spPr>
            <a:xfrm>
              <a:off x="963058" y="1998898"/>
              <a:ext cx="1191585" cy="1191585"/>
            </a:xfrm>
            <a:prstGeom prst="rect">
              <a:avLst/>
            </a:prstGeom>
            <a:blipFill rotWithShape="1">
              <a:blip r:embed="rId4"/>
              <a:srcRect/>
              <a:stretch>
                <a:fillRect/>
              </a:stretch>
            </a:blip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a:lstStyle/>
            <a:p>
              <a:endParaRPr lang="en-US"/>
            </a:p>
          </p:txBody>
        </p:sp>
        <p:sp>
          <p:nvSpPr>
            <p:cNvPr id="13" name="TextBox 11">
              <a:extLst>
                <a:ext uri="{FF2B5EF4-FFF2-40B4-BE49-F238E27FC236}">
                  <a16:creationId xmlns:a16="http://schemas.microsoft.com/office/drawing/2014/main" id="{975B4AD4-828D-4652-B635-1E4B0DF982E4}"/>
                </a:ext>
              </a:extLst>
            </p:cNvPr>
            <p:cNvSpPr txBox="1"/>
            <p:nvPr/>
          </p:nvSpPr>
          <p:spPr>
            <a:xfrm>
              <a:off x="963058" y="1660337"/>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Input data</a:t>
              </a:r>
            </a:p>
          </p:txBody>
        </p:sp>
        <p:sp>
          <p:nvSpPr>
            <p:cNvPr id="14" name="TextBox 13">
              <a:extLst>
                <a:ext uri="{FF2B5EF4-FFF2-40B4-BE49-F238E27FC236}">
                  <a16:creationId xmlns:a16="http://schemas.microsoft.com/office/drawing/2014/main" id="{EDB7645E-5283-49CD-9264-8BD5BC7BC221}"/>
                </a:ext>
              </a:extLst>
            </p:cNvPr>
            <p:cNvSpPr txBox="1"/>
            <p:nvPr/>
          </p:nvSpPr>
          <p:spPr>
            <a:xfrm>
              <a:off x="3408676" y="1620504"/>
              <a:ext cx="1457731"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ERP system</a:t>
              </a:r>
            </a:p>
          </p:txBody>
        </p:sp>
        <p:sp>
          <p:nvSpPr>
            <p:cNvPr id="15" name="TextBox 15">
              <a:extLst>
                <a:ext uri="{FF2B5EF4-FFF2-40B4-BE49-F238E27FC236}">
                  <a16:creationId xmlns:a16="http://schemas.microsoft.com/office/drawing/2014/main" id="{AE73686C-6990-4523-90B0-ADEA425113A3}"/>
                </a:ext>
              </a:extLst>
            </p:cNvPr>
            <p:cNvSpPr txBox="1"/>
            <p:nvPr/>
          </p:nvSpPr>
          <p:spPr>
            <a:xfrm>
              <a:off x="5819454" y="1380219"/>
              <a:ext cx="1759656"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Supplier Collaboration</a:t>
              </a:r>
            </a:p>
          </p:txBody>
        </p:sp>
        <p:pic>
          <p:nvPicPr>
            <p:cNvPr id="16" name="Graphic 17" descr="Customer review">
              <a:extLst>
                <a:ext uri="{FF2B5EF4-FFF2-40B4-BE49-F238E27FC236}">
                  <a16:creationId xmlns:a16="http://schemas.microsoft.com/office/drawing/2014/main" id="{CDB8934D-2742-487B-BD4B-8025ECCB56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21640" y="2098055"/>
              <a:ext cx="914400" cy="914400"/>
            </a:xfrm>
            <a:prstGeom prst="rect">
              <a:avLst/>
            </a:prstGeom>
          </p:spPr>
        </p:pic>
        <p:sp>
          <p:nvSpPr>
            <p:cNvPr id="17" name="TextBox 19">
              <a:extLst>
                <a:ext uri="{FF2B5EF4-FFF2-40B4-BE49-F238E27FC236}">
                  <a16:creationId xmlns:a16="http://schemas.microsoft.com/office/drawing/2014/main" id="{12649B4B-1E52-4267-8AEA-574B95FE54CD}"/>
                </a:ext>
              </a:extLst>
            </p:cNvPr>
            <p:cNvSpPr txBox="1"/>
            <p:nvPr/>
          </p:nvSpPr>
          <p:spPr>
            <a:xfrm>
              <a:off x="8990773" y="1567145"/>
              <a:ext cx="1176134"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Suppliers</a:t>
              </a:r>
            </a:p>
          </p:txBody>
        </p:sp>
        <p:pic>
          <p:nvPicPr>
            <p:cNvPr id="18" name="table">
              <a:extLst>
                <a:ext uri="{FF2B5EF4-FFF2-40B4-BE49-F238E27FC236}">
                  <a16:creationId xmlns:a16="http://schemas.microsoft.com/office/drawing/2014/main" id="{48360ADA-B646-F3C1-0989-950F9C40DE48}"/>
                </a:ext>
              </a:extLst>
            </p:cNvPr>
            <p:cNvPicPr>
              <a:picLocks noChangeAspect="1"/>
            </p:cNvPicPr>
            <p:nvPr/>
          </p:nvPicPr>
          <p:blipFill>
            <a:blip r:embed="rId7"/>
            <a:stretch>
              <a:fillRect/>
            </a:stretch>
          </p:blipFill>
          <p:spPr>
            <a:xfrm>
              <a:off x="5962289" y="3073410"/>
              <a:ext cx="1766119" cy="1137920"/>
            </a:xfrm>
            <a:prstGeom prst="rect">
              <a:avLst/>
            </a:prstGeom>
          </p:spPr>
        </p:pic>
        <p:pic>
          <p:nvPicPr>
            <p:cNvPr id="19" name="table">
              <a:extLst>
                <a:ext uri="{FF2B5EF4-FFF2-40B4-BE49-F238E27FC236}">
                  <a16:creationId xmlns:a16="http://schemas.microsoft.com/office/drawing/2014/main" id="{C1F49462-443F-472B-C3D6-5154743F92EC}"/>
                </a:ext>
              </a:extLst>
            </p:cNvPr>
            <p:cNvPicPr>
              <a:picLocks noChangeAspect="1"/>
            </p:cNvPicPr>
            <p:nvPr/>
          </p:nvPicPr>
          <p:blipFill>
            <a:blip r:embed="rId8"/>
            <a:stretch>
              <a:fillRect/>
            </a:stretch>
          </p:blipFill>
          <p:spPr>
            <a:xfrm>
              <a:off x="934301" y="3286722"/>
              <a:ext cx="1457731" cy="370840"/>
            </a:xfrm>
            <a:prstGeom prst="rect">
              <a:avLst/>
            </a:prstGeom>
          </p:spPr>
        </p:pic>
        <p:pic>
          <p:nvPicPr>
            <p:cNvPr id="20" name="table">
              <a:extLst>
                <a:ext uri="{FF2B5EF4-FFF2-40B4-BE49-F238E27FC236}">
                  <a16:creationId xmlns:a16="http://schemas.microsoft.com/office/drawing/2014/main" id="{2E672F90-8D01-8515-0C66-6F6DCA5BFBB9}"/>
                </a:ext>
              </a:extLst>
            </p:cNvPr>
            <p:cNvPicPr>
              <a:picLocks noChangeAspect="1"/>
            </p:cNvPicPr>
            <p:nvPr/>
          </p:nvPicPr>
          <p:blipFill>
            <a:blip r:embed="rId9"/>
            <a:stretch>
              <a:fillRect/>
            </a:stretch>
          </p:blipFill>
          <p:spPr>
            <a:xfrm>
              <a:off x="3408676" y="3077660"/>
              <a:ext cx="1008441" cy="701040"/>
            </a:xfrm>
            <a:prstGeom prst="rect">
              <a:avLst/>
            </a:prstGeom>
          </p:spPr>
        </p:pic>
        <p:pic>
          <p:nvPicPr>
            <p:cNvPr id="21" name="table">
              <a:extLst>
                <a:ext uri="{FF2B5EF4-FFF2-40B4-BE49-F238E27FC236}">
                  <a16:creationId xmlns:a16="http://schemas.microsoft.com/office/drawing/2014/main" id="{D11CA8E5-095A-134D-4594-40E8D00A42E5}"/>
                </a:ext>
              </a:extLst>
            </p:cNvPr>
            <p:cNvPicPr>
              <a:picLocks noChangeAspect="1"/>
            </p:cNvPicPr>
            <p:nvPr/>
          </p:nvPicPr>
          <p:blipFill>
            <a:blip r:embed="rId10"/>
            <a:stretch>
              <a:fillRect/>
            </a:stretch>
          </p:blipFill>
          <p:spPr>
            <a:xfrm>
              <a:off x="8821647" y="3087619"/>
              <a:ext cx="1491374" cy="1112520"/>
            </a:xfrm>
            <a:prstGeom prst="rect">
              <a:avLst/>
            </a:prstGeom>
          </p:spPr>
        </p:pic>
        <p:sp>
          <p:nvSpPr>
            <p:cNvPr id="22" name="Arrow: Right 21">
              <a:extLst>
                <a:ext uri="{FF2B5EF4-FFF2-40B4-BE49-F238E27FC236}">
                  <a16:creationId xmlns:a16="http://schemas.microsoft.com/office/drawing/2014/main" id="{2E1373DA-2690-404D-97B5-19C51B103243}"/>
                </a:ext>
              </a:extLst>
            </p:cNvPr>
            <p:cNvSpPr/>
            <p:nvPr/>
          </p:nvSpPr>
          <p:spPr>
            <a:xfrm>
              <a:off x="2041554" y="2371998"/>
              <a:ext cx="1140839"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3" name="Arrow: Right 22">
              <a:extLst>
                <a:ext uri="{FF2B5EF4-FFF2-40B4-BE49-F238E27FC236}">
                  <a16:creationId xmlns:a16="http://schemas.microsoft.com/office/drawing/2014/main" id="{7EE548A5-636B-4AC3-B303-CF731975653A}"/>
                </a:ext>
              </a:extLst>
            </p:cNvPr>
            <p:cNvSpPr/>
            <p:nvPr/>
          </p:nvSpPr>
          <p:spPr>
            <a:xfrm>
              <a:off x="4864583" y="2371998"/>
              <a:ext cx="1097967" cy="1732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4" name="Arrow: Right 23">
              <a:extLst>
                <a:ext uri="{FF2B5EF4-FFF2-40B4-BE49-F238E27FC236}">
                  <a16:creationId xmlns:a16="http://schemas.microsoft.com/office/drawing/2014/main" id="{69DF8130-D235-434D-8AFB-EBC2C3441B1E}"/>
                </a:ext>
              </a:extLst>
            </p:cNvPr>
            <p:cNvSpPr/>
            <p:nvPr/>
          </p:nvSpPr>
          <p:spPr>
            <a:xfrm>
              <a:off x="7573739" y="2349707"/>
              <a:ext cx="1098490" cy="2089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5" name="Arrow: Left 24">
              <a:extLst>
                <a:ext uri="{FF2B5EF4-FFF2-40B4-BE49-F238E27FC236}">
                  <a16:creationId xmlns:a16="http://schemas.microsoft.com/office/drawing/2014/main" id="{CA2526EF-B664-48D0-B73E-53AEC0EF2209}"/>
                </a:ext>
              </a:extLst>
            </p:cNvPr>
            <p:cNvSpPr/>
            <p:nvPr/>
          </p:nvSpPr>
          <p:spPr>
            <a:xfrm>
              <a:off x="7496095" y="2571924"/>
              <a:ext cx="1176134"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6" name="Arrow: Left 25">
              <a:extLst>
                <a:ext uri="{FF2B5EF4-FFF2-40B4-BE49-F238E27FC236}">
                  <a16:creationId xmlns:a16="http://schemas.microsoft.com/office/drawing/2014/main" id="{A70669A4-97CE-464E-80A1-61D29CB5091D}"/>
                </a:ext>
              </a:extLst>
            </p:cNvPr>
            <p:cNvSpPr/>
            <p:nvPr/>
          </p:nvSpPr>
          <p:spPr>
            <a:xfrm>
              <a:off x="4864322" y="2591663"/>
              <a:ext cx="1097967" cy="173298"/>
            </a:xfrm>
            <a:prstGeom prst="lef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7" name="TextBox 39">
              <a:extLst>
                <a:ext uri="{FF2B5EF4-FFF2-40B4-BE49-F238E27FC236}">
                  <a16:creationId xmlns:a16="http://schemas.microsoft.com/office/drawing/2014/main" id="{F7C3C659-9D15-4512-AB63-301907EF4130}"/>
                </a:ext>
              </a:extLst>
            </p:cNvPr>
            <p:cNvSpPr txBox="1"/>
            <p:nvPr/>
          </p:nvSpPr>
          <p:spPr>
            <a:xfrm>
              <a:off x="4942833" y="2140198"/>
              <a:ext cx="91440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Request</a:t>
              </a:r>
            </a:p>
          </p:txBody>
        </p:sp>
        <p:sp>
          <p:nvSpPr>
            <p:cNvPr id="28" name="TextBox 41">
              <a:extLst>
                <a:ext uri="{FF2B5EF4-FFF2-40B4-BE49-F238E27FC236}">
                  <a16:creationId xmlns:a16="http://schemas.microsoft.com/office/drawing/2014/main" id="{AB71459B-96E3-4920-B76A-010C2E27D108}"/>
                </a:ext>
              </a:extLst>
            </p:cNvPr>
            <p:cNvSpPr txBox="1"/>
            <p:nvPr/>
          </p:nvSpPr>
          <p:spPr>
            <a:xfrm>
              <a:off x="7908942" y="2005088"/>
              <a:ext cx="117613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sz="1000"/>
                <a:t>System message</a:t>
              </a:r>
              <a:endParaRPr lang="en-US" sz="1000"/>
            </a:p>
          </p:txBody>
        </p:sp>
        <p:sp>
          <p:nvSpPr>
            <p:cNvPr id="29" name="TextBox 43">
              <a:extLst>
                <a:ext uri="{FF2B5EF4-FFF2-40B4-BE49-F238E27FC236}">
                  <a16:creationId xmlns:a16="http://schemas.microsoft.com/office/drawing/2014/main" id="{9A5A2608-8DAE-46C5-8CDC-59C2CB9C934B}"/>
                </a:ext>
              </a:extLst>
            </p:cNvPr>
            <p:cNvSpPr txBox="1"/>
            <p:nvPr/>
          </p:nvSpPr>
          <p:spPr>
            <a:xfrm>
              <a:off x="4937042" y="2768080"/>
              <a:ext cx="1224590" cy="24622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a:t>Auto Write Back</a:t>
              </a:r>
            </a:p>
          </p:txBody>
        </p:sp>
        <p:sp>
          <p:nvSpPr>
            <p:cNvPr id="30" name="TextBox 45">
              <a:extLst>
                <a:ext uri="{FF2B5EF4-FFF2-40B4-BE49-F238E27FC236}">
                  <a16:creationId xmlns:a16="http://schemas.microsoft.com/office/drawing/2014/main" id="{E80E5610-1292-41FA-806A-F8BED7805C1B}"/>
                </a:ext>
              </a:extLst>
            </p:cNvPr>
            <p:cNvSpPr txBox="1"/>
            <p:nvPr/>
          </p:nvSpPr>
          <p:spPr>
            <a:xfrm>
              <a:off x="7909737" y="2728355"/>
              <a:ext cx="1176134" cy="40011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sz="1000"/>
                <a:t>System message</a:t>
              </a:r>
              <a:endParaRPr lang="en-US" sz="1000"/>
            </a:p>
          </p:txBody>
        </p:sp>
      </p:grpSp>
      <p:pic>
        <p:nvPicPr>
          <p:cNvPr id="2" name="Picture 1">
            <a:extLst>
              <a:ext uri="{FF2B5EF4-FFF2-40B4-BE49-F238E27FC236}">
                <a16:creationId xmlns:a16="http://schemas.microsoft.com/office/drawing/2014/main" id="{3BFBBA5A-DC25-BD83-2086-12E271EEC61A}"/>
              </a:ext>
            </a:extLst>
          </p:cNvPr>
          <p:cNvPicPr>
            <a:picLocks noChangeAspect="1"/>
          </p:cNvPicPr>
          <p:nvPr/>
        </p:nvPicPr>
        <p:blipFill>
          <a:blip r:embed="rId11"/>
          <a:stretch>
            <a:fillRect/>
          </a:stretch>
        </p:blipFill>
        <p:spPr>
          <a:xfrm>
            <a:off x="11277600" y="0"/>
            <a:ext cx="914400" cy="914400"/>
          </a:xfrm>
          <a:prstGeom prst="rect">
            <a:avLst/>
          </a:prstGeom>
        </p:spPr>
      </p:pic>
      <p:sp>
        <p:nvSpPr>
          <p:cNvPr id="4" name="TextBox 3">
            <a:extLst>
              <a:ext uri="{FF2B5EF4-FFF2-40B4-BE49-F238E27FC236}">
                <a16:creationId xmlns:a16="http://schemas.microsoft.com/office/drawing/2014/main" id="{94E70178-E1FE-2629-1EE5-E6F17A12C766}"/>
              </a:ext>
            </a:extLst>
          </p:cNvPr>
          <p:cNvSpPr txBox="1"/>
          <p:nvPr/>
        </p:nvSpPr>
        <p:spPr>
          <a:xfrm>
            <a:off x="310387" y="4240289"/>
            <a:ext cx="11541303" cy="1835311"/>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lang="es-MX" sz="1100" b="1" dirty="0">
                <a:solidFill>
                  <a:srgbClr val="60605B"/>
                </a:solidFill>
              </a:rPr>
              <a:t>e2open</a:t>
            </a:r>
            <a:r>
              <a:rPr kumimoji="0" lang="es-MX" sz="1100" b="1" i="0" u="none" strike="noStrike" kern="1200" cap="none" spc="0" normalizeH="0" baseline="0" noProof="0" dirty="0">
                <a:ln>
                  <a:noFill/>
                </a:ln>
                <a:solidFill>
                  <a:srgbClr val="60605B"/>
                </a:solidFill>
                <a:effectLst/>
                <a:uLnTx/>
                <a:uFillTx/>
                <a:ea typeface="+mn-ea"/>
                <a:cs typeface="+mn-cs"/>
              </a:rPr>
              <a:t> es la nueva Plataforma de Colaboración para estandarizar y digitalizar nuestra comunicación, un sistema para todos los Proveedores, todos los métodos de Comunicación</a:t>
            </a: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s-MX" sz="1100" b="0" i="0" dirty="0">
                <a:effectLst/>
              </a:rPr>
              <a:t>Automatización de los mensajes de Reprogramación y/o Cancelación de las POs y comunicación de Forecast al proveedor, así como confirmación automática en nuestro sistema ERP (SAP).</a:t>
            </a: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s-MX" sz="1100" b="0" i="0" dirty="0">
                <a:effectLst/>
              </a:rPr>
              <a:t>Mejora la relación con proveedores debido a la colaboración proactiva.</a:t>
            </a: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s-MX" sz="1100" b="0" i="0" dirty="0">
                <a:effectLst/>
              </a:rPr>
              <a:t>Es la Plataforma para proveedores y compradores para gestionar </a:t>
            </a:r>
            <a:r>
              <a:rPr lang="es-MX" sz="1100" dirty="0"/>
              <a:t>RIESGOS y manejo de CORTOS </a:t>
            </a:r>
            <a:r>
              <a:rPr lang="es-MX" sz="1100" b="0" i="0" dirty="0">
                <a:effectLst/>
              </a:rPr>
              <a:t>a corto y largo plazo </a:t>
            </a:r>
            <a:r>
              <a:rPr lang="es-MX" sz="1100" dirty="0"/>
              <a:t>en la cadena de suministros. </a:t>
            </a:r>
            <a:endParaRPr kumimoji="0" lang="es-MX" sz="1100" b="1" i="0" u="none" strike="noStrike" kern="1200" cap="none" spc="0" normalizeH="0" baseline="0" noProof="0" dirty="0">
              <a:ln>
                <a:noFill/>
              </a:ln>
              <a:solidFill>
                <a:srgbClr val="60605B"/>
              </a:solidFill>
              <a:effectLst/>
              <a:uLnTx/>
              <a:uFillTx/>
              <a:ea typeface="+mn-ea"/>
              <a:cs typeface="+mn-cs"/>
            </a:endParaRP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es-MX" sz="1100" b="1" i="0" u="none" strike="noStrike" kern="1200" cap="none" spc="0" normalizeH="0" baseline="0" noProof="0" dirty="0">
              <a:ln>
                <a:noFill/>
              </a:ln>
              <a:solidFill>
                <a:srgbClr val="60605B"/>
              </a:solidFill>
              <a:effectLst/>
              <a:uLnTx/>
              <a:uFillTx/>
              <a:ea typeface="+mn-ea"/>
              <a:cs typeface="+mn-cs"/>
            </a:endParaRPr>
          </a:p>
          <a:p>
            <a:pPr marR="0" lvl="0" algn="ctr" defTabSz="914400" rtl="0" eaLnBrk="1" fontAlgn="auto" latinLnBrk="0" hangingPunct="1">
              <a:lnSpc>
                <a:spcPct val="150000"/>
              </a:lnSpc>
              <a:spcBef>
                <a:spcPts val="0"/>
              </a:spcBef>
              <a:spcAft>
                <a:spcPts val="0"/>
              </a:spcAft>
              <a:buClrTx/>
              <a:buSzTx/>
              <a:tabLst/>
              <a:defRPr/>
            </a:pPr>
            <a:r>
              <a:rPr lang="es-MX" sz="1100" b="1" dirty="0">
                <a:solidFill>
                  <a:schemeClr val="tx2"/>
                </a:solidFill>
              </a:rPr>
              <a:t>e2open obtiene la información de las POs abiertas y FC de nuestro ERP &gt; resumido en una aplicación fácil de usar &gt; para luego enviarlo automáticamente a nuestros proveedores</a:t>
            </a:r>
            <a:endParaRPr kumimoji="0" lang="hu-HU" sz="1100" b="0" i="0" u="none" strike="noStrike" kern="1200" cap="none" spc="0" normalizeH="0" baseline="0" noProof="0" dirty="0">
              <a:ln>
                <a:noFill/>
              </a:ln>
              <a:solidFill>
                <a:srgbClr val="60605B"/>
              </a:solidFill>
              <a:effectLst/>
              <a:uLnTx/>
              <a:uFillTx/>
              <a:ea typeface="+mn-ea"/>
              <a:cs typeface="+mn-cs"/>
            </a:endParaRPr>
          </a:p>
        </p:txBody>
      </p:sp>
    </p:spTree>
    <p:extLst>
      <p:ext uri="{BB962C8B-B14F-4D97-AF65-F5344CB8AC3E}">
        <p14:creationId xmlns:p14="http://schemas.microsoft.com/office/powerpoint/2010/main" val="16600644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DA4597-F524-AC40-A038-3AF43418EC29}"/>
              </a:ext>
            </a:extLst>
          </p:cNvPr>
          <p:cNvSpPr>
            <a:spLocks noGrp="1"/>
          </p:cNvSpPr>
          <p:nvPr>
            <p:ph type="title"/>
          </p:nvPr>
        </p:nvSpPr>
        <p:spPr>
          <a:xfrm>
            <a:off x="576404" y="4680365"/>
            <a:ext cx="10515600" cy="677448"/>
          </a:xfrm>
        </p:spPr>
        <p:txBody>
          <a:bodyPr>
            <a:normAutofit fontScale="90000"/>
          </a:bodyPr>
          <a:lstStyle/>
          <a:p>
            <a:r>
              <a:rPr lang="es-MX" noProof="1"/>
              <a:t>Para más Información, visita nuestro Portal de Proveedores:</a:t>
            </a:r>
          </a:p>
        </p:txBody>
      </p:sp>
      <p:sp>
        <p:nvSpPr>
          <p:cNvPr id="3" name="Text Placeholder 2">
            <a:extLst>
              <a:ext uri="{FF2B5EF4-FFF2-40B4-BE49-F238E27FC236}">
                <a16:creationId xmlns:a16="http://schemas.microsoft.com/office/drawing/2014/main" id="{A9B40832-59CE-A743-B137-86202DD7F3DE}"/>
              </a:ext>
            </a:extLst>
          </p:cNvPr>
          <p:cNvSpPr>
            <a:spLocks noGrp="1"/>
          </p:cNvSpPr>
          <p:nvPr>
            <p:ph type="body" idx="1"/>
          </p:nvPr>
        </p:nvSpPr>
        <p:spPr>
          <a:xfrm>
            <a:off x="685044" y="5651049"/>
            <a:ext cx="10515600" cy="391137"/>
          </a:xfrm>
        </p:spPr>
        <p:txBody>
          <a:bodyPr>
            <a:noAutofit/>
          </a:bodyPr>
          <a:lstStyle/>
          <a:p>
            <a:r>
              <a:rPr lang="hu-HU" sz="1400" b="1" dirty="0">
                <a:solidFill>
                  <a:schemeClr val="accent5"/>
                </a:solidFill>
                <a:hlinkClick r:id="rId2"/>
              </a:rPr>
              <a:t>https://www.jabil.com/about-us/supplier/supplier-collaboration.html</a:t>
            </a:r>
            <a:endParaRPr lang="hu-HU" sz="1400" b="1" dirty="0">
              <a:solidFill>
                <a:schemeClr val="accent5"/>
              </a:solidFill>
            </a:endParaRPr>
          </a:p>
        </p:txBody>
      </p:sp>
      <p:pic>
        <p:nvPicPr>
          <p:cNvPr id="4" name="Picture 3">
            <a:extLst>
              <a:ext uri="{FF2B5EF4-FFF2-40B4-BE49-F238E27FC236}">
                <a16:creationId xmlns:a16="http://schemas.microsoft.com/office/drawing/2014/main" id="{8A1DFE06-726B-A312-0AA0-50AA7DC989E7}"/>
              </a:ext>
            </a:extLst>
          </p:cNvPr>
          <p:cNvPicPr>
            <a:picLocks noChangeAspect="1"/>
          </p:cNvPicPr>
          <p:nvPr/>
        </p:nvPicPr>
        <p:blipFill>
          <a:blip r:embed="rId3"/>
          <a:stretch>
            <a:fillRect/>
          </a:stretch>
        </p:blipFill>
        <p:spPr>
          <a:xfrm>
            <a:off x="11277600" y="5846618"/>
            <a:ext cx="914400" cy="914400"/>
          </a:xfrm>
          <a:prstGeom prst="rect">
            <a:avLst/>
          </a:prstGeom>
        </p:spPr>
      </p:pic>
    </p:spTree>
    <p:extLst>
      <p:ext uri="{BB962C8B-B14F-4D97-AF65-F5344CB8AC3E}">
        <p14:creationId xmlns:p14="http://schemas.microsoft.com/office/powerpoint/2010/main" val="25395159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6A5BC55-2DCF-A5F8-701D-6C3CA5CE643F}"/>
              </a:ext>
            </a:extLst>
          </p:cNvPr>
          <p:cNvSpPr>
            <a:spLocks noGrp="1"/>
          </p:cNvSpPr>
          <p:nvPr>
            <p:ph type="title"/>
          </p:nvPr>
        </p:nvSpPr>
        <p:spPr>
          <a:xfrm>
            <a:off x="444500" y="103359"/>
            <a:ext cx="11010900" cy="1041950"/>
          </a:xfrm>
        </p:spPr>
        <p:txBody>
          <a:bodyPr/>
          <a:lstStyle/>
          <a:p>
            <a:r>
              <a:rPr lang="hu-HU" dirty="0"/>
              <a:t>SUPPLIERS </a:t>
            </a:r>
            <a:r>
              <a:rPr lang="es-MX" dirty="0"/>
              <a:t>EN</a:t>
            </a:r>
            <a:r>
              <a:rPr lang="hu-HU" dirty="0"/>
              <a:t> e2open</a:t>
            </a:r>
            <a:r>
              <a:rPr lang="en-US" dirty="0"/>
              <a:t> </a:t>
            </a:r>
            <a:r>
              <a:rPr lang="en-US" dirty="0">
                <a:solidFill>
                  <a:srgbClr val="002060"/>
                </a:solidFill>
              </a:rPr>
              <a:t>|</a:t>
            </a:r>
            <a:r>
              <a:rPr lang="en-US" dirty="0"/>
              <a:t> </a:t>
            </a:r>
            <a:r>
              <a:rPr lang="hu-HU" dirty="0"/>
              <a:t> </a:t>
            </a:r>
            <a:r>
              <a:rPr lang="es-MX" dirty="0"/>
              <a:t>Tipos de Proveedores</a:t>
            </a:r>
            <a:endParaRPr lang="en-US" dirty="0"/>
          </a:p>
        </p:txBody>
      </p:sp>
      <p:sp>
        <p:nvSpPr>
          <p:cNvPr id="7" name="Oval 6">
            <a:extLst>
              <a:ext uri="{FF2B5EF4-FFF2-40B4-BE49-F238E27FC236}">
                <a16:creationId xmlns:a16="http://schemas.microsoft.com/office/drawing/2014/main" id="{B374919C-2678-E49A-05D7-3715474D6DD4}"/>
              </a:ext>
            </a:extLst>
          </p:cNvPr>
          <p:cNvSpPr/>
          <p:nvPr/>
        </p:nvSpPr>
        <p:spPr>
          <a:xfrm>
            <a:off x="8049491" y="2032861"/>
            <a:ext cx="2586182" cy="1440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dirty="0"/>
              <a:t>Proveedores </a:t>
            </a:r>
            <a:r>
              <a:rPr lang="en-US" b="1" dirty="0"/>
              <a:t>Email-based</a:t>
            </a:r>
            <a:endParaRPr lang="en-US" dirty="0"/>
          </a:p>
        </p:txBody>
      </p:sp>
      <p:sp>
        <p:nvSpPr>
          <p:cNvPr id="8" name="Oval 7">
            <a:extLst>
              <a:ext uri="{FF2B5EF4-FFF2-40B4-BE49-F238E27FC236}">
                <a16:creationId xmlns:a16="http://schemas.microsoft.com/office/drawing/2014/main" id="{D0F335EC-1D88-7E97-2C92-98FCE0FDAA95}"/>
              </a:ext>
            </a:extLst>
          </p:cNvPr>
          <p:cNvSpPr/>
          <p:nvPr/>
        </p:nvSpPr>
        <p:spPr>
          <a:xfrm>
            <a:off x="1219201" y="1968207"/>
            <a:ext cx="2438400" cy="1570183"/>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MX" dirty="0"/>
              <a:t>Proveedores de </a:t>
            </a:r>
            <a:r>
              <a:rPr lang="hu-HU" b="1" dirty="0"/>
              <a:t>Portal</a:t>
            </a:r>
            <a:endParaRPr lang="en-US" b="1" dirty="0"/>
          </a:p>
        </p:txBody>
      </p:sp>
      <p:sp>
        <p:nvSpPr>
          <p:cNvPr id="9" name="Rectangle: Diagonal Corners Rounded 8">
            <a:extLst>
              <a:ext uri="{FF2B5EF4-FFF2-40B4-BE49-F238E27FC236}">
                <a16:creationId xmlns:a16="http://schemas.microsoft.com/office/drawing/2014/main" id="{3886F2A1-1ED7-E9F7-BF5B-00752D5C6A60}"/>
              </a:ext>
            </a:extLst>
          </p:cNvPr>
          <p:cNvSpPr/>
          <p:nvPr/>
        </p:nvSpPr>
        <p:spPr>
          <a:xfrm>
            <a:off x="6532418" y="3813422"/>
            <a:ext cx="5160274" cy="2291814"/>
          </a:xfrm>
          <a:prstGeom prst="round2DiagRect">
            <a:avLst/>
          </a:prstGeom>
        </p:spPr>
        <p:style>
          <a:lnRef idx="2">
            <a:schemeClr val="accent1"/>
          </a:lnRef>
          <a:fillRef idx="1">
            <a:schemeClr val="lt1"/>
          </a:fillRef>
          <a:effectRef idx="0">
            <a:schemeClr val="accent1"/>
          </a:effectRef>
          <a:fontRef idx="minor">
            <a:schemeClr val="dk1"/>
          </a:fontRef>
        </p:style>
        <p:txBody>
          <a:bodyPr rtlCol="0" anchor="t"/>
          <a:lstStyle/>
          <a:p>
            <a:pPr marL="285750" indent="-285750">
              <a:buFont typeface="Arial" panose="020B0604020202020204" pitchFamily="34" charset="0"/>
              <a:buChar char="•"/>
            </a:pPr>
            <a:r>
              <a:rPr lang="es-MX" sz="1600" dirty="0"/>
              <a:t>Estos Proveedores son basados en correo electrónico – Sin acceso directo al Portal</a:t>
            </a:r>
          </a:p>
          <a:p>
            <a:pPr marL="285750" indent="-285750">
              <a:buFont typeface="Arial" panose="020B0604020202020204" pitchFamily="34" charset="0"/>
              <a:buChar char="•"/>
            </a:pPr>
            <a:r>
              <a:rPr lang="es-MX" sz="1600" dirty="0"/>
              <a:t>No es necesario registrarse - T</a:t>
            </a:r>
            <a:r>
              <a:rPr lang="es-ES" sz="1600" dirty="0" err="1"/>
              <a:t>odo</a:t>
            </a:r>
            <a:r>
              <a:rPr lang="es-ES" sz="1600" dirty="0"/>
              <a:t> se lleva a cabo a través del correo electrónico</a:t>
            </a:r>
            <a:endParaRPr lang="es-MX" sz="1600" dirty="0"/>
          </a:p>
          <a:p>
            <a:pPr marL="285750" indent="-285750">
              <a:buFont typeface="Arial" panose="020B0604020202020204" pitchFamily="34" charset="0"/>
              <a:buChar char="•"/>
            </a:pPr>
            <a:r>
              <a:rPr lang="es-MX" sz="1600" dirty="0"/>
              <a:t>Acceso de una sola vez (token)</a:t>
            </a:r>
          </a:p>
          <a:p>
            <a:pPr marL="285750" indent="-285750">
              <a:buFont typeface="Arial" panose="020B0604020202020204" pitchFamily="34" charset="0"/>
              <a:buChar char="•"/>
            </a:pPr>
            <a:r>
              <a:rPr lang="es-MX" sz="1600" dirty="0"/>
              <a:t>3 opciones de comunicación – para más información ve a la siguiente diapositiva.</a:t>
            </a:r>
          </a:p>
          <a:p>
            <a:pPr marL="285750" indent="-285750">
              <a:buFont typeface="Arial" panose="020B0604020202020204" pitchFamily="34" charset="0"/>
              <a:buChar char="•"/>
            </a:pPr>
            <a:endParaRPr lang="es-MX" sz="1600" dirty="0"/>
          </a:p>
        </p:txBody>
      </p:sp>
      <p:sp>
        <p:nvSpPr>
          <p:cNvPr id="10" name="Rectangle: Diagonal Corners Rounded 9">
            <a:extLst>
              <a:ext uri="{FF2B5EF4-FFF2-40B4-BE49-F238E27FC236}">
                <a16:creationId xmlns:a16="http://schemas.microsoft.com/office/drawing/2014/main" id="{58977535-EF3A-B7CF-8466-BE0BA7459239}"/>
              </a:ext>
            </a:extLst>
          </p:cNvPr>
          <p:cNvSpPr/>
          <p:nvPr/>
        </p:nvSpPr>
        <p:spPr>
          <a:xfrm>
            <a:off x="499308" y="3900230"/>
            <a:ext cx="5043055" cy="2205006"/>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285750" indent="-285750">
              <a:buFont typeface="Arial" panose="020B0604020202020204" pitchFamily="34" charset="0"/>
              <a:buChar char="•"/>
            </a:pPr>
            <a:r>
              <a:rPr lang="es-MX" sz="1600" dirty="0"/>
              <a:t>Estos Proveedores tienen acceso Directo al Portal de e2open</a:t>
            </a:r>
          </a:p>
          <a:p>
            <a:pPr marL="285750" indent="-285750">
              <a:buFont typeface="Arial" panose="020B0604020202020204" pitchFamily="34" charset="0"/>
              <a:buChar char="•"/>
            </a:pPr>
            <a:r>
              <a:rPr lang="es-MX" sz="1600" dirty="0"/>
              <a:t>Jabil envía la invitación y es necesario registrarse</a:t>
            </a:r>
          </a:p>
          <a:p>
            <a:pPr marL="285750" indent="-285750">
              <a:buFont typeface="Arial" panose="020B0604020202020204" pitchFamily="34" charset="0"/>
              <a:buChar char="•"/>
            </a:pPr>
            <a:r>
              <a:rPr lang="es-MX" sz="1600" dirty="0"/>
              <a:t>Confirmación de POs directo en el Portal</a:t>
            </a:r>
          </a:p>
          <a:p>
            <a:pPr marL="285750" indent="-285750">
              <a:buFont typeface="Arial" panose="020B0604020202020204" pitchFamily="34" charset="0"/>
              <a:buChar char="•"/>
            </a:pPr>
            <a:r>
              <a:rPr lang="es-MX" sz="1600" dirty="0"/>
              <a:t>El Portal permite la visibilidad de POs, Forecast y Recibos de Material</a:t>
            </a:r>
          </a:p>
        </p:txBody>
      </p:sp>
      <p:sp>
        <p:nvSpPr>
          <p:cNvPr id="3" name="Arrow: Down 2">
            <a:extLst>
              <a:ext uri="{FF2B5EF4-FFF2-40B4-BE49-F238E27FC236}">
                <a16:creationId xmlns:a16="http://schemas.microsoft.com/office/drawing/2014/main" id="{34EC7340-3665-17A4-66D5-7F55A8B4D5FB}"/>
              </a:ext>
            </a:extLst>
          </p:cNvPr>
          <p:cNvSpPr/>
          <p:nvPr/>
        </p:nvSpPr>
        <p:spPr>
          <a:xfrm>
            <a:off x="10407683" y="5827293"/>
            <a:ext cx="805263" cy="555886"/>
          </a:xfrm>
          <a:prstGeom prst="downArrow">
            <a:avLst>
              <a:gd name="adj1" fmla="val 50000"/>
              <a:gd name="adj2" fmla="val 555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2">
            <a:extLst>
              <a:ext uri="{FF2B5EF4-FFF2-40B4-BE49-F238E27FC236}">
                <a16:creationId xmlns:a16="http://schemas.microsoft.com/office/drawing/2014/main" id="{E3D41097-546A-63BC-6E2F-87A7D92CDD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6807" y="1235533"/>
            <a:ext cx="750824" cy="741667"/>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8B7EFCBA-D1C8-869E-3698-683BB7A8DCC8}"/>
              </a:ext>
            </a:extLst>
          </p:cNvPr>
          <p:cNvGrpSpPr/>
          <p:nvPr/>
        </p:nvGrpSpPr>
        <p:grpSpPr>
          <a:xfrm>
            <a:off x="8940758" y="1306524"/>
            <a:ext cx="771525" cy="771525"/>
            <a:chOff x="5923052" y="490736"/>
            <a:chExt cx="771525" cy="771525"/>
          </a:xfrm>
        </p:grpSpPr>
        <p:pic>
          <p:nvPicPr>
            <p:cNvPr id="11" name="Picture 28">
              <a:extLst>
                <a:ext uri="{FF2B5EF4-FFF2-40B4-BE49-F238E27FC236}">
                  <a16:creationId xmlns:a16="http://schemas.microsoft.com/office/drawing/2014/main" id="{412BAE1B-CAE9-4C75-4988-03F268DC43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3052" y="490736"/>
              <a:ext cx="771525" cy="7715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2">
              <a:extLst>
                <a:ext uri="{FF2B5EF4-FFF2-40B4-BE49-F238E27FC236}">
                  <a16:creationId xmlns:a16="http://schemas.microsoft.com/office/drawing/2014/main" id="{5C7966CC-2633-E3F6-73E1-D569440EA2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0767" y="600405"/>
              <a:ext cx="276093" cy="276093"/>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a:extLst>
              <a:ext uri="{FF2B5EF4-FFF2-40B4-BE49-F238E27FC236}">
                <a16:creationId xmlns:a16="http://schemas.microsoft.com/office/drawing/2014/main" id="{44B26F76-C69C-3A4A-7646-358BFDA64BD2}"/>
              </a:ext>
            </a:extLst>
          </p:cNvPr>
          <p:cNvPicPr>
            <a:picLocks noChangeAspect="1"/>
          </p:cNvPicPr>
          <p:nvPr/>
        </p:nvPicPr>
        <p:blipFill>
          <a:blip r:embed="rId5"/>
          <a:stretch>
            <a:fillRect/>
          </a:stretch>
        </p:blipFill>
        <p:spPr>
          <a:xfrm>
            <a:off x="11277600" y="0"/>
            <a:ext cx="914400" cy="914400"/>
          </a:xfrm>
          <a:prstGeom prst="rect">
            <a:avLst/>
          </a:prstGeom>
        </p:spPr>
      </p:pic>
      <p:sp>
        <p:nvSpPr>
          <p:cNvPr id="22" name="TextBox 21">
            <a:extLst>
              <a:ext uri="{FF2B5EF4-FFF2-40B4-BE49-F238E27FC236}">
                <a16:creationId xmlns:a16="http://schemas.microsoft.com/office/drawing/2014/main" id="{AEE0C9AA-A766-2046-C83D-CA17680A9585}"/>
              </a:ext>
            </a:extLst>
          </p:cNvPr>
          <p:cNvSpPr txBox="1"/>
          <p:nvPr/>
        </p:nvSpPr>
        <p:spPr>
          <a:xfrm>
            <a:off x="3319527" y="1241318"/>
            <a:ext cx="5552946" cy="369332"/>
          </a:xfrm>
          <a:prstGeom prst="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pPr algn="ctr"/>
            <a:r>
              <a:rPr lang="es-MX" dirty="0"/>
              <a:t>EN</a:t>
            </a:r>
            <a:r>
              <a:rPr lang="hu-HU" dirty="0"/>
              <a:t> e2open </a:t>
            </a:r>
            <a:r>
              <a:rPr lang="es-MX" dirty="0"/>
              <a:t>TENEMOS 2 TIPOS DE PROVEEDORES</a:t>
            </a:r>
            <a:endParaRPr lang="en-US" dirty="0"/>
          </a:p>
        </p:txBody>
      </p:sp>
      <p:grpSp>
        <p:nvGrpSpPr>
          <p:cNvPr id="29" name="Group 28">
            <a:extLst>
              <a:ext uri="{FF2B5EF4-FFF2-40B4-BE49-F238E27FC236}">
                <a16:creationId xmlns:a16="http://schemas.microsoft.com/office/drawing/2014/main" id="{B2958443-5D0C-31B6-2C16-0E0F74F7B7B2}"/>
              </a:ext>
            </a:extLst>
          </p:cNvPr>
          <p:cNvGrpSpPr/>
          <p:nvPr/>
        </p:nvGrpSpPr>
        <p:grpSpPr>
          <a:xfrm>
            <a:off x="3657601" y="1606366"/>
            <a:ext cx="4391891" cy="1146933"/>
            <a:chOff x="3657601" y="1606366"/>
            <a:chExt cx="4391891" cy="1146933"/>
          </a:xfrm>
        </p:grpSpPr>
        <p:cxnSp>
          <p:nvCxnSpPr>
            <p:cNvPr id="18" name="Connector: Elbow 17">
              <a:extLst>
                <a:ext uri="{FF2B5EF4-FFF2-40B4-BE49-F238E27FC236}">
                  <a16:creationId xmlns:a16="http://schemas.microsoft.com/office/drawing/2014/main" id="{F053FD2A-0EE8-8E37-89F1-230F0D8AA8F2}"/>
                </a:ext>
              </a:extLst>
            </p:cNvPr>
            <p:cNvCxnSpPr>
              <a:cxnSpLocks/>
              <a:endCxn id="8" idx="6"/>
            </p:cNvCxnSpPr>
            <p:nvPr/>
          </p:nvCxnSpPr>
          <p:spPr>
            <a:xfrm rot="5400000">
              <a:off x="4534280" y="1386958"/>
              <a:ext cx="489662" cy="2243020"/>
            </a:xfrm>
            <a:prstGeom prst="bentConnector2">
              <a:avLst/>
            </a:prstGeom>
            <a:ln>
              <a:tailEnd type="triangle"/>
            </a:ln>
          </p:spPr>
          <p:style>
            <a:lnRef idx="3">
              <a:schemeClr val="accent5"/>
            </a:lnRef>
            <a:fillRef idx="0">
              <a:schemeClr val="accent5"/>
            </a:fillRef>
            <a:effectRef idx="2">
              <a:schemeClr val="accent5"/>
            </a:effectRef>
            <a:fontRef idx="minor">
              <a:schemeClr val="tx1"/>
            </a:fontRef>
          </p:style>
        </p:cxnSp>
        <p:grpSp>
          <p:nvGrpSpPr>
            <p:cNvPr id="28" name="Group 27">
              <a:extLst>
                <a:ext uri="{FF2B5EF4-FFF2-40B4-BE49-F238E27FC236}">
                  <a16:creationId xmlns:a16="http://schemas.microsoft.com/office/drawing/2014/main" id="{A5BE143E-CEFD-E2E1-C727-B4D892E8349B}"/>
                </a:ext>
              </a:extLst>
            </p:cNvPr>
            <p:cNvGrpSpPr/>
            <p:nvPr/>
          </p:nvGrpSpPr>
          <p:grpSpPr>
            <a:xfrm>
              <a:off x="5891743" y="1606366"/>
              <a:ext cx="2157749" cy="1146931"/>
              <a:chOff x="5891743" y="1606366"/>
              <a:chExt cx="2157749" cy="1146931"/>
            </a:xfrm>
          </p:grpSpPr>
          <p:cxnSp>
            <p:nvCxnSpPr>
              <p:cNvPr id="21" name="Connector: Elbow 20">
                <a:extLst>
                  <a:ext uri="{FF2B5EF4-FFF2-40B4-BE49-F238E27FC236}">
                    <a16:creationId xmlns:a16="http://schemas.microsoft.com/office/drawing/2014/main" id="{C052ED43-2141-295C-E15D-16C8008F623D}"/>
                  </a:ext>
                </a:extLst>
              </p:cNvPr>
              <p:cNvCxnSpPr>
                <a:cxnSpLocks/>
                <a:endCxn id="7" idx="2"/>
              </p:cNvCxnSpPr>
              <p:nvPr/>
            </p:nvCxnSpPr>
            <p:spPr>
              <a:xfrm rot="16200000" flipH="1">
                <a:off x="6730226" y="1434032"/>
                <a:ext cx="489661" cy="2148870"/>
              </a:xfrm>
              <a:prstGeom prst="bentConnector2">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27" name="Straight Connector 26">
                <a:extLst>
                  <a:ext uri="{FF2B5EF4-FFF2-40B4-BE49-F238E27FC236}">
                    <a16:creationId xmlns:a16="http://schemas.microsoft.com/office/drawing/2014/main" id="{334684EC-1395-CB4B-B3B3-3E8BF9740467}"/>
                  </a:ext>
                </a:extLst>
              </p:cNvPr>
              <p:cNvCxnSpPr/>
              <p:nvPr/>
            </p:nvCxnSpPr>
            <p:spPr>
              <a:xfrm flipV="1">
                <a:off x="5891743" y="1606366"/>
                <a:ext cx="0" cy="657270"/>
              </a:xfrm>
              <a:prstGeom prst="line">
                <a:avLst/>
              </a:prstGeom>
              <a:ln w="28575">
                <a:solidFill>
                  <a:srgbClr val="43B7FF"/>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429129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8256D4C-FECC-22D0-1C55-A4BED451BA4E}"/>
              </a:ext>
            </a:extLst>
          </p:cNvPr>
          <p:cNvSpPr>
            <a:spLocks noGrp="1"/>
          </p:cNvSpPr>
          <p:nvPr>
            <p:ph type="title"/>
          </p:nvPr>
        </p:nvSpPr>
        <p:spPr/>
        <p:txBody>
          <a:bodyPr>
            <a:normAutofit/>
          </a:bodyPr>
          <a:lstStyle/>
          <a:p>
            <a:r>
              <a:rPr lang="es-MX" dirty="0"/>
              <a:t>PROVEEDORES EN </a:t>
            </a:r>
            <a:r>
              <a:rPr lang="hu-HU" dirty="0"/>
              <a:t>e2open</a:t>
            </a:r>
            <a:r>
              <a:rPr lang="en-US" dirty="0"/>
              <a:t> </a:t>
            </a:r>
            <a:r>
              <a:rPr lang="en-US" dirty="0">
                <a:solidFill>
                  <a:srgbClr val="002060"/>
                </a:solidFill>
              </a:rPr>
              <a:t>| </a:t>
            </a:r>
            <a:r>
              <a:rPr lang="hu-HU" dirty="0"/>
              <a:t> </a:t>
            </a:r>
            <a:r>
              <a:rPr lang="es-MX" u="sng" dirty="0"/>
              <a:t>Opciones</a:t>
            </a:r>
            <a:r>
              <a:rPr lang="es-MX" dirty="0"/>
              <a:t> de Colaboración</a:t>
            </a:r>
            <a:endParaRPr lang="en-US" dirty="0"/>
          </a:p>
        </p:txBody>
      </p:sp>
      <p:graphicFrame>
        <p:nvGraphicFramePr>
          <p:cNvPr id="6" name="Table 15">
            <a:extLst>
              <a:ext uri="{FF2B5EF4-FFF2-40B4-BE49-F238E27FC236}">
                <a16:creationId xmlns:a16="http://schemas.microsoft.com/office/drawing/2014/main" id="{36865B3A-94A5-A12A-1CB1-215CC04F6E7C}"/>
              </a:ext>
            </a:extLst>
          </p:cNvPr>
          <p:cNvGraphicFramePr>
            <a:graphicFrameLocks noGrp="1"/>
          </p:cNvGraphicFramePr>
          <p:nvPr>
            <p:extLst>
              <p:ext uri="{D42A27DB-BD31-4B8C-83A1-F6EECF244321}">
                <p14:modId xmlns:p14="http://schemas.microsoft.com/office/powerpoint/2010/main" val="740872318"/>
              </p:ext>
            </p:extLst>
          </p:nvPr>
        </p:nvGraphicFramePr>
        <p:xfrm>
          <a:off x="3873428" y="3429000"/>
          <a:ext cx="7905130" cy="2792817"/>
        </p:xfrm>
        <a:graphic>
          <a:graphicData uri="http://schemas.openxmlformats.org/drawingml/2006/table">
            <a:tbl>
              <a:tblPr firstRow="1" bandRow="1">
                <a:tableStyleId>{5C22544A-7EE6-4342-B048-85BDC9FD1C3A}</a:tableStyleId>
              </a:tblPr>
              <a:tblGrid>
                <a:gridCol w="2527324">
                  <a:extLst>
                    <a:ext uri="{9D8B030D-6E8A-4147-A177-3AD203B41FA5}">
                      <a16:colId xmlns:a16="http://schemas.microsoft.com/office/drawing/2014/main" val="1199080664"/>
                    </a:ext>
                  </a:extLst>
                </a:gridCol>
                <a:gridCol w="2743248">
                  <a:extLst>
                    <a:ext uri="{9D8B030D-6E8A-4147-A177-3AD203B41FA5}">
                      <a16:colId xmlns:a16="http://schemas.microsoft.com/office/drawing/2014/main" val="451351917"/>
                    </a:ext>
                  </a:extLst>
                </a:gridCol>
                <a:gridCol w="2634558">
                  <a:extLst>
                    <a:ext uri="{9D8B030D-6E8A-4147-A177-3AD203B41FA5}">
                      <a16:colId xmlns:a16="http://schemas.microsoft.com/office/drawing/2014/main" val="1545243403"/>
                    </a:ext>
                  </a:extLst>
                </a:gridCol>
              </a:tblGrid>
              <a:tr h="646934">
                <a:tc>
                  <a:txBody>
                    <a:bodyPr/>
                    <a:lstStyle/>
                    <a:p>
                      <a:pPr marL="0" algn="l" defTabSz="914400" rtl="0" eaLnBrk="1" latinLnBrk="0" hangingPunct="1"/>
                      <a:r>
                        <a:rPr lang="en-US" sz="1600" kern="1200" noProof="0" dirty="0">
                          <a:solidFill>
                            <a:schemeClr val="bg1"/>
                          </a:solidFill>
                        </a:rPr>
                        <a:t>Enlace Simplificado UI</a:t>
                      </a:r>
                      <a:endParaRPr lang="en-US" sz="1600" kern="1200" noProof="0" dirty="0">
                        <a:solidFill>
                          <a:schemeClr val="bg1"/>
                        </a:solidFill>
                        <a:latin typeface="+mn-lt"/>
                        <a:ea typeface="+mn-ea"/>
                        <a:cs typeface="+mn-cs"/>
                      </a:endParaRPr>
                    </a:p>
                  </a:txBody>
                  <a:tcPr/>
                </a:tc>
                <a:tc>
                  <a:txBody>
                    <a:bodyPr/>
                    <a:lstStyle/>
                    <a:p>
                      <a:r>
                        <a:rPr lang="es-MX" sz="1600" noProof="0" dirty="0"/>
                        <a:t>Archivo de Excel adjunto + Enlace Web</a:t>
                      </a:r>
                    </a:p>
                  </a:txBody>
                  <a:tcPr/>
                </a:tc>
                <a:tc>
                  <a:txBody>
                    <a:bodyPr/>
                    <a:lstStyle/>
                    <a:p>
                      <a:r>
                        <a:rPr lang="es-MX" sz="1600" noProof="1"/>
                        <a:t>Mensaje en el cuerpo del correo</a:t>
                      </a:r>
                    </a:p>
                  </a:txBody>
                  <a:tcPr/>
                </a:tc>
                <a:extLst>
                  <a:ext uri="{0D108BD9-81ED-4DB2-BD59-A6C34878D82A}">
                    <a16:rowId xmlns:a16="http://schemas.microsoft.com/office/drawing/2014/main" val="1833819536"/>
                  </a:ext>
                </a:extLst>
              </a:tr>
              <a:tr h="8179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494949"/>
                          </a:solidFill>
                          <a:effectLst/>
                          <a:uLnTx/>
                          <a:uFillTx/>
                          <a:latin typeface="+mn-lt"/>
                          <a:ea typeface="+mn-ea"/>
                          <a:cs typeface="+mn-cs"/>
                        </a:rPr>
                        <a:t>Alertas de correo electrónico predefinidas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494949"/>
                          </a:solidFill>
                          <a:effectLst/>
                          <a:uLnTx/>
                          <a:uFillTx/>
                          <a:latin typeface="+mn-lt"/>
                          <a:ea typeface="+mn-ea"/>
                          <a:cs typeface="+mn-cs"/>
                        </a:rPr>
                        <a:t>Alertas de correo electrónico predefinidas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494949"/>
                          </a:solidFill>
                          <a:effectLst/>
                          <a:uLnTx/>
                          <a:uFillTx/>
                          <a:latin typeface="+mn-lt"/>
                          <a:ea typeface="+mn-ea"/>
                          <a:cs typeface="+mn-cs"/>
                        </a:rPr>
                        <a:t>Alertas de correo electrónico predefinidas</a:t>
                      </a:r>
                    </a:p>
                  </a:txBody>
                  <a:tcPr/>
                </a:tc>
                <a:extLst>
                  <a:ext uri="{0D108BD9-81ED-4DB2-BD59-A6C34878D82A}">
                    <a16:rowId xmlns:a16="http://schemas.microsoft.com/office/drawing/2014/main" val="2012556107"/>
                  </a:ext>
                </a:extLst>
              </a:tr>
              <a:tr h="13279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kern="1200" noProof="0" dirty="0">
                          <a:solidFill>
                            <a:schemeClr val="dk1"/>
                          </a:solidFill>
                        </a:rPr>
                        <a:t>Inicio de sesión con un </a:t>
                      </a:r>
                      <a:r>
                        <a:rPr lang="es-MX" sz="1200" u="sng" kern="1200" noProof="0" dirty="0">
                          <a:solidFill>
                            <a:srgbClr val="002B49"/>
                          </a:solidFill>
                        </a:rPr>
                        <a:t>enlace de interfaz de usuario </a:t>
                      </a:r>
                      <a:r>
                        <a:rPr lang="es-MX" sz="1200" kern="1200" noProof="0" dirty="0">
                          <a:solidFill>
                            <a:schemeClr val="dk1"/>
                          </a:solidFill>
                        </a:rPr>
                        <a:t>desde un correo electrónico automatizado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0" noProof="0" dirty="0"/>
                        <a:t>Abre un </a:t>
                      </a:r>
                      <a:r>
                        <a:rPr lang="es-MX" sz="1200" b="0" u="sng" noProof="0" dirty="0">
                          <a:solidFill>
                            <a:srgbClr val="002B49"/>
                          </a:solidFill>
                        </a:rPr>
                        <a:t>archivo de Excel adjunto</a:t>
                      </a:r>
                      <a:r>
                        <a:rPr lang="es-MX" sz="1200" b="0" noProof="0" dirty="0"/>
                        <a:t> desde el de correo electrónico del sistema / igual que el OPOR semanal de hoy en día o ingresando al Portal directamente con un enlace incluido en el mismo correo</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0" u="sng" noProof="0" dirty="0">
                          <a:solidFill>
                            <a:srgbClr val="131B63"/>
                          </a:solidFill>
                        </a:rPr>
                        <a:t>Tabla HTML incrustada en el texto del cuerpo del correo electrónico</a:t>
                      </a:r>
                      <a:r>
                        <a:rPr lang="es-ES" sz="1200" b="0" noProof="0" dirty="0"/>
                        <a:t>, coloque la confirmación allí (fecha y cantidad) y envíela de vuelta</a:t>
                      </a:r>
                      <a:endParaRPr lang="en-US" sz="1200" b="0" noProof="0" dirty="0"/>
                    </a:p>
                  </a:txBody>
                  <a:tcPr/>
                </a:tc>
                <a:extLst>
                  <a:ext uri="{0D108BD9-81ED-4DB2-BD59-A6C34878D82A}">
                    <a16:rowId xmlns:a16="http://schemas.microsoft.com/office/drawing/2014/main" val="4054115150"/>
                  </a:ext>
                </a:extLst>
              </a:tr>
            </a:tbl>
          </a:graphicData>
        </a:graphic>
      </p:graphicFrame>
      <p:sp>
        <p:nvSpPr>
          <p:cNvPr id="7" name="Arrow: Pentagon 6">
            <a:extLst>
              <a:ext uri="{FF2B5EF4-FFF2-40B4-BE49-F238E27FC236}">
                <a16:creationId xmlns:a16="http://schemas.microsoft.com/office/drawing/2014/main" id="{CA79A5F3-4D56-5FF0-0CC4-06DACD8BB002}"/>
              </a:ext>
            </a:extLst>
          </p:cNvPr>
          <p:cNvSpPr/>
          <p:nvPr/>
        </p:nvSpPr>
        <p:spPr>
          <a:xfrm>
            <a:off x="666907" y="3521365"/>
            <a:ext cx="2735626"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ACCESO</a:t>
            </a:r>
            <a:endParaRPr lang="en-US" dirty="0"/>
          </a:p>
        </p:txBody>
      </p:sp>
      <p:sp>
        <p:nvSpPr>
          <p:cNvPr id="8" name="Arrow: Pentagon 7">
            <a:extLst>
              <a:ext uri="{FF2B5EF4-FFF2-40B4-BE49-F238E27FC236}">
                <a16:creationId xmlns:a16="http://schemas.microsoft.com/office/drawing/2014/main" id="{0E183484-EC97-8B28-E9A7-0A3E373BCB71}"/>
              </a:ext>
            </a:extLst>
          </p:cNvPr>
          <p:cNvSpPr/>
          <p:nvPr/>
        </p:nvSpPr>
        <p:spPr>
          <a:xfrm>
            <a:off x="666907" y="4223159"/>
            <a:ext cx="2735626" cy="457019"/>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hu-HU" dirty="0"/>
              <a:t>NOTIFICA</a:t>
            </a:r>
            <a:r>
              <a:rPr lang="es-MX" dirty="0"/>
              <a:t>C</a:t>
            </a:r>
            <a:r>
              <a:rPr lang="hu-HU" dirty="0"/>
              <a:t>I</a:t>
            </a:r>
            <a:r>
              <a:rPr lang="es-MX" dirty="0" err="1"/>
              <a:t>Ó</a:t>
            </a:r>
            <a:r>
              <a:rPr lang="hu-HU" dirty="0"/>
              <a:t>N</a:t>
            </a:r>
            <a:endParaRPr lang="en-US" dirty="0"/>
          </a:p>
        </p:txBody>
      </p:sp>
      <p:sp>
        <p:nvSpPr>
          <p:cNvPr id="9" name="Arrow: Pentagon 8">
            <a:extLst>
              <a:ext uri="{FF2B5EF4-FFF2-40B4-BE49-F238E27FC236}">
                <a16:creationId xmlns:a16="http://schemas.microsoft.com/office/drawing/2014/main" id="{E9C87EA0-564E-3EB4-8411-E4E5DCFFBE6D}"/>
              </a:ext>
            </a:extLst>
          </p:cNvPr>
          <p:cNvSpPr/>
          <p:nvPr/>
        </p:nvSpPr>
        <p:spPr>
          <a:xfrm>
            <a:off x="666907" y="5052142"/>
            <a:ext cx="2781808" cy="440377"/>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MX" dirty="0"/>
              <a:t>RESPUESTA</a:t>
            </a:r>
            <a:endParaRPr lang="en-US" dirty="0"/>
          </a:p>
        </p:txBody>
      </p:sp>
      <p:sp>
        <p:nvSpPr>
          <p:cNvPr id="10" name="TextBox 9">
            <a:extLst>
              <a:ext uri="{FF2B5EF4-FFF2-40B4-BE49-F238E27FC236}">
                <a16:creationId xmlns:a16="http://schemas.microsoft.com/office/drawing/2014/main" id="{5EE8390D-670A-65DF-A5C5-B54F6A65AB7E}"/>
              </a:ext>
            </a:extLst>
          </p:cNvPr>
          <p:cNvSpPr txBox="1"/>
          <p:nvPr/>
        </p:nvSpPr>
        <p:spPr>
          <a:xfrm>
            <a:off x="5019565" y="6141879"/>
            <a:ext cx="5612856" cy="369332"/>
          </a:xfrm>
          <a:prstGeom prst="rect">
            <a:avLst/>
          </a:prstGeom>
          <a:noFill/>
        </p:spPr>
        <p:txBody>
          <a:bodyPr wrap="square">
            <a:spAutoFit/>
          </a:bodyPr>
          <a:lstStyle/>
          <a:p>
            <a:pPr algn="ctr"/>
            <a:r>
              <a:rPr lang="hu-HU" sz="1800" kern="1200" dirty="0">
                <a:solidFill>
                  <a:srgbClr val="002060"/>
                </a:solidFill>
              </a:rPr>
              <a:t>NOT</a:t>
            </a:r>
            <a:r>
              <a:rPr lang="es-MX" sz="1800" kern="1200" dirty="0">
                <a:solidFill>
                  <a:srgbClr val="002060"/>
                </a:solidFill>
              </a:rPr>
              <a:t>A</a:t>
            </a:r>
            <a:r>
              <a:rPr lang="hu-HU" sz="1800" kern="1200" dirty="0">
                <a:solidFill>
                  <a:srgbClr val="002060"/>
                </a:solidFill>
              </a:rPr>
              <a:t> : </a:t>
            </a:r>
            <a:r>
              <a:rPr lang="es-MX" sz="1800" kern="1200" dirty="0">
                <a:solidFill>
                  <a:srgbClr val="002060"/>
                </a:solidFill>
              </a:rPr>
              <a:t>El </a:t>
            </a:r>
            <a:r>
              <a:rPr lang="es-MX" sz="1800" b="1" kern="1200" dirty="0">
                <a:solidFill>
                  <a:srgbClr val="002060"/>
                </a:solidFill>
              </a:rPr>
              <a:t>token</a:t>
            </a:r>
            <a:r>
              <a:rPr lang="es-MX" sz="1800" kern="1200" dirty="0">
                <a:solidFill>
                  <a:srgbClr val="002060"/>
                </a:solidFill>
              </a:rPr>
              <a:t> único expira en </a:t>
            </a:r>
            <a:r>
              <a:rPr lang="hu-HU" sz="1800" kern="1200" dirty="0">
                <a:solidFill>
                  <a:srgbClr val="002060"/>
                </a:solidFill>
              </a:rPr>
              <a:t>72 </a:t>
            </a:r>
            <a:r>
              <a:rPr lang="es-MX" sz="1800" kern="1200" dirty="0">
                <a:solidFill>
                  <a:srgbClr val="002060"/>
                </a:solidFill>
              </a:rPr>
              <a:t>horas</a:t>
            </a:r>
            <a:endParaRPr lang="en-US" dirty="0"/>
          </a:p>
        </p:txBody>
      </p:sp>
      <p:sp>
        <p:nvSpPr>
          <p:cNvPr id="13" name="Oval 12">
            <a:extLst>
              <a:ext uri="{FF2B5EF4-FFF2-40B4-BE49-F238E27FC236}">
                <a16:creationId xmlns:a16="http://schemas.microsoft.com/office/drawing/2014/main" id="{75CF439B-2476-D8E9-EC37-82A3953816F5}"/>
              </a:ext>
            </a:extLst>
          </p:cNvPr>
          <p:cNvSpPr/>
          <p:nvPr/>
        </p:nvSpPr>
        <p:spPr>
          <a:xfrm>
            <a:off x="619305" y="1938542"/>
            <a:ext cx="2586182" cy="14408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Proveedores </a:t>
            </a:r>
            <a:r>
              <a:rPr lang="en-US" b="1" dirty="0"/>
              <a:t>Email-based</a:t>
            </a:r>
          </a:p>
        </p:txBody>
      </p:sp>
      <p:grpSp>
        <p:nvGrpSpPr>
          <p:cNvPr id="2" name="Group 1">
            <a:extLst>
              <a:ext uri="{FF2B5EF4-FFF2-40B4-BE49-F238E27FC236}">
                <a16:creationId xmlns:a16="http://schemas.microsoft.com/office/drawing/2014/main" id="{13D8D6BF-90FE-57A5-B28E-14E1B0EEB0D6}"/>
              </a:ext>
            </a:extLst>
          </p:cNvPr>
          <p:cNvGrpSpPr/>
          <p:nvPr/>
        </p:nvGrpSpPr>
        <p:grpSpPr>
          <a:xfrm>
            <a:off x="2602670" y="1748778"/>
            <a:ext cx="771525" cy="771525"/>
            <a:chOff x="5923052" y="490736"/>
            <a:chExt cx="771525" cy="771525"/>
          </a:xfrm>
        </p:grpSpPr>
        <p:pic>
          <p:nvPicPr>
            <p:cNvPr id="4" name="Picture 28">
              <a:extLst>
                <a:ext uri="{FF2B5EF4-FFF2-40B4-BE49-F238E27FC236}">
                  <a16:creationId xmlns:a16="http://schemas.microsoft.com/office/drawing/2014/main" id="{B22D2DBB-A6C1-2C5E-2918-AD382EA0FB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23052" y="490736"/>
              <a:ext cx="771525" cy="77152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2">
              <a:extLst>
                <a:ext uri="{FF2B5EF4-FFF2-40B4-BE49-F238E27FC236}">
                  <a16:creationId xmlns:a16="http://schemas.microsoft.com/office/drawing/2014/main" id="{26CE9E2E-F458-C48C-5B36-36DE8C7EBA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0767" y="600405"/>
              <a:ext cx="276093" cy="276093"/>
            </a:xfrm>
            <a:prstGeom prst="rect">
              <a:avLst/>
            </a:prstGeom>
            <a:noFill/>
            <a:extLst>
              <a:ext uri="{909E8E84-426E-40DD-AFC4-6F175D3DCCD1}">
                <a14:hiddenFill xmlns:a14="http://schemas.microsoft.com/office/drawing/2010/main">
                  <a:solidFill>
                    <a:srgbClr val="FFFFFF"/>
                  </a:solidFill>
                </a14:hiddenFill>
              </a:ext>
            </a:extLst>
          </p:spPr>
        </p:pic>
      </p:grpSp>
      <p:pic>
        <p:nvPicPr>
          <p:cNvPr id="12" name="Picture 11">
            <a:extLst>
              <a:ext uri="{FF2B5EF4-FFF2-40B4-BE49-F238E27FC236}">
                <a16:creationId xmlns:a16="http://schemas.microsoft.com/office/drawing/2014/main" id="{A7B80C20-F2FB-438F-FD31-B4A420CB2824}"/>
              </a:ext>
            </a:extLst>
          </p:cNvPr>
          <p:cNvPicPr>
            <a:picLocks noChangeAspect="1"/>
          </p:cNvPicPr>
          <p:nvPr/>
        </p:nvPicPr>
        <p:blipFill>
          <a:blip r:embed="rId4"/>
          <a:stretch>
            <a:fillRect/>
          </a:stretch>
        </p:blipFill>
        <p:spPr>
          <a:xfrm>
            <a:off x="11277600" y="0"/>
            <a:ext cx="914400" cy="914400"/>
          </a:xfrm>
          <a:prstGeom prst="rect">
            <a:avLst/>
          </a:prstGeom>
        </p:spPr>
      </p:pic>
      <p:sp>
        <p:nvSpPr>
          <p:cNvPr id="14" name="Rectangle: Diagonal Corners Rounded 13">
            <a:extLst>
              <a:ext uri="{FF2B5EF4-FFF2-40B4-BE49-F238E27FC236}">
                <a16:creationId xmlns:a16="http://schemas.microsoft.com/office/drawing/2014/main" id="{3414C9A3-D30B-C54F-26DB-D275F2D2D61D}"/>
              </a:ext>
            </a:extLst>
          </p:cNvPr>
          <p:cNvSpPr/>
          <p:nvPr/>
        </p:nvSpPr>
        <p:spPr>
          <a:xfrm>
            <a:off x="357764" y="1042524"/>
            <a:ext cx="11169217" cy="767894"/>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ctr"/>
          <a:lstStyle/>
          <a:p>
            <a:pPr algn="ctr"/>
            <a:r>
              <a:rPr lang="es-MX" noProof="1"/>
              <a:t>Se implementará la comunicación por </a:t>
            </a:r>
            <a:r>
              <a:rPr lang="es-MX" b="1" noProof="1"/>
              <a:t>correo electrónico</a:t>
            </a:r>
            <a:r>
              <a:rPr lang="es-MX" noProof="1"/>
              <a:t>: la configuración es “</a:t>
            </a:r>
            <a:r>
              <a:rPr lang="es-MX" b="1" noProof="1"/>
              <a:t>Email text with table”.</a:t>
            </a:r>
          </a:p>
        </p:txBody>
      </p:sp>
      <p:sp>
        <p:nvSpPr>
          <p:cNvPr id="17" name="Rectangle: Rounded Corners 16">
            <a:extLst>
              <a:ext uri="{FF2B5EF4-FFF2-40B4-BE49-F238E27FC236}">
                <a16:creationId xmlns:a16="http://schemas.microsoft.com/office/drawing/2014/main" id="{5C43C7A6-2101-45CC-6B0C-1BFBB8C966C3}"/>
              </a:ext>
            </a:extLst>
          </p:cNvPr>
          <p:cNvSpPr/>
          <p:nvPr/>
        </p:nvSpPr>
        <p:spPr>
          <a:xfrm>
            <a:off x="9098754" y="3338884"/>
            <a:ext cx="2490568" cy="767895"/>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Connector: Elbow 21">
            <a:extLst>
              <a:ext uri="{FF2B5EF4-FFF2-40B4-BE49-F238E27FC236}">
                <a16:creationId xmlns:a16="http://schemas.microsoft.com/office/drawing/2014/main" id="{BD51DB29-BB5F-029A-6A6E-9063B58D55A4}"/>
              </a:ext>
            </a:extLst>
          </p:cNvPr>
          <p:cNvCxnSpPr>
            <a:cxnSpLocks/>
            <a:stCxn id="14" idx="1"/>
            <a:endCxn id="17" idx="0"/>
          </p:cNvCxnSpPr>
          <p:nvPr/>
        </p:nvCxnSpPr>
        <p:spPr>
          <a:xfrm rot="16200000" flipH="1">
            <a:off x="7378972" y="373818"/>
            <a:ext cx="1528466" cy="4401665"/>
          </a:xfrm>
          <a:prstGeom prst="bentConnector3">
            <a:avLst/>
          </a:prstGeom>
          <a:ln w="28575">
            <a:tailEnd type="triangle"/>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759870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1EF63F-EAB8-5B52-188B-FD70123D8B46}"/>
              </a:ext>
            </a:extLst>
          </p:cNvPr>
          <p:cNvSpPr>
            <a:spLocks noGrp="1"/>
          </p:cNvSpPr>
          <p:nvPr>
            <p:ph type="title"/>
          </p:nvPr>
        </p:nvSpPr>
        <p:spPr>
          <a:xfrm>
            <a:off x="0" y="-178608"/>
            <a:ext cx="11010900" cy="986828"/>
          </a:xfrm>
        </p:spPr>
        <p:txBody>
          <a:bodyPr/>
          <a:lstStyle/>
          <a:p>
            <a:r>
              <a:rPr lang="es-MX" dirty="0"/>
              <a:t>DETALLES DE LA COMUNICACIÓN</a:t>
            </a:r>
            <a:endParaRPr lang="en-US" dirty="0"/>
          </a:p>
        </p:txBody>
      </p:sp>
      <p:graphicFrame>
        <p:nvGraphicFramePr>
          <p:cNvPr id="5" name="Table 4">
            <a:extLst>
              <a:ext uri="{FF2B5EF4-FFF2-40B4-BE49-F238E27FC236}">
                <a16:creationId xmlns:a16="http://schemas.microsoft.com/office/drawing/2014/main" id="{B2F0409C-8246-E10B-B379-1CEF532C827A}"/>
              </a:ext>
            </a:extLst>
          </p:cNvPr>
          <p:cNvGraphicFramePr>
            <a:graphicFrameLocks noGrp="1"/>
          </p:cNvGraphicFramePr>
          <p:nvPr>
            <p:extLst>
              <p:ext uri="{D42A27DB-BD31-4B8C-83A1-F6EECF244321}">
                <p14:modId xmlns:p14="http://schemas.microsoft.com/office/powerpoint/2010/main" val="2637297037"/>
              </p:ext>
            </p:extLst>
          </p:nvPr>
        </p:nvGraphicFramePr>
        <p:xfrm>
          <a:off x="498104" y="2214568"/>
          <a:ext cx="10577696" cy="2609467"/>
        </p:xfrm>
        <a:graphic>
          <a:graphicData uri="http://schemas.openxmlformats.org/drawingml/2006/table">
            <a:tbl>
              <a:tblPr firstRow="1">
                <a:tableStyleId>{22838BEF-8BB2-4498-84A7-C5851F593DF1}</a:tableStyleId>
              </a:tblPr>
              <a:tblGrid>
                <a:gridCol w="2604655">
                  <a:extLst>
                    <a:ext uri="{9D8B030D-6E8A-4147-A177-3AD203B41FA5}">
                      <a16:colId xmlns:a16="http://schemas.microsoft.com/office/drawing/2014/main" val="4280525178"/>
                    </a:ext>
                  </a:extLst>
                </a:gridCol>
                <a:gridCol w="5054351">
                  <a:extLst>
                    <a:ext uri="{9D8B030D-6E8A-4147-A177-3AD203B41FA5}">
                      <a16:colId xmlns:a16="http://schemas.microsoft.com/office/drawing/2014/main" val="2585764355"/>
                    </a:ext>
                  </a:extLst>
                </a:gridCol>
                <a:gridCol w="2918690">
                  <a:extLst>
                    <a:ext uri="{9D8B030D-6E8A-4147-A177-3AD203B41FA5}">
                      <a16:colId xmlns:a16="http://schemas.microsoft.com/office/drawing/2014/main" val="568612201"/>
                    </a:ext>
                  </a:extLst>
                </a:gridCol>
              </a:tblGrid>
              <a:tr h="502704">
                <a:tc>
                  <a:txBody>
                    <a:bodyPr/>
                    <a:lstStyle/>
                    <a:p>
                      <a:pPr algn="ctr" fontAlgn="b"/>
                      <a:r>
                        <a:rPr lang="en-US" sz="1100" u="none" strike="noStrike" noProof="0" dirty="0">
                          <a:solidFill>
                            <a:schemeClr val="bg1"/>
                          </a:solidFill>
                          <a:effectLst/>
                          <a:latin typeface="+mn-lt"/>
                        </a:rPr>
                        <a:t>ALERTAS DEL SISTEMA</a:t>
                      </a:r>
                      <a:endParaRPr lang="en-US" sz="1100" b="0" i="0"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tc>
                  <a:txBody>
                    <a:bodyPr/>
                    <a:lstStyle/>
                    <a:p>
                      <a:pPr algn="ctr"/>
                      <a:r>
                        <a:rPr lang="es-ES" sz="1100" noProof="0" dirty="0">
                          <a:solidFill>
                            <a:schemeClr val="bg1"/>
                          </a:solidFill>
                        </a:rPr>
                        <a:t>PERÍODO DE COMUNICACIÓN DEL SISTEMA</a:t>
                      </a:r>
                      <a:endParaRPr lang="en-US" sz="1100" noProof="0" dirty="0">
                        <a:solidFill>
                          <a:schemeClr val="bg1"/>
                        </a:solidFill>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algn="ctr" fontAlgn="b"/>
                      <a:r>
                        <a:rPr lang="es-ES" sz="1100" b="1" u="none" strike="noStrike" noProof="0" dirty="0">
                          <a:solidFill>
                            <a:schemeClr val="bg1"/>
                          </a:solidFill>
                          <a:effectLst/>
                          <a:latin typeface="+mn-lt"/>
                        </a:rPr>
                        <a:t>FRECUENCIA DE ALERTAS DEL PROVEEDOR</a:t>
                      </a:r>
                      <a:endParaRPr lang="en-US" sz="1100" b="1" u="none" strike="noStrike" noProof="0" dirty="0">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75000"/>
                      </a:schemeClr>
                    </a:solidFill>
                  </a:tcPr>
                </a:tc>
                <a:extLst>
                  <a:ext uri="{0D108BD9-81ED-4DB2-BD59-A6C34878D82A}">
                    <a16:rowId xmlns:a16="http://schemas.microsoft.com/office/drawing/2014/main" val="955203666"/>
                  </a:ext>
                </a:extLst>
              </a:tr>
              <a:tr h="571580">
                <a:tc>
                  <a:txBody>
                    <a:bodyPr/>
                    <a:lstStyle/>
                    <a:p>
                      <a:pPr algn="l" fontAlgn="b"/>
                      <a:r>
                        <a:rPr lang="en-US" sz="1100" u="none" strike="noStrike" noProof="0" dirty="0">
                          <a:solidFill>
                            <a:srgbClr val="002060"/>
                          </a:solidFill>
                          <a:effectLst/>
                          <a:latin typeface="+mn-lt"/>
                        </a:rPr>
                        <a:t>New or Changed Forecast Alert DPO (Discrete Purchase Order)</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row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100" noProof="1">
                          <a:solidFill>
                            <a:schemeClr val="bg1"/>
                          </a:solidFill>
                        </a:rPr>
                        <a:t>El sistema libera esta alerta cada 6 horas (empezando a las 0:00:00 UTC) basado en la aprobación del comprador</a:t>
                      </a:r>
                      <a:endParaRPr lang="es-MX" sz="1100" b="0" i="0" u="none" strike="noStrike" noProof="1">
                        <a:solidFill>
                          <a:schemeClr val="bg1"/>
                        </a:solidFill>
                        <a:effectLst/>
                        <a:latin typeface="+mn-lt"/>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rowSpan="3">
                  <a:txBody>
                    <a:bodyPr/>
                    <a:lstStyle/>
                    <a:p>
                      <a:pPr algn="ctr"/>
                      <a:r>
                        <a:rPr lang="es-ES" sz="1000" noProof="0" dirty="0"/>
                        <a:t>Puedes recibir esta alerta una vez a la semana, según la aprobación del comprador</a:t>
                      </a:r>
                      <a:endParaRPr lang="en-US" sz="1000" noProof="0"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563917217"/>
                  </a:ext>
                </a:extLst>
              </a:tr>
              <a:tr h="571580">
                <a:tc>
                  <a:txBody>
                    <a:bodyPr/>
                    <a:lstStyle/>
                    <a:p>
                      <a:pPr algn="l" fontAlgn="b"/>
                      <a:r>
                        <a:rPr lang="en-US" sz="1100" b="0" i="0" u="none" strike="noStrike" noProof="0" dirty="0">
                          <a:solidFill>
                            <a:srgbClr val="002060"/>
                          </a:solidFill>
                          <a:effectLst/>
                          <a:latin typeface="+mn-lt"/>
                        </a:rPr>
                        <a:t>New or Changed Forecast Alert JIT</a:t>
                      </a:r>
                    </a:p>
                    <a:p>
                      <a:pPr algn="l" fontAlgn="b"/>
                      <a:r>
                        <a:rPr lang="en-US" sz="1100" b="0" i="0" u="none" strike="noStrike" noProof="0" dirty="0">
                          <a:solidFill>
                            <a:srgbClr val="002060"/>
                          </a:solidFill>
                          <a:effectLst/>
                          <a:latin typeface="+mn-lt"/>
                        </a:rPr>
                        <a:t>(Just in Time Schedule Agreement)</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03884742"/>
                  </a:ext>
                </a:extLst>
              </a:tr>
              <a:tr h="423927">
                <a:tc>
                  <a:txBody>
                    <a:bodyPr/>
                    <a:lstStyle/>
                    <a:p>
                      <a:pPr algn="l" fontAlgn="b"/>
                      <a:r>
                        <a:rPr lang="en-US" sz="1100" u="none" strike="noStrike" noProof="0" dirty="0">
                          <a:solidFill>
                            <a:srgbClr val="002060"/>
                          </a:solidFill>
                          <a:effectLst/>
                          <a:latin typeface="+mn-lt"/>
                        </a:rPr>
                        <a:t>Summary of Discrete Order Lines</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vMerge="1">
                  <a:txBody>
                    <a:bodyPr/>
                    <a:lstStyle/>
                    <a:p>
                      <a:pPr algn="ctr" fontAlgn="b"/>
                      <a:r>
                        <a:rPr lang="en-US" sz="1100" u="none" strike="noStrike" noProof="0" dirty="0">
                          <a:solidFill>
                            <a:schemeClr val="bg1"/>
                          </a:solidFill>
                          <a:effectLst/>
                          <a:latin typeface="+mn-lt"/>
                        </a:rPr>
                        <a:t>YES</a:t>
                      </a:r>
                      <a:endParaRPr lang="en-US" sz="1100" b="0" i="0" u="none" strike="noStrike" noProof="0" dirty="0">
                        <a:solidFill>
                          <a:schemeClr val="bg1"/>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vMerge="1">
                  <a:txBody>
                    <a:bodyPr/>
                    <a:lstStyle/>
                    <a:p>
                      <a:endParaRPr lang="en-US" sz="1000" dirty="0"/>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973140307"/>
                  </a:ext>
                </a:extLst>
              </a:tr>
              <a:tr h="539676">
                <a:tc>
                  <a:txBody>
                    <a:bodyPr/>
                    <a:lstStyle/>
                    <a:p>
                      <a:pPr algn="l" fontAlgn="b"/>
                      <a:r>
                        <a:rPr lang="en-US" sz="1100" b="0" i="0" u="none" strike="noStrike" noProof="0" dirty="0">
                          <a:solidFill>
                            <a:srgbClr val="002060"/>
                          </a:solidFill>
                          <a:effectLst/>
                          <a:latin typeface="+mn-lt"/>
                        </a:rPr>
                        <a:t>New Discrete Purchase Order</a:t>
                      </a:r>
                    </a:p>
                    <a:p>
                      <a:pPr algn="l" fontAlgn="b"/>
                      <a:endParaRPr lang="en-US" sz="1100" b="0" i="0" u="none" strike="noStrike" noProof="0" dirty="0">
                        <a:solidFill>
                          <a:srgbClr val="002060"/>
                        </a:solidFill>
                        <a:effectLst/>
                        <a:latin typeface="+mn-lt"/>
                      </a:endParaRPr>
                    </a:p>
                  </a:txBody>
                  <a:tcPr marL="9525" marR="9525" marT="9525" marB="0" anchor="b">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1100" noProof="1">
                          <a:solidFill>
                            <a:schemeClr val="bg1"/>
                          </a:solidFill>
                        </a:rPr>
                        <a:t>El Sistema libera esta alerta 2 veces al día 0:00 UTC y 12:00 UTC</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F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00" noProof="0" dirty="0"/>
                        <a:t>Recibirás esta alerta dos veces al día (solo si Jabil coloca una nueva orden de compra)</a:t>
                      </a:r>
                      <a:endParaRPr lang="en-US" sz="1000" noProof="0"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70733174"/>
                  </a:ext>
                </a:extLst>
              </a:tr>
            </a:tbl>
          </a:graphicData>
        </a:graphic>
      </p:graphicFrame>
      <p:sp>
        <p:nvSpPr>
          <p:cNvPr id="11" name="TextBox 10">
            <a:extLst>
              <a:ext uri="{FF2B5EF4-FFF2-40B4-BE49-F238E27FC236}">
                <a16:creationId xmlns:a16="http://schemas.microsoft.com/office/drawing/2014/main" id="{0DDA6BE2-CA55-AF81-C17C-D1799A1D5BBE}"/>
              </a:ext>
            </a:extLst>
          </p:cNvPr>
          <p:cNvSpPr txBox="1"/>
          <p:nvPr/>
        </p:nvSpPr>
        <p:spPr>
          <a:xfrm>
            <a:off x="2411614" y="5269052"/>
            <a:ext cx="7441343" cy="1055608"/>
          </a:xfrm>
          <a:prstGeom prst="round2DiagRect">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s-ES" sz="1400" dirty="0"/>
              <a:t>Dirección de correo electrónico del sistema</a:t>
            </a:r>
            <a:r>
              <a:rPr lang="en-US" sz="1400" dirty="0"/>
              <a:t>: </a:t>
            </a:r>
            <a:r>
              <a:rPr lang="en-US" sz="1400" b="1" i="0" dirty="0">
                <a:solidFill>
                  <a:srgbClr val="1F1F1F"/>
                </a:solidFill>
                <a:effectLst/>
                <a:hlinkClick r:id="rId2"/>
              </a:rPr>
              <a:t>mailer@services.e2open.com</a:t>
            </a:r>
            <a:r>
              <a:rPr lang="en-US" sz="1400" b="1" i="0" dirty="0">
                <a:solidFill>
                  <a:srgbClr val="1F1F1F"/>
                </a:solidFill>
                <a:effectLst/>
              </a:rPr>
              <a:t> &amp; </a:t>
            </a:r>
            <a:r>
              <a:rPr lang="en-US" sz="1400" b="1" i="0" dirty="0">
                <a:solidFill>
                  <a:srgbClr val="1F1F1F"/>
                </a:solidFill>
                <a:effectLst/>
                <a:hlinkClick r:id="rId3"/>
              </a:rPr>
              <a:t>donotreply@e2open.com</a:t>
            </a:r>
            <a:endParaRPr lang="en-US" sz="1400" b="1" i="0" dirty="0">
              <a:solidFill>
                <a:srgbClr val="1F1F1F"/>
              </a:solidFill>
              <a:effectLst/>
            </a:endParaRPr>
          </a:p>
          <a:p>
            <a:endParaRPr lang="en-US" sz="1400" b="1" i="0" dirty="0">
              <a:solidFill>
                <a:srgbClr val="5F6368"/>
              </a:solidFill>
              <a:effectLst/>
            </a:endParaRPr>
          </a:p>
          <a:p>
            <a:pPr algn="ctr"/>
            <a:r>
              <a:rPr lang="es-ES" sz="1400" b="1" dirty="0"/>
              <a:t>¡Asegúrate de no bloquear estas direcciones de correo!</a:t>
            </a:r>
            <a:endParaRPr lang="en-US" sz="1400" b="1" dirty="0"/>
          </a:p>
        </p:txBody>
      </p:sp>
      <p:pic>
        <p:nvPicPr>
          <p:cNvPr id="2" name="Picture 1">
            <a:extLst>
              <a:ext uri="{FF2B5EF4-FFF2-40B4-BE49-F238E27FC236}">
                <a16:creationId xmlns:a16="http://schemas.microsoft.com/office/drawing/2014/main" id="{65A21431-F9AD-7D98-7B72-F7231A5382D1}"/>
              </a:ext>
            </a:extLst>
          </p:cNvPr>
          <p:cNvPicPr>
            <a:picLocks noChangeAspect="1"/>
          </p:cNvPicPr>
          <p:nvPr/>
        </p:nvPicPr>
        <p:blipFill>
          <a:blip r:embed="rId4"/>
          <a:stretch>
            <a:fillRect/>
          </a:stretch>
        </p:blipFill>
        <p:spPr>
          <a:xfrm>
            <a:off x="11277600" y="0"/>
            <a:ext cx="914400" cy="914400"/>
          </a:xfrm>
          <a:prstGeom prst="rect">
            <a:avLst/>
          </a:prstGeom>
        </p:spPr>
      </p:pic>
      <p:sp>
        <p:nvSpPr>
          <p:cNvPr id="6" name="TextBox 5">
            <a:extLst>
              <a:ext uri="{FF2B5EF4-FFF2-40B4-BE49-F238E27FC236}">
                <a16:creationId xmlns:a16="http://schemas.microsoft.com/office/drawing/2014/main" id="{E7745087-44D5-11B0-3004-F48EA56A3CD9}"/>
              </a:ext>
            </a:extLst>
          </p:cNvPr>
          <p:cNvSpPr txBox="1"/>
          <p:nvPr/>
        </p:nvSpPr>
        <p:spPr>
          <a:xfrm>
            <a:off x="444500" y="808220"/>
            <a:ext cx="10375402" cy="954107"/>
          </a:xfrm>
          <a:prstGeom prst="rect">
            <a:avLst/>
          </a:prstGeom>
          <a:noFill/>
        </p:spPr>
        <p:txBody>
          <a:bodyPr wrap="square">
            <a:spAutoFit/>
          </a:bodyPr>
          <a:lstStyle/>
          <a:p>
            <a:r>
              <a:rPr lang="es-ES" sz="1400" dirty="0"/>
              <a:t>Una vez que te hayas incorporado a e2open, recibirás a continuación alertas consolidadas para tu código de proveedor de diferentes plantas, según el período de comunicación y la frecuencia de alerta.</a:t>
            </a:r>
          </a:p>
          <a:p>
            <a:endParaRPr lang="en-US" sz="1400" dirty="0"/>
          </a:p>
          <a:p>
            <a:r>
              <a:rPr lang="en-US" sz="1400" b="1" u="sng" dirty="0">
                <a:solidFill>
                  <a:srgbClr val="002060"/>
                </a:solidFill>
              </a:rPr>
              <a:t>Nota:</a:t>
            </a:r>
            <a:r>
              <a:rPr lang="en-US" sz="1400" b="1" dirty="0">
                <a:solidFill>
                  <a:srgbClr val="002060"/>
                </a:solidFill>
              </a:rPr>
              <a:t> </a:t>
            </a:r>
            <a:r>
              <a:rPr lang="es-ES" sz="1400" dirty="0">
                <a:solidFill>
                  <a:srgbClr val="002060"/>
                </a:solidFill>
              </a:rPr>
              <a:t>Las alertas incluirán solo aquellas órdenes de compra que no se incluyeron en la alerta de correo electrónico anterior.</a:t>
            </a:r>
            <a:endParaRPr lang="en-US" sz="1400" dirty="0">
              <a:solidFill>
                <a:srgbClr val="002060"/>
              </a:solidFill>
            </a:endParaRPr>
          </a:p>
        </p:txBody>
      </p:sp>
    </p:spTree>
    <p:extLst>
      <p:ext uri="{BB962C8B-B14F-4D97-AF65-F5344CB8AC3E}">
        <p14:creationId xmlns:p14="http://schemas.microsoft.com/office/powerpoint/2010/main" val="2015901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Diagonal Corners Rounded 10">
            <a:extLst>
              <a:ext uri="{FF2B5EF4-FFF2-40B4-BE49-F238E27FC236}">
                <a16:creationId xmlns:a16="http://schemas.microsoft.com/office/drawing/2014/main" id="{2D48B93E-CFC8-C5C1-2F35-FEB1231A19B5}"/>
              </a:ext>
            </a:extLst>
          </p:cNvPr>
          <p:cNvSpPr/>
          <p:nvPr/>
        </p:nvSpPr>
        <p:spPr>
          <a:xfrm>
            <a:off x="8608292" y="1017759"/>
            <a:ext cx="3481568" cy="5138595"/>
          </a:xfrm>
          <a:prstGeom prst="round2DiagRect">
            <a:avLst/>
          </a:prstGeom>
        </p:spPr>
        <p:style>
          <a:lnRef idx="2">
            <a:schemeClr val="accent5"/>
          </a:lnRef>
          <a:fillRef idx="1">
            <a:schemeClr val="lt1"/>
          </a:fillRef>
          <a:effectRef idx="0">
            <a:schemeClr val="accent5"/>
          </a:effectRef>
          <a:fontRef idx="minor">
            <a:schemeClr val="dk1"/>
          </a:fontRef>
        </p:style>
        <p:txBody>
          <a:bodyPr lIns="91440" tIns="45720" rIns="91440" bIns="45720"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1" i="0" u="none" strike="noStrike" kern="1200" cap="none" spc="0" normalizeH="0" baseline="0" dirty="0">
                <a:ln>
                  <a:noFill/>
                </a:ln>
                <a:solidFill>
                  <a:srgbClr val="60605B"/>
                </a:solidFill>
                <a:effectLst/>
                <a:uLnTx/>
                <a:uFillTx/>
                <a:latin typeface="+mj-lt"/>
                <a:ea typeface="+mn-ea"/>
                <a:cs typeface="+mn-cs"/>
              </a:rPr>
              <a:t>Cada cambio en la PO activa la línea de la PO y el estado del Schedule line en e2o</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1200" b="1" i="0" u="none" strike="noStrike" kern="1200" cap="none" spc="0" normalizeH="0" baseline="0" dirty="0">
              <a:ln>
                <a:noFill/>
              </a:ln>
              <a:solidFill>
                <a:srgbClr val="60605B"/>
              </a:solidFill>
              <a:effectLst/>
              <a:uLnTx/>
              <a:uFillTx/>
              <a:latin typeface="+mj-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NEW State</a:t>
            </a:r>
            <a:r>
              <a:rPr kumimoji="0" lang="es-MX" sz="1200" b="0" i="0" u="sng"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nueva PO, no confirmada antes</a:t>
            </a:r>
            <a:endParaRPr lang="es-MX" sz="1200" b="0" i="0" u="none" strike="noStrike" kern="1200" cap="none" spc="0" normalizeH="0" baseline="0" dirty="0">
              <a:ln>
                <a:noFill/>
              </a:ln>
              <a:solidFill>
                <a:srgbClr val="60605B"/>
              </a:solidFill>
              <a:effectLst/>
              <a:uLnTx/>
              <a:uFillTx/>
              <a:latin typeface="+mj-lt"/>
            </a:endParaRPr>
          </a:p>
          <a:p>
            <a:pPr marL="342900" indent="-342900">
              <a:buFont typeface="+mj-lt"/>
              <a:buAutoNum type="arabicPeriod"/>
              <a:defRPr/>
            </a:pPr>
            <a:r>
              <a:rPr kumimoji="0" lang="es-MX" sz="1200" b="1" i="0" u="sng" strike="noStrike" kern="1200" cap="none" spc="0" normalizeH="0" baseline="0" dirty="0">
                <a:ln>
                  <a:noFill/>
                </a:ln>
                <a:solidFill>
                  <a:srgbClr val="60605B"/>
                </a:solidFill>
                <a:effectLst/>
                <a:uLnTx/>
                <a:uFillTx/>
                <a:latin typeface="+mj-lt"/>
                <a:ea typeface="+mn-ea"/>
                <a:cs typeface="+mn-cs"/>
              </a:rPr>
              <a:t>OPEN State</a:t>
            </a:r>
            <a:r>
              <a:rPr kumimoji="0" lang="es-MX" sz="1200" b="0" i="0" u="sng"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PO donde hay un cambio en la cantidad, fecha de entrega o precio</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ACCEPTED</a:t>
            </a:r>
            <a:r>
              <a:rPr kumimoji="0" lang="es-MX" sz="1200" b="0" i="0" u="none" strike="noStrike" kern="1200" cap="none" spc="0" normalizeH="0" baseline="0" dirty="0">
                <a:ln>
                  <a:noFill/>
                </a:ln>
                <a:solidFill>
                  <a:srgbClr val="60605B"/>
                </a:solidFill>
                <a:effectLst/>
                <a:uLnTx/>
                <a:uFillTx/>
                <a:latin typeface="+mj-lt"/>
                <a:ea typeface="+mn-ea"/>
                <a:cs typeface="+mn-cs"/>
              </a:rPr>
              <a:t> &gt; cada PO que el proveedor confirmó y que cumple con la fecha y cantidad requerida por Jabil</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ACCEPTED w/CHANGES</a:t>
            </a:r>
            <a:r>
              <a:rPr kumimoji="0" lang="es-MX" sz="1200" b="0" i="0" u="sng"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PO que el proveedor confirmó, pero no cumplió con todo lo que Jabil solicitó ya sea fecha o cantidad</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CLOSED</a:t>
            </a:r>
            <a:r>
              <a:rPr kumimoji="0" lang="es-MX" sz="1200" b="1" i="0" u="none" strike="noStrike" kern="1200" cap="none" spc="0" normalizeH="0" baseline="0" dirty="0">
                <a:ln>
                  <a:noFill/>
                </a:ln>
                <a:solidFill>
                  <a:srgbClr val="60605B"/>
                </a:solidFill>
                <a:effectLst/>
                <a:uLnTx/>
                <a:uFillTx/>
                <a:latin typeface="+mj-lt"/>
                <a:ea typeface="+mn-ea"/>
                <a:cs typeface="+mn-cs"/>
              </a:rPr>
              <a:t> </a:t>
            </a:r>
            <a:r>
              <a:rPr kumimoji="0" lang="es-MX" sz="1200" b="0" i="0" u="none" strike="noStrike" kern="1200" cap="none" spc="0" normalizeH="0" baseline="0" dirty="0">
                <a:ln>
                  <a:noFill/>
                </a:ln>
                <a:solidFill>
                  <a:srgbClr val="60605B"/>
                </a:solidFill>
                <a:effectLst/>
                <a:uLnTx/>
                <a:uFillTx/>
                <a:latin typeface="+mj-lt"/>
                <a:ea typeface="+mn-ea"/>
                <a:cs typeface="+mn-cs"/>
              </a:rPr>
              <a:t>&gt; cada PO en la que no hay más cantidad abierta en SAP o el comprador activó la bandera de </a:t>
            </a:r>
            <a:r>
              <a:rPr kumimoji="0" lang="es-MX" sz="1200" b="1" i="0" u="none" strike="noStrike" kern="1200" cap="none" spc="0" normalizeH="0" baseline="0" dirty="0">
                <a:ln>
                  <a:noFill/>
                </a:ln>
                <a:solidFill>
                  <a:srgbClr val="60605B"/>
                </a:solidFill>
                <a:effectLst/>
                <a:uLnTx/>
                <a:uFillTx/>
                <a:latin typeface="+mj-lt"/>
                <a:ea typeface="+mn-ea"/>
                <a:cs typeface="+mn-cs"/>
              </a:rPr>
              <a:t>Delivery Completed</a:t>
            </a:r>
            <a:endParaRPr lang="es-MX" sz="1200" b="1"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r>
              <a:rPr kumimoji="0" lang="es-MX" sz="1200" b="1" i="0" u="sng" strike="noStrike" kern="1200" cap="none" spc="0" normalizeH="0" baseline="0" dirty="0">
                <a:ln>
                  <a:noFill/>
                </a:ln>
                <a:solidFill>
                  <a:srgbClr val="60605B"/>
                </a:solidFill>
                <a:effectLst/>
                <a:uLnTx/>
                <a:uFillTx/>
                <a:latin typeface="+mj-lt"/>
                <a:ea typeface="+mn-ea"/>
                <a:cs typeface="+mn-cs"/>
              </a:rPr>
              <a:t>CANCELLED </a:t>
            </a:r>
            <a:r>
              <a:rPr kumimoji="0" lang="es-MX" sz="1200" b="0" i="0" u="none" strike="noStrike" kern="1200" cap="none" spc="0" normalizeH="0" baseline="0" dirty="0">
                <a:ln>
                  <a:noFill/>
                </a:ln>
                <a:solidFill>
                  <a:srgbClr val="60605B"/>
                </a:solidFill>
                <a:effectLst/>
                <a:uLnTx/>
                <a:uFillTx/>
                <a:latin typeface="+mj-lt"/>
                <a:ea typeface="+mn-ea"/>
                <a:cs typeface="+mn-cs"/>
              </a:rPr>
              <a:t>&gt; cada PO que el comprador canceló en SAP</a:t>
            </a:r>
            <a:endParaRPr lang="es-MX" sz="1200" b="0" i="0" u="none" strike="noStrike" kern="1200" cap="none" spc="0" normalizeH="0" baseline="0" dirty="0">
              <a:ln>
                <a:noFill/>
              </a:ln>
              <a:solidFill>
                <a:srgbClr val="60605B"/>
              </a:solidFill>
              <a:effectLst/>
              <a:uLnTx/>
              <a:uFillTx/>
              <a:latin typeface="+mj-lt"/>
            </a:endParaRPr>
          </a:p>
          <a:p>
            <a:pPr marL="342900" marR="0" lvl="0" indent="-342900" algn="l" defTabSz="914400" rtl="0" eaLnBrk="1" fontAlgn="auto" latinLnBrk="0" hangingPunct="1">
              <a:lnSpc>
                <a:spcPct val="100000"/>
              </a:lnSpc>
              <a:spcBef>
                <a:spcPts val="0"/>
              </a:spcBef>
              <a:spcAft>
                <a:spcPts val="0"/>
              </a:spcAft>
              <a:buClrTx/>
              <a:buSzTx/>
              <a:buFont typeface="+mj-lt"/>
              <a:buAutoNum type="arabicPeriod"/>
              <a:tabLst/>
              <a:defRPr/>
            </a:pPr>
            <a:endParaRPr kumimoji="0" lang="es-MX" sz="1200" b="0" i="0" u="none" strike="noStrike" kern="1200" cap="none" spc="0" normalizeH="0" baseline="0" dirty="0">
              <a:ln>
                <a:noFill/>
              </a:ln>
              <a:solidFill>
                <a:srgbClr val="60605B"/>
              </a:solidFill>
              <a:effectLst/>
              <a:uLnTx/>
              <a:uFillTx/>
              <a:latin typeface="+mj-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s-MX" sz="1200" b="1" dirty="0">
                <a:solidFill>
                  <a:srgbClr val="60605B"/>
                </a:solidFill>
                <a:latin typeface="+mj-lt"/>
              </a:rPr>
              <a:t>¡</a:t>
            </a:r>
            <a:r>
              <a:rPr kumimoji="0" lang="es-MX" sz="1200" b="1" i="0" u="none" strike="noStrike" kern="1200" cap="none" spc="0" normalizeH="0" baseline="0" dirty="0">
                <a:ln>
                  <a:noFill/>
                </a:ln>
                <a:solidFill>
                  <a:srgbClr val="60605B"/>
                </a:solidFill>
                <a:effectLst/>
                <a:uLnTx/>
                <a:uFillTx/>
                <a:latin typeface="+mj-lt"/>
                <a:ea typeface="+mn-ea"/>
                <a:cs typeface="+mn-cs"/>
              </a:rPr>
              <a:t>Puedes revisar la Matriz de cambios aquí!!</a:t>
            </a:r>
            <a:endParaRPr kumimoji="0" lang="es-MX" sz="1200" b="0" i="0" u="none" strike="noStrike" kern="1200" cap="none" spc="0" normalizeH="0" baseline="0" dirty="0">
              <a:ln>
                <a:noFill/>
              </a:ln>
              <a:solidFill>
                <a:srgbClr val="60605B"/>
              </a:solidFill>
              <a:effectLst/>
              <a:uLnTx/>
              <a:uFillTx/>
              <a:latin typeface="+mj-lt"/>
              <a:ea typeface="+mn-ea"/>
              <a:cs typeface="+mn-cs"/>
            </a:endParaRPr>
          </a:p>
        </p:txBody>
      </p:sp>
      <p:sp>
        <p:nvSpPr>
          <p:cNvPr id="3" name="Title 2">
            <a:extLst>
              <a:ext uri="{FF2B5EF4-FFF2-40B4-BE49-F238E27FC236}">
                <a16:creationId xmlns:a16="http://schemas.microsoft.com/office/drawing/2014/main" id="{87717FD3-4570-E1F0-ED2F-C60FEE6EC477}"/>
              </a:ext>
            </a:extLst>
          </p:cNvPr>
          <p:cNvSpPr>
            <a:spLocks noGrp="1"/>
          </p:cNvSpPr>
          <p:nvPr>
            <p:ph type="title"/>
          </p:nvPr>
        </p:nvSpPr>
        <p:spPr>
          <a:xfrm>
            <a:off x="444500" y="103359"/>
            <a:ext cx="11010900" cy="543187"/>
          </a:xfrm>
        </p:spPr>
        <p:txBody>
          <a:bodyPr>
            <a:normAutofit fontScale="90000"/>
          </a:bodyPr>
          <a:lstStyle/>
          <a:p>
            <a:r>
              <a:rPr lang="hu-HU" dirty="0">
                <a:latin typeface="Grandview"/>
              </a:rPr>
              <a:t>CAMBIO DE ESTADO EN LAS </a:t>
            </a:r>
            <a:r>
              <a:rPr lang="hu-HU" dirty="0" err="1">
                <a:latin typeface="Grandview"/>
              </a:rPr>
              <a:t>POs</a:t>
            </a:r>
            <a:r>
              <a:rPr lang="hu-HU" dirty="0">
                <a:latin typeface="Grandview"/>
              </a:rPr>
              <a:t> EN e2open</a:t>
            </a:r>
            <a:endParaRPr lang="en-US" dirty="0">
              <a:latin typeface="Grandview"/>
            </a:endParaRPr>
          </a:p>
        </p:txBody>
      </p:sp>
      <p:graphicFrame>
        <p:nvGraphicFramePr>
          <p:cNvPr id="6" name="Table 6">
            <a:extLst>
              <a:ext uri="{FF2B5EF4-FFF2-40B4-BE49-F238E27FC236}">
                <a16:creationId xmlns:a16="http://schemas.microsoft.com/office/drawing/2014/main" id="{082FFFB0-10E7-E7DF-625E-872D0D7AE38D}"/>
              </a:ext>
            </a:extLst>
          </p:cNvPr>
          <p:cNvGraphicFramePr>
            <a:graphicFrameLocks noGrp="1"/>
          </p:cNvGraphicFramePr>
          <p:nvPr>
            <p:extLst>
              <p:ext uri="{D42A27DB-BD31-4B8C-83A1-F6EECF244321}">
                <p14:modId xmlns:p14="http://schemas.microsoft.com/office/powerpoint/2010/main" val="2320385711"/>
              </p:ext>
            </p:extLst>
          </p:nvPr>
        </p:nvGraphicFramePr>
        <p:xfrm>
          <a:off x="210671" y="646546"/>
          <a:ext cx="8212894" cy="5904628"/>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847298">
                  <a:extLst>
                    <a:ext uri="{9D8B030D-6E8A-4147-A177-3AD203B41FA5}">
                      <a16:colId xmlns:a16="http://schemas.microsoft.com/office/drawing/2014/main" val="3233636676"/>
                    </a:ext>
                  </a:extLst>
                </a:gridCol>
                <a:gridCol w="1226877">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597181">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730374">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692843">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15" name="Connector: Elbow 14">
            <a:extLst>
              <a:ext uri="{FF2B5EF4-FFF2-40B4-BE49-F238E27FC236}">
                <a16:creationId xmlns:a16="http://schemas.microsoft.com/office/drawing/2014/main" id="{89AEA4A7-2868-5AB1-391C-C300FB78EE85}"/>
              </a:ext>
            </a:extLst>
          </p:cNvPr>
          <p:cNvCxnSpPr>
            <a:cxnSpLocks/>
          </p:cNvCxnSpPr>
          <p:nvPr/>
        </p:nvCxnSpPr>
        <p:spPr>
          <a:xfrm rot="5400000" flipH="1" flipV="1">
            <a:off x="803565" y="1163784"/>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graphicFrame>
        <p:nvGraphicFramePr>
          <p:cNvPr id="7" name="Table 6">
            <a:extLst>
              <a:ext uri="{FF2B5EF4-FFF2-40B4-BE49-F238E27FC236}">
                <a16:creationId xmlns:a16="http://schemas.microsoft.com/office/drawing/2014/main" id="{E3DD46AA-38DE-AE9B-32BD-C8DF9F82B976}"/>
              </a:ext>
            </a:extLst>
          </p:cNvPr>
          <p:cNvGraphicFramePr>
            <a:graphicFrameLocks noGrp="1"/>
          </p:cNvGraphicFramePr>
          <p:nvPr>
            <p:extLst>
              <p:ext uri="{D42A27DB-BD31-4B8C-83A1-F6EECF244321}">
                <p14:modId xmlns:p14="http://schemas.microsoft.com/office/powerpoint/2010/main" val="2320385711"/>
              </p:ext>
            </p:extLst>
          </p:nvPr>
        </p:nvGraphicFramePr>
        <p:xfrm>
          <a:off x="210672" y="646546"/>
          <a:ext cx="8212894" cy="5904628"/>
        </p:xfrm>
        <a:graphic>
          <a:graphicData uri="http://schemas.openxmlformats.org/drawingml/2006/table">
            <a:tbl>
              <a:tblPr bandRow="1">
                <a:tableStyleId>{5C22544A-7EE6-4342-B048-85BDC9FD1C3A}</a:tableStyleId>
              </a:tblPr>
              <a:tblGrid>
                <a:gridCol w="1160103">
                  <a:extLst>
                    <a:ext uri="{9D8B030D-6E8A-4147-A177-3AD203B41FA5}">
                      <a16:colId xmlns:a16="http://schemas.microsoft.com/office/drawing/2014/main" val="287385098"/>
                    </a:ext>
                  </a:extLst>
                </a:gridCol>
                <a:gridCol w="782297">
                  <a:extLst>
                    <a:ext uri="{9D8B030D-6E8A-4147-A177-3AD203B41FA5}">
                      <a16:colId xmlns:a16="http://schemas.microsoft.com/office/drawing/2014/main" val="416538618"/>
                    </a:ext>
                  </a:extLst>
                </a:gridCol>
                <a:gridCol w="1391493">
                  <a:extLst>
                    <a:ext uri="{9D8B030D-6E8A-4147-A177-3AD203B41FA5}">
                      <a16:colId xmlns:a16="http://schemas.microsoft.com/office/drawing/2014/main" val="230437338"/>
                    </a:ext>
                  </a:extLst>
                </a:gridCol>
                <a:gridCol w="847298">
                  <a:extLst>
                    <a:ext uri="{9D8B030D-6E8A-4147-A177-3AD203B41FA5}">
                      <a16:colId xmlns:a16="http://schemas.microsoft.com/office/drawing/2014/main" val="3233636676"/>
                    </a:ext>
                  </a:extLst>
                </a:gridCol>
                <a:gridCol w="1226877">
                  <a:extLst>
                    <a:ext uri="{9D8B030D-6E8A-4147-A177-3AD203B41FA5}">
                      <a16:colId xmlns:a16="http://schemas.microsoft.com/office/drawing/2014/main" val="4267009892"/>
                    </a:ext>
                  </a:extLst>
                </a:gridCol>
                <a:gridCol w="983180">
                  <a:extLst>
                    <a:ext uri="{9D8B030D-6E8A-4147-A177-3AD203B41FA5}">
                      <a16:colId xmlns:a16="http://schemas.microsoft.com/office/drawing/2014/main" val="2924423378"/>
                    </a:ext>
                  </a:extLst>
                </a:gridCol>
                <a:gridCol w="795034">
                  <a:extLst>
                    <a:ext uri="{9D8B030D-6E8A-4147-A177-3AD203B41FA5}">
                      <a16:colId xmlns:a16="http://schemas.microsoft.com/office/drawing/2014/main" val="683853944"/>
                    </a:ext>
                  </a:extLst>
                </a:gridCol>
                <a:gridCol w="1026612">
                  <a:extLst>
                    <a:ext uri="{9D8B030D-6E8A-4147-A177-3AD203B41FA5}">
                      <a16:colId xmlns:a16="http://schemas.microsoft.com/office/drawing/2014/main" val="473936603"/>
                    </a:ext>
                  </a:extLst>
                </a:gridCol>
              </a:tblGrid>
              <a:tr h="597181">
                <a:tc>
                  <a:txBody>
                    <a:bodyPr/>
                    <a:lstStyle/>
                    <a:p>
                      <a:pPr algn="ctr"/>
                      <a:r>
                        <a:rPr lang="hu-HU" sz="1000" b="1" dirty="0"/>
                        <a:t>START/END</a:t>
                      </a:r>
                      <a:endParaRPr lang="en-US" sz="1000" b="1" dirty="0"/>
                    </a:p>
                  </a:txBody>
                  <a:tcPr anchor="ctr">
                    <a:solidFill>
                      <a:schemeClr val="accent1"/>
                    </a:solidFill>
                  </a:tcPr>
                </a:tc>
                <a:tc>
                  <a:txBody>
                    <a:bodyPr/>
                    <a:lstStyle/>
                    <a:p>
                      <a:pPr algn="ctr"/>
                      <a:r>
                        <a:rPr lang="hu-HU" sz="1000" b="1" dirty="0"/>
                        <a:t>NEW</a:t>
                      </a:r>
                      <a:endParaRPr lang="en-US" sz="1000" b="1" dirty="0"/>
                    </a:p>
                  </a:txBody>
                  <a:tcPr anchor="ctr"/>
                </a:tc>
                <a:tc>
                  <a:txBody>
                    <a:bodyPr/>
                    <a:lstStyle/>
                    <a:p>
                      <a:pPr algn="ctr"/>
                      <a:r>
                        <a:rPr lang="hu-HU" sz="1000" b="1" dirty="0"/>
                        <a:t>OPEN</a:t>
                      </a:r>
                      <a:endParaRPr lang="en-US" sz="1000" b="1" dirty="0"/>
                    </a:p>
                  </a:txBody>
                  <a:tcPr anchor="ctr"/>
                </a:tc>
                <a:tc>
                  <a:txBody>
                    <a:bodyPr/>
                    <a:lstStyle/>
                    <a:p>
                      <a:pPr algn="ctr"/>
                      <a:r>
                        <a:rPr lang="hu-HU" sz="1000" b="1" dirty="0"/>
                        <a:t>ACCEPT</a:t>
                      </a:r>
                      <a:endParaRPr lang="en-US" sz="1000" b="1" dirty="0"/>
                    </a:p>
                  </a:txBody>
                  <a:tcPr anchor="ctr"/>
                </a:tc>
                <a:tc>
                  <a:txBody>
                    <a:bodyPr/>
                    <a:lstStyle/>
                    <a:p>
                      <a:pPr algn="ctr"/>
                      <a:r>
                        <a:rPr lang="hu-HU" sz="1000" b="1" dirty="0"/>
                        <a:t>ACCEPT W/CHANGES (AWC)</a:t>
                      </a:r>
                      <a:endParaRPr lang="en-US" sz="1000" b="1" dirty="0"/>
                    </a:p>
                  </a:txBody>
                  <a:tcPr anchor="ctr"/>
                </a:tc>
                <a:tc>
                  <a:txBody>
                    <a:bodyPr/>
                    <a:lstStyle/>
                    <a:p>
                      <a:pPr algn="ctr"/>
                      <a:r>
                        <a:rPr lang="hu-HU" sz="1000" b="1" dirty="0"/>
                        <a:t>NO COMMIT</a:t>
                      </a:r>
                      <a:endParaRPr lang="en-US" sz="1000" b="1" dirty="0"/>
                    </a:p>
                  </a:txBody>
                  <a:tcPr anchor="ctr"/>
                </a:tc>
                <a:tc>
                  <a:txBody>
                    <a:bodyPr/>
                    <a:lstStyle/>
                    <a:p>
                      <a:pPr algn="ctr"/>
                      <a:r>
                        <a:rPr lang="hu-HU" sz="1000" b="1" dirty="0"/>
                        <a:t>CLOSED</a:t>
                      </a:r>
                      <a:endParaRPr lang="en-US" sz="1000" b="1" dirty="0"/>
                    </a:p>
                  </a:txBody>
                  <a:tcPr anchor="ctr"/>
                </a:tc>
                <a:tc>
                  <a:txBody>
                    <a:bodyPr/>
                    <a:lstStyle/>
                    <a:p>
                      <a:pPr algn="ctr"/>
                      <a:r>
                        <a:rPr lang="hu-HU" sz="1000" b="1" dirty="0"/>
                        <a:t>CANCELLEED</a:t>
                      </a:r>
                      <a:endParaRPr lang="en-US" sz="1000" b="1" dirty="0"/>
                    </a:p>
                  </a:txBody>
                  <a:tcPr anchor="ctr"/>
                </a:tc>
                <a:extLst>
                  <a:ext uri="{0D108BD9-81ED-4DB2-BD59-A6C34878D82A}">
                    <a16:rowId xmlns:a16="http://schemas.microsoft.com/office/drawing/2014/main" val="1386161113"/>
                  </a:ext>
                </a:extLst>
              </a:tr>
              <a:tr h="597181">
                <a:tc>
                  <a:txBody>
                    <a:bodyPr/>
                    <a:lstStyle/>
                    <a:p>
                      <a:pPr algn="ctr"/>
                      <a:r>
                        <a:rPr lang="hu-HU" sz="1000" b="1" dirty="0"/>
                        <a:t>INITIAL SYSTEM</a:t>
                      </a:r>
                      <a:endParaRPr lang="en-US" sz="1000" b="1" dirty="0"/>
                    </a:p>
                  </a:txBody>
                  <a:tcPr anchor="ctr"/>
                </a:tc>
                <a:tc>
                  <a:txBody>
                    <a:bodyPr/>
                    <a:lstStyle/>
                    <a:p>
                      <a:pPr algn="l"/>
                      <a:r>
                        <a:rPr lang="hu-HU" sz="1000" dirty="0"/>
                        <a:t>Change (Jabil)</a:t>
                      </a:r>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tc>
                  <a:txBody>
                    <a:bodyPr/>
                    <a:lstStyle/>
                    <a:p>
                      <a:pPr algn="l"/>
                      <a:endParaRPr lang="en-US" sz="1000" dirty="0"/>
                    </a:p>
                  </a:txBody>
                  <a:tcPr anchor="ctr"/>
                </a:tc>
                <a:extLst>
                  <a:ext uri="{0D108BD9-81ED-4DB2-BD59-A6C34878D82A}">
                    <a16:rowId xmlns:a16="http://schemas.microsoft.com/office/drawing/2014/main" val="795071864"/>
                  </a:ext>
                </a:extLst>
              </a:tr>
              <a:tr h="664066">
                <a:tc>
                  <a:txBody>
                    <a:bodyPr/>
                    <a:lstStyle/>
                    <a:p>
                      <a:pPr algn="ctr"/>
                      <a:r>
                        <a:rPr lang="hu-HU" sz="1000" b="1" dirty="0"/>
                        <a:t>NEW</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64496953"/>
                  </a:ext>
                </a:extLst>
              </a:tr>
              <a:tr h="1144696">
                <a:tc>
                  <a:txBody>
                    <a:bodyPr/>
                    <a:lstStyle/>
                    <a:p>
                      <a:pPr algn="ctr"/>
                      <a:r>
                        <a:rPr lang="hu-HU" sz="1000" b="1" dirty="0"/>
                        <a:t>OPEN</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Change (Jabil)</a:t>
                      </a:r>
                    </a:p>
                    <a:p>
                      <a:pPr marL="0" indent="0" algn="l">
                        <a:buFontTx/>
                        <a:buNone/>
                      </a:pPr>
                      <a:endParaRPr lang="hu-HU" sz="1000" dirty="0"/>
                    </a:p>
                    <a:p>
                      <a:pPr marL="0" indent="0" algn="l">
                        <a:buFontTx/>
                        <a:buNone/>
                      </a:pPr>
                      <a:r>
                        <a:rPr lang="hu-HU" sz="1000" dirty="0"/>
                        <a:t>&gt;MRP buyer update</a:t>
                      </a:r>
                    </a:p>
                    <a:p>
                      <a:pPr marL="0" indent="0" algn="l">
                        <a:buFontTx/>
                        <a:buNone/>
                      </a:pPr>
                      <a:endParaRPr lang="hu-HU" sz="1000" dirty="0"/>
                    </a:p>
                    <a:p>
                      <a:pPr marL="0" indent="0" algn="l">
                        <a:buFontTx/>
                        <a:buNone/>
                      </a:pPr>
                      <a:r>
                        <a:rPr lang="hu-HU" sz="1000" dirty="0"/>
                        <a:t>&gt;Cancel Response (Accept/No Commit – Suppl)</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228380016"/>
                  </a:ext>
                </a:extLst>
              </a:tr>
              <a:tr h="730374">
                <a:tc>
                  <a:txBody>
                    <a:bodyPr/>
                    <a:lstStyle/>
                    <a:p>
                      <a:pPr algn="ctr"/>
                      <a:r>
                        <a:rPr lang="hu-HU" sz="1000" b="1" dirty="0"/>
                        <a:t>NO COMMIT</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a:t>
                      </a:r>
                      <a:r>
                        <a:rPr lang="hu-HU" sz="1000" i="1" dirty="0"/>
                        <a:t>(backend sync up only)</a:t>
                      </a:r>
                      <a:endParaRPr lang="en-US" sz="1000" i="1"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965429635"/>
                  </a:ext>
                </a:extLst>
              </a:tr>
              <a:tr h="692843">
                <a:tc>
                  <a:txBody>
                    <a:bodyPr/>
                    <a:lstStyle/>
                    <a:p>
                      <a:pPr algn="ctr"/>
                      <a:r>
                        <a:rPr lang="hu-HU" sz="1000" b="1" dirty="0"/>
                        <a:t>ACCEPT</a:t>
                      </a:r>
                      <a:endParaRPr lang="en-US" sz="1000" b="1" dirty="0"/>
                    </a:p>
                  </a:txBody>
                  <a:tcPr anchor="ctr"/>
                </a:tc>
                <a:tc>
                  <a:txBody>
                    <a:bodyPr/>
                    <a:lstStyle/>
                    <a:p>
                      <a:pPr algn="l"/>
                      <a:endParaRPr lang="en-US" sz="1000" dirty="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a:t>
                      </a:r>
                      <a:r>
                        <a:rPr lang="hu-HU" sz="1000" i="1" dirty="0"/>
                        <a:t>backend sync up only)</a:t>
                      </a:r>
                      <a:endParaRPr lang="en-US" sz="1000" i="1" dirty="0"/>
                    </a:p>
                  </a:txBody>
                  <a:tcPr anchor="ctr"/>
                </a:tc>
                <a:tc>
                  <a:txBody>
                    <a:bodyPr/>
                    <a:lstStyle/>
                    <a:p>
                      <a:pPr marL="0" indent="0" algn="l">
                        <a:buFontTx/>
                        <a:buNone/>
                      </a:pPr>
                      <a:r>
                        <a:rPr lang="hu-HU" sz="1000" dirty="0"/>
                        <a:t>AWC (Supplier)</a:t>
                      </a:r>
                      <a:endParaRPr lang="en-US" sz="1000"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140039214"/>
                  </a:ext>
                </a:extLst>
              </a:tr>
              <a:tr h="664066">
                <a:tc>
                  <a:txBody>
                    <a:bodyPr/>
                    <a:lstStyle/>
                    <a:p>
                      <a:pPr algn="ctr"/>
                      <a:r>
                        <a:rPr lang="hu-HU" sz="1000" b="1" dirty="0"/>
                        <a:t>ACCEPT W/CHANGES (AWC)</a:t>
                      </a:r>
                      <a:endParaRPr lang="en-US" sz="1000" b="1" dirty="0"/>
                    </a:p>
                  </a:txBody>
                  <a:tcPr anchor="ctr"/>
                </a:tc>
                <a:tc>
                  <a:txBody>
                    <a:bodyPr/>
                    <a:lstStyle/>
                    <a:p>
                      <a:pPr algn="l"/>
                      <a:endParaRPr lang="en-US" sz="1000"/>
                    </a:p>
                  </a:txBody>
                  <a:tcPr anchor="ctr"/>
                </a:tc>
                <a:tc>
                  <a:txBody>
                    <a:bodyPr/>
                    <a:lstStyle/>
                    <a:p>
                      <a:pPr marL="0" indent="0" algn="l">
                        <a:buFontTx/>
                        <a:buNone/>
                      </a:pPr>
                      <a:r>
                        <a:rPr lang="hu-HU" sz="1000" dirty="0"/>
                        <a:t>&gt;Change (Jabil)</a:t>
                      </a:r>
                    </a:p>
                    <a:p>
                      <a:pPr marL="0" indent="0" algn="l">
                        <a:buFontTx/>
                        <a:buNone/>
                      </a:pPr>
                      <a:endParaRPr lang="hu-HU" sz="1000" dirty="0"/>
                    </a:p>
                    <a:p>
                      <a:pPr marL="0" indent="0" algn="l">
                        <a:buFontTx/>
                        <a:buNone/>
                      </a:pPr>
                      <a:r>
                        <a:rPr lang="hu-HU" sz="1000" dirty="0"/>
                        <a:t>&gt;MRP buyer update</a:t>
                      </a:r>
                      <a:endParaRPr lang="en-US" sz="1000" dirty="0"/>
                    </a:p>
                  </a:txBody>
                  <a:tcPr anchor="ctr"/>
                </a:tc>
                <a:tc>
                  <a:txBody>
                    <a:bodyPr/>
                    <a:lstStyle/>
                    <a:p>
                      <a:pPr marL="0" indent="0" algn="l">
                        <a:buFontTx/>
                        <a:buNone/>
                      </a:pPr>
                      <a:r>
                        <a:rPr lang="hu-HU" sz="1000" dirty="0"/>
                        <a:t>Accept (Supplier)</a:t>
                      </a:r>
                      <a:endParaRPr lang="en-US" sz="1000" dirty="0"/>
                    </a:p>
                  </a:txBody>
                  <a:tcPr anchor="ctr"/>
                </a:tc>
                <a:tc>
                  <a:txBody>
                    <a:bodyPr/>
                    <a:lstStyle/>
                    <a:p>
                      <a:pPr marL="0" indent="0" algn="l">
                        <a:buFontTx/>
                        <a:buNone/>
                      </a:pPr>
                      <a:r>
                        <a:rPr lang="hu-HU" sz="1000" dirty="0"/>
                        <a:t>AWC </a:t>
                      </a:r>
                      <a:r>
                        <a:rPr lang="hu-HU" sz="1000" i="1" dirty="0"/>
                        <a:t>(backend sync up only)</a:t>
                      </a:r>
                      <a:endParaRPr lang="en-US" sz="1000" i="1" dirty="0"/>
                    </a:p>
                  </a:txBody>
                  <a:tcPr anchor="ctr"/>
                </a:tc>
                <a:tc>
                  <a:txBody>
                    <a:bodyPr/>
                    <a:lstStyle/>
                    <a:p>
                      <a:pPr algn="l"/>
                      <a:r>
                        <a:rPr lang="hu-HU" sz="1000" dirty="0"/>
                        <a:t>No Commit (Suppl)</a:t>
                      </a:r>
                      <a:endParaRPr lang="en-US" sz="1000" dirty="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1042643112"/>
                  </a:ext>
                </a:extLst>
              </a:tr>
              <a:tr h="391607">
                <a:tc>
                  <a:txBody>
                    <a:bodyPr/>
                    <a:lstStyle/>
                    <a:p>
                      <a:pPr algn="ctr"/>
                      <a:r>
                        <a:rPr lang="hu-HU" sz="1000" b="1" dirty="0"/>
                        <a:t>CLOSED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5710669"/>
                  </a:ext>
                </a:extLst>
              </a:tr>
              <a:tr h="391607">
                <a:tc>
                  <a:txBody>
                    <a:bodyPr/>
                    <a:lstStyle/>
                    <a:p>
                      <a:pPr algn="ctr"/>
                      <a:r>
                        <a:rPr lang="hu-HU" sz="1000" b="1" dirty="0"/>
                        <a:t>CANCELLED</a:t>
                      </a:r>
                      <a:endParaRPr lang="en-US" sz="1000" b="1" dirty="0"/>
                    </a:p>
                  </a:txBody>
                  <a:tcPr anchor="ctr"/>
                </a:tc>
                <a:tc>
                  <a:txBody>
                    <a:bodyPr/>
                    <a:lstStyle/>
                    <a:p>
                      <a:pPr algn="l"/>
                      <a:endParaRPr lang="en-US" sz="100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000" dirty="0"/>
                        <a:t>Change (Jabil)</a:t>
                      </a:r>
                      <a:endParaRPr lang="en-US" sz="1000" dirty="0"/>
                    </a:p>
                    <a:p>
                      <a:pPr algn="l"/>
                      <a:endParaRPr lang="en-US" sz="1000" dirty="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endParaRPr lang="en-US" sz="1000"/>
                    </a:p>
                  </a:txBody>
                  <a:tcPr anchor="ctr"/>
                </a:tc>
                <a:tc>
                  <a:txBody>
                    <a:bodyPr/>
                    <a:lstStyle/>
                    <a:p>
                      <a:pPr algn="l"/>
                      <a:r>
                        <a:rPr lang="hu-HU" sz="1000" dirty="0"/>
                        <a:t>Close (Jabil)</a:t>
                      </a:r>
                      <a:endParaRPr lang="en-US" sz="1000" dirty="0"/>
                    </a:p>
                  </a:txBody>
                  <a:tcPr anchor="ctr"/>
                </a:tc>
                <a:tc>
                  <a:txBody>
                    <a:bodyPr/>
                    <a:lstStyle/>
                    <a:p>
                      <a:pPr algn="l"/>
                      <a:r>
                        <a:rPr lang="hu-HU" sz="1000" dirty="0"/>
                        <a:t>Cancel (Jabil)</a:t>
                      </a:r>
                      <a:endParaRPr lang="en-US" sz="1000" dirty="0"/>
                    </a:p>
                  </a:txBody>
                  <a:tcPr anchor="ctr"/>
                </a:tc>
                <a:extLst>
                  <a:ext uri="{0D108BD9-81ED-4DB2-BD59-A6C34878D82A}">
                    <a16:rowId xmlns:a16="http://schemas.microsoft.com/office/drawing/2014/main" val="3077540163"/>
                  </a:ext>
                </a:extLst>
              </a:tr>
            </a:tbl>
          </a:graphicData>
        </a:graphic>
      </p:graphicFrame>
      <p:cxnSp>
        <p:nvCxnSpPr>
          <p:cNvPr id="8" name="Connector: Elbow 7">
            <a:extLst>
              <a:ext uri="{FF2B5EF4-FFF2-40B4-BE49-F238E27FC236}">
                <a16:creationId xmlns:a16="http://schemas.microsoft.com/office/drawing/2014/main" id="{EC3AF09F-755C-3CAE-883F-023A97EC310F}"/>
              </a:ext>
            </a:extLst>
          </p:cNvPr>
          <p:cNvCxnSpPr>
            <a:cxnSpLocks/>
          </p:cNvCxnSpPr>
          <p:nvPr/>
        </p:nvCxnSpPr>
        <p:spPr>
          <a:xfrm rot="5400000" flipH="1" flipV="1">
            <a:off x="803566" y="1163784"/>
            <a:ext cx="1219200" cy="1219197"/>
          </a:xfrm>
          <a:prstGeom prst="bentConnector3">
            <a:avLst>
              <a:gd name="adj1" fmla="val -7576"/>
            </a:avLst>
          </a:prstGeom>
          <a:ln>
            <a:tailEnd type="triangle"/>
          </a:ln>
        </p:spPr>
        <p:style>
          <a:lnRef idx="2">
            <a:schemeClr val="accent5"/>
          </a:lnRef>
          <a:fillRef idx="0">
            <a:schemeClr val="accent5"/>
          </a:fillRef>
          <a:effectRef idx="1">
            <a:schemeClr val="accent5"/>
          </a:effectRef>
          <a:fontRef idx="minor">
            <a:schemeClr val="tx1"/>
          </a:fontRef>
        </p:style>
      </p:cxnSp>
      <p:pic>
        <p:nvPicPr>
          <p:cNvPr id="2" name="Picture 1">
            <a:extLst>
              <a:ext uri="{FF2B5EF4-FFF2-40B4-BE49-F238E27FC236}">
                <a16:creationId xmlns:a16="http://schemas.microsoft.com/office/drawing/2014/main" id="{83A0BCFF-0A70-18BC-52C3-772CEDD9DAF1}"/>
              </a:ext>
            </a:extLst>
          </p:cNvPr>
          <p:cNvPicPr>
            <a:picLocks noChangeAspect="1"/>
          </p:cNvPicPr>
          <p:nvPr/>
        </p:nvPicPr>
        <p:blipFill>
          <a:blip r:embed="rId2"/>
          <a:stretch>
            <a:fillRect/>
          </a:stretch>
        </p:blipFill>
        <p:spPr>
          <a:xfrm>
            <a:off x="11277600" y="0"/>
            <a:ext cx="914400" cy="914400"/>
          </a:xfrm>
          <a:prstGeom prst="rect">
            <a:avLst/>
          </a:prstGeom>
        </p:spPr>
      </p:pic>
      <p:cxnSp>
        <p:nvCxnSpPr>
          <p:cNvPr id="9" name="Straight Arrow Connector 8">
            <a:extLst>
              <a:ext uri="{FF2B5EF4-FFF2-40B4-BE49-F238E27FC236}">
                <a16:creationId xmlns:a16="http://schemas.microsoft.com/office/drawing/2014/main" id="{D41897DD-4D1F-686B-6A9C-50B694E5CD05}"/>
              </a:ext>
            </a:extLst>
          </p:cNvPr>
          <p:cNvCxnSpPr>
            <a:cxnSpLocks/>
          </p:cNvCxnSpPr>
          <p:nvPr/>
        </p:nvCxnSpPr>
        <p:spPr>
          <a:xfrm flipH="1">
            <a:off x="8423565" y="5544562"/>
            <a:ext cx="341745"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1842790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67FBE4-6641-54DE-AF37-DF2E3AA14926}"/>
              </a:ext>
            </a:extLst>
          </p:cNvPr>
          <p:cNvSpPr>
            <a:spLocks noGrp="1"/>
          </p:cNvSpPr>
          <p:nvPr>
            <p:ph type="body" idx="1"/>
          </p:nvPr>
        </p:nvSpPr>
        <p:spPr/>
        <p:txBody>
          <a:bodyPr/>
          <a:lstStyle/>
          <a:p>
            <a:r>
              <a:rPr lang="hu-HU" b="1" dirty="0"/>
              <a:t>Supplier Order Collaboration</a:t>
            </a:r>
          </a:p>
          <a:p>
            <a:r>
              <a:rPr lang="es-ES" dirty="0"/>
              <a:t>Notificación de texto por correo electrónico con tabla incrustada</a:t>
            </a:r>
            <a:endParaRPr lang="en-US" dirty="0"/>
          </a:p>
        </p:txBody>
      </p:sp>
      <p:pic>
        <p:nvPicPr>
          <p:cNvPr id="16" name="Picture Placeholder 15">
            <a:extLst>
              <a:ext uri="{FF2B5EF4-FFF2-40B4-BE49-F238E27FC236}">
                <a16:creationId xmlns:a16="http://schemas.microsoft.com/office/drawing/2014/main" id="{64DC4159-8C37-8C2A-BBED-F907561C5499}"/>
              </a:ext>
            </a:extLst>
          </p:cNvPr>
          <p:cNvPicPr>
            <a:picLocks noGrp="1" noChangeAspect="1"/>
          </p:cNvPicPr>
          <p:nvPr>
            <p:ph type="pic" sz="quarter" idx="10"/>
          </p:nvPr>
        </p:nvPicPr>
        <p:blipFill>
          <a:blip r:embed="rId2"/>
          <a:srcRect t="5" b="5"/>
          <a:stretch/>
        </p:blipFill>
        <p:spPr>
          <a:xfrm>
            <a:off x="0" y="0"/>
            <a:ext cx="12192000" cy="4184650"/>
          </a:xfrm>
        </p:spPr>
      </p:pic>
      <p:sp>
        <p:nvSpPr>
          <p:cNvPr id="7" name="Title 6">
            <a:extLst>
              <a:ext uri="{FF2B5EF4-FFF2-40B4-BE49-F238E27FC236}">
                <a16:creationId xmlns:a16="http://schemas.microsoft.com/office/drawing/2014/main" id="{494553AE-7CEB-E889-9C03-AF2832B6357D}"/>
              </a:ext>
            </a:extLst>
          </p:cNvPr>
          <p:cNvSpPr>
            <a:spLocks noGrp="1"/>
          </p:cNvSpPr>
          <p:nvPr>
            <p:ph type="title"/>
          </p:nvPr>
        </p:nvSpPr>
        <p:spPr/>
        <p:txBody>
          <a:bodyPr>
            <a:normAutofit fontScale="90000"/>
          </a:bodyPr>
          <a:lstStyle/>
          <a:p>
            <a:r>
              <a:rPr lang="en-GB" dirty="0">
                <a:latin typeface="Grandview"/>
              </a:rPr>
              <a:t>PROVEEDORES Email-based</a:t>
            </a:r>
            <a:br>
              <a:rPr lang="en-GB" dirty="0">
                <a:latin typeface="Grandview" panose="020B0502040204020203" pitchFamily="34" charset="0"/>
              </a:rPr>
            </a:br>
            <a:endParaRPr lang="en-GB" dirty="0"/>
          </a:p>
        </p:txBody>
      </p:sp>
      <p:sp>
        <p:nvSpPr>
          <p:cNvPr id="18" name="TextBox 17">
            <a:extLst>
              <a:ext uri="{FF2B5EF4-FFF2-40B4-BE49-F238E27FC236}">
                <a16:creationId xmlns:a16="http://schemas.microsoft.com/office/drawing/2014/main" id="{CBF33D1D-56B6-FCB2-369A-0E17418B03E4}"/>
              </a:ext>
            </a:extLst>
          </p:cNvPr>
          <p:cNvSpPr txBox="1"/>
          <p:nvPr/>
        </p:nvSpPr>
        <p:spPr>
          <a:xfrm>
            <a:off x="0" y="-494128"/>
            <a:ext cx="12191999" cy="494127"/>
          </a:xfrm>
          <a:prstGeom prst="rect">
            <a:avLst/>
          </a:prstGeom>
          <a:noFill/>
        </p:spPr>
        <p:txBody>
          <a:bodyPr wrap="square" lIns="0" tIns="0" rIns="0" bIns="182880" rtlCol="0" anchor="t">
            <a:noAutofit/>
          </a:bodyPr>
          <a:lstStyle/>
          <a:p>
            <a:r>
              <a:rPr lang="en-US" dirty="0"/>
              <a:t>Keyword(s): Business Deal</a:t>
            </a:r>
          </a:p>
        </p:txBody>
      </p:sp>
      <p:pic>
        <p:nvPicPr>
          <p:cNvPr id="3" name="Picture 2">
            <a:extLst>
              <a:ext uri="{FF2B5EF4-FFF2-40B4-BE49-F238E27FC236}">
                <a16:creationId xmlns:a16="http://schemas.microsoft.com/office/drawing/2014/main" id="{E26F4A61-8676-EBED-FDEB-67C384F1A92E}"/>
              </a:ext>
            </a:extLst>
          </p:cNvPr>
          <p:cNvPicPr>
            <a:picLocks noChangeAspect="1"/>
          </p:cNvPicPr>
          <p:nvPr/>
        </p:nvPicPr>
        <p:blipFill>
          <a:blip r:embed="rId3"/>
          <a:stretch>
            <a:fillRect/>
          </a:stretch>
        </p:blipFill>
        <p:spPr>
          <a:xfrm>
            <a:off x="11159053" y="4184244"/>
            <a:ext cx="914400" cy="914400"/>
          </a:xfrm>
          <a:prstGeom prst="rect">
            <a:avLst/>
          </a:prstGeom>
        </p:spPr>
      </p:pic>
    </p:spTree>
    <p:extLst>
      <p:ext uri="{BB962C8B-B14F-4D97-AF65-F5344CB8AC3E}">
        <p14:creationId xmlns:p14="http://schemas.microsoft.com/office/powerpoint/2010/main" val="212323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192EC-A6F8-0755-4A6E-C09B7B5B3CFC}"/>
              </a:ext>
            </a:extLst>
          </p:cNvPr>
          <p:cNvSpPr>
            <a:spLocks noGrp="1"/>
          </p:cNvSpPr>
          <p:nvPr>
            <p:ph type="ctrTitle"/>
          </p:nvPr>
        </p:nvSpPr>
        <p:spPr/>
        <p:txBody>
          <a:bodyPr/>
          <a:lstStyle/>
          <a:p>
            <a:r>
              <a:rPr lang="es-MX" dirty="0">
                <a:solidFill>
                  <a:schemeClr val="accent1"/>
                </a:solidFill>
                <a:latin typeface="Grandview" panose="020B0502040204020203" pitchFamily="34" charset="0"/>
              </a:rPr>
              <a:t>PROVEEDORES </a:t>
            </a:r>
            <a:r>
              <a:rPr lang="hu-HU" dirty="0">
                <a:solidFill>
                  <a:schemeClr val="accent1"/>
                </a:solidFill>
                <a:latin typeface="Grandview" panose="020B0502040204020203" pitchFamily="34" charset="0"/>
              </a:rPr>
              <a:t>Email-based</a:t>
            </a:r>
            <a:endParaRPr lang="en-US" dirty="0"/>
          </a:p>
        </p:txBody>
      </p:sp>
      <p:sp>
        <p:nvSpPr>
          <p:cNvPr id="7" name="TextBox 6">
            <a:extLst>
              <a:ext uri="{FF2B5EF4-FFF2-40B4-BE49-F238E27FC236}">
                <a16:creationId xmlns:a16="http://schemas.microsoft.com/office/drawing/2014/main" id="{A9948B4C-2FFD-49EE-9DBB-6C0862BD1359}"/>
              </a:ext>
            </a:extLst>
          </p:cNvPr>
          <p:cNvSpPr txBox="1"/>
          <p:nvPr/>
        </p:nvSpPr>
        <p:spPr>
          <a:xfrm>
            <a:off x="461065" y="316871"/>
            <a:ext cx="4699410" cy="5763491"/>
          </a:xfrm>
          <a:prstGeom prst="rect">
            <a:avLst/>
          </a:prstGeom>
          <a:noFill/>
        </p:spPr>
        <p:txBody>
          <a:bodyPr wrap="square" lIns="91440" tIns="45720" rIns="91440" bIns="45720" rtlCol="0" anchor="t">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1" i="0" u="none" strike="noStrike" kern="1200" cap="none" spc="0" normalizeH="0" baseline="0" noProof="0" dirty="0">
              <a:ln>
                <a:noFill/>
              </a:ln>
              <a:solidFill>
                <a:srgbClr val="494949"/>
              </a:solidFill>
              <a:effectLst/>
              <a:uLnTx/>
              <a:uFillTx/>
              <a:latin typeface="+mj-lt"/>
              <a:ea typeface="+mn-ea"/>
              <a:cs typeface="+mn-cs"/>
            </a:endParaRPr>
          </a:p>
          <a:p>
            <a:pPr lvl="0">
              <a:defRPr/>
            </a:pPr>
            <a:r>
              <a:rPr lang="es-ES" sz="1400" b="1" dirty="0">
                <a:solidFill>
                  <a:srgbClr val="494949"/>
                </a:solidFill>
                <a:latin typeface="+mj-lt"/>
              </a:rPr>
              <a:t>El proveedor recibirá una notificación por correo electrónico del sistema con una tabla HTML incrustada sobre:</a:t>
            </a:r>
          </a:p>
          <a:p>
            <a:pPr lvl="0">
              <a:defRPr/>
            </a:pPr>
            <a:endParaRPr kumimoji="0" lang="en-US" sz="1400" b="1" i="0" u="none" strike="noStrike" kern="1200" cap="none" spc="0" normalizeH="0" baseline="0" noProof="0" dirty="0">
              <a:ln>
                <a:noFill/>
              </a:ln>
              <a:solidFill>
                <a:srgbClr val="494949"/>
              </a:solidFill>
              <a:effectLst/>
              <a:uLnTx/>
              <a:uFillTx/>
              <a:latin typeface="+mj-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sz="1400" b="1" i="0" u="none" strike="noStrike" kern="1200" cap="none" spc="0" normalizeH="0" baseline="0" noProof="0" dirty="0" err="1">
                <a:ln>
                  <a:noFill/>
                </a:ln>
                <a:solidFill>
                  <a:srgbClr val="494949"/>
                </a:solidFill>
                <a:effectLst/>
                <a:uLnTx/>
                <a:uFillTx/>
                <a:latin typeface="+mj-lt"/>
                <a:ea typeface="+mn-ea"/>
                <a:cs typeface="+mn-cs"/>
              </a:rPr>
              <a:t>Nuevas</a:t>
            </a:r>
            <a:r>
              <a:rPr kumimoji="0" lang="en-US" sz="1400" b="1" i="0" u="none" strike="noStrike" kern="1200" cap="none" spc="0" normalizeH="0" baseline="0" noProof="0" dirty="0">
                <a:ln>
                  <a:noFill/>
                </a:ln>
                <a:solidFill>
                  <a:srgbClr val="494949"/>
                </a:solidFill>
                <a:effectLst/>
                <a:uLnTx/>
                <a:uFillTx/>
                <a:latin typeface="+mj-lt"/>
                <a:ea typeface="+mn-ea"/>
                <a:cs typeface="+mn-cs"/>
              </a:rPr>
              <a:t> </a:t>
            </a:r>
            <a:r>
              <a:rPr kumimoji="0" lang="en-US" sz="1400" b="1" i="0" u="none" strike="noStrike" kern="1200" cap="none" spc="0" normalizeH="0" baseline="0" noProof="0" dirty="0" err="1">
                <a:ln>
                  <a:noFill/>
                </a:ln>
                <a:solidFill>
                  <a:srgbClr val="494949"/>
                </a:solidFill>
                <a:effectLst/>
                <a:uLnTx/>
                <a:uFillTx/>
                <a:latin typeface="+mj-lt"/>
                <a:ea typeface="+mn-ea"/>
                <a:cs typeface="+mn-cs"/>
              </a:rPr>
              <a:t>Órdenes</a:t>
            </a:r>
            <a:r>
              <a:rPr kumimoji="0" lang="en-US" sz="1400" b="1" i="0" u="none" strike="noStrike" kern="1200" cap="none" spc="0" normalizeH="0" baseline="0" noProof="0" dirty="0">
                <a:ln>
                  <a:noFill/>
                </a:ln>
                <a:solidFill>
                  <a:srgbClr val="494949"/>
                </a:solidFill>
                <a:effectLst/>
                <a:uLnTx/>
                <a:uFillTx/>
                <a:latin typeface="+mj-lt"/>
                <a:ea typeface="+mn-ea"/>
                <a:cs typeface="+mn-cs"/>
              </a:rPr>
              <a:t> de </a:t>
            </a:r>
            <a:r>
              <a:rPr kumimoji="0" lang="en-US" sz="1400" b="1" i="0" u="none" strike="noStrike" kern="1200" cap="none" spc="0" normalizeH="0" baseline="0" noProof="0" dirty="0" err="1">
                <a:ln>
                  <a:noFill/>
                </a:ln>
                <a:solidFill>
                  <a:srgbClr val="494949"/>
                </a:solidFill>
                <a:effectLst/>
                <a:uLnTx/>
                <a:uFillTx/>
                <a:latin typeface="+mj-lt"/>
                <a:ea typeface="+mn-ea"/>
                <a:cs typeface="+mn-cs"/>
              </a:rPr>
              <a:t>Compra</a:t>
            </a:r>
            <a:endParaRPr kumimoji="0" lang="en-US" sz="1400" b="1" i="0" u="none" strike="noStrike" kern="1200" cap="none" spc="0" normalizeH="0" baseline="0" noProof="0" dirty="0">
              <a:ln>
                <a:noFill/>
              </a:ln>
              <a:solidFill>
                <a:srgbClr val="494949"/>
              </a:solidFill>
              <a:effectLst/>
              <a:uLnTx/>
              <a:uFillTx/>
              <a:latin typeface="+mj-lt"/>
              <a:ea typeface="+mn-ea"/>
              <a:cs typeface="+mn-cs"/>
            </a:endParaRPr>
          </a:p>
          <a:p>
            <a:pPr>
              <a:defRPr/>
            </a:pPr>
            <a:r>
              <a:rPr lang="es-ES" sz="1400" i="1" dirty="0">
                <a:latin typeface="+mj-lt"/>
              </a:rPr>
              <a:t>después de que Jabil coloque una nueva PO, dos veces al día/sin repetir las alertas</a:t>
            </a:r>
          </a:p>
          <a:p>
            <a:pPr marL="285750" indent="-285750">
              <a:buFont typeface="Wingdings" panose="05000000000000000000" pitchFamily="2" charset="2"/>
              <a:buChar char="ü"/>
              <a:defRPr/>
            </a:pPr>
            <a:r>
              <a:rPr lang="es-ES" sz="1400" b="1" dirty="0">
                <a:solidFill>
                  <a:srgbClr val="494949"/>
                </a:solidFill>
                <a:latin typeface="+mj-lt"/>
              </a:rPr>
              <a:t>Resumen de órdenes de compra abiertas </a:t>
            </a:r>
          </a:p>
          <a:p>
            <a:pPr>
              <a:defRPr/>
            </a:pPr>
            <a:r>
              <a:rPr lang="es-ES" sz="1400" i="1" dirty="0">
                <a:latin typeface="+mj-lt"/>
              </a:rPr>
              <a:t>una vez por semana / tras la revisión y liberación del comprador de Jabil incluyendo también las solicitudes de reprogramación y cancelación de órdenes de compra</a:t>
            </a:r>
            <a:endParaRPr lang="en-US" sz="1600" dirty="0">
              <a:latin typeface="+mj-lt"/>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endParaRPr lang="en-US" sz="1400" i="1" dirty="0">
              <a:solidFill>
                <a:srgbClr val="494949"/>
              </a:solidFill>
              <a:latin typeface="+mj-lt"/>
            </a:endParaRPr>
          </a:p>
          <a:p>
            <a:pPr marR="0" lvl="0" algn="l" defTabSz="914400" rtl="0" eaLnBrk="1" fontAlgn="auto" latinLnBrk="0" hangingPunct="1">
              <a:lnSpc>
                <a:spcPct val="100000"/>
              </a:lnSpc>
              <a:spcBef>
                <a:spcPts val="0"/>
              </a:spcBef>
              <a:spcAft>
                <a:spcPts val="0"/>
              </a:spcAft>
              <a:buClrTx/>
              <a:buSzTx/>
              <a:tabLst/>
              <a:defRPr/>
            </a:pPr>
            <a:r>
              <a:rPr kumimoji="0" lang="en-US" sz="1400" b="1" i="0" u="none" strike="noStrike" kern="1200" cap="none" spc="0" normalizeH="0" baseline="0" noProof="0" dirty="0">
                <a:ln>
                  <a:noFill/>
                </a:ln>
                <a:solidFill>
                  <a:srgbClr val="494949"/>
                </a:solidFill>
                <a:effectLst/>
                <a:uLnTx/>
                <a:uFillTx/>
                <a:latin typeface="+mj-lt"/>
              </a:rPr>
              <a:t>El Proveedor </a:t>
            </a:r>
            <a:r>
              <a:rPr kumimoji="0" lang="en-US" sz="1400" b="1" i="0" u="none" strike="noStrike" kern="1200" cap="none" spc="0" normalizeH="0" baseline="0" noProof="0" dirty="0" err="1">
                <a:ln>
                  <a:noFill/>
                </a:ln>
                <a:solidFill>
                  <a:srgbClr val="494949"/>
                </a:solidFill>
                <a:effectLst/>
                <a:uLnTx/>
                <a:uFillTx/>
                <a:latin typeface="+mj-lt"/>
              </a:rPr>
              <a:t>podrá</a:t>
            </a:r>
            <a:r>
              <a:rPr kumimoji="0" lang="en-US" sz="1400" b="1" i="0" u="none" strike="noStrike" kern="1200" cap="none" spc="0" normalizeH="0" baseline="0" noProof="0" dirty="0">
                <a:ln>
                  <a:noFill/>
                </a:ln>
                <a:solidFill>
                  <a:srgbClr val="494949"/>
                </a:solidFill>
                <a:effectLst/>
                <a:uLnTx/>
                <a:uFillTx/>
                <a:latin typeface="+mj-lt"/>
              </a:rPr>
              <a:t> </a:t>
            </a:r>
            <a:r>
              <a:rPr kumimoji="0" lang="en-US" sz="1400" b="1" i="0" u="none" strike="noStrike" kern="1200" cap="none" spc="0" normalizeH="0" baseline="0" noProof="0" dirty="0" err="1">
                <a:ln>
                  <a:noFill/>
                </a:ln>
                <a:solidFill>
                  <a:srgbClr val="494949"/>
                </a:solidFill>
                <a:effectLst/>
                <a:uLnTx/>
                <a:uFillTx/>
                <a:latin typeface="+mj-lt"/>
              </a:rPr>
              <a:t>enviar</a:t>
            </a:r>
            <a:r>
              <a:rPr kumimoji="0" lang="en-US" sz="1400" b="1" i="0" u="none" strike="noStrike" kern="1200" cap="none" spc="0" normalizeH="0" baseline="0" noProof="0" dirty="0">
                <a:ln>
                  <a:noFill/>
                </a:ln>
                <a:solidFill>
                  <a:srgbClr val="494949"/>
                </a:solidFill>
                <a:effectLst/>
                <a:uLnTx/>
                <a:uFillTx/>
                <a:latin typeface="+mj-lt"/>
              </a:rPr>
              <a:t> </a:t>
            </a:r>
            <a:r>
              <a:rPr kumimoji="0" lang="en-US" sz="1400" b="1" i="0" u="none" strike="noStrike" kern="1200" cap="none" spc="0" normalizeH="0" baseline="0" noProof="0" dirty="0" err="1">
                <a:ln>
                  <a:noFill/>
                </a:ln>
                <a:solidFill>
                  <a:srgbClr val="494949"/>
                </a:solidFill>
                <a:effectLst/>
                <a:uLnTx/>
                <a:uFillTx/>
                <a:latin typeface="+mj-lt"/>
              </a:rPr>
              <a:t>una</a:t>
            </a:r>
            <a:r>
              <a:rPr kumimoji="0" lang="en-US" sz="1400" b="1" i="0" u="none" strike="noStrike" kern="1200" cap="none" spc="0" normalizeH="0" baseline="0" noProof="0" dirty="0">
                <a:ln>
                  <a:noFill/>
                </a:ln>
                <a:solidFill>
                  <a:srgbClr val="494949"/>
                </a:solidFill>
                <a:effectLst/>
                <a:uLnTx/>
                <a:uFillTx/>
                <a:latin typeface="+mj-lt"/>
              </a:rPr>
              <a:t> </a:t>
            </a:r>
            <a:r>
              <a:rPr kumimoji="0" lang="en-US" sz="1400" b="1" i="0" u="none" strike="noStrike" kern="1200" cap="none" spc="0" normalizeH="0" baseline="0" noProof="0" dirty="0" err="1">
                <a:ln>
                  <a:noFill/>
                </a:ln>
                <a:solidFill>
                  <a:srgbClr val="494949"/>
                </a:solidFill>
                <a:effectLst/>
                <a:uLnTx/>
                <a:uFillTx/>
                <a:latin typeface="+mj-lt"/>
              </a:rPr>
              <a:t>confirmación</a:t>
            </a:r>
            <a:r>
              <a:rPr kumimoji="0" lang="en-US" sz="1400" b="1" i="0" u="none" strike="noStrike" kern="1200" cap="none" spc="0" normalizeH="0" baseline="0" noProof="0" dirty="0">
                <a:ln>
                  <a:noFill/>
                </a:ln>
                <a:solidFill>
                  <a:srgbClr val="494949"/>
                </a:solidFill>
                <a:effectLst/>
                <a:uLnTx/>
                <a:uFillTx/>
                <a:latin typeface="+mj-lt"/>
              </a:rPr>
              <a:t> para</a:t>
            </a:r>
            <a:endParaRPr lang="hu-HU" sz="1400" b="1" i="0" u="none" strike="noStrike" kern="1200" cap="none" spc="0" normalizeH="0" baseline="0" noProof="0" dirty="0">
              <a:ln>
                <a:noFill/>
              </a:ln>
              <a:solidFill>
                <a:srgbClr val="494949"/>
              </a:solidFill>
              <a:effectLst/>
              <a:uLnTx/>
              <a:uFillTx/>
              <a:latin typeface="+mj-lt"/>
            </a:endParaRPr>
          </a:p>
          <a:p>
            <a:pPr marL="285750" indent="-285750">
              <a:buFont typeface="Wingdings,Sans-Serif" panose="05000000000000000000" pitchFamily="2" charset="2"/>
              <a:buChar char="ü"/>
              <a:defRPr/>
            </a:pPr>
            <a:r>
              <a:rPr lang="es-ES" sz="1400" dirty="0">
                <a:solidFill>
                  <a:srgbClr val="494949"/>
                </a:solidFill>
                <a:latin typeface="+mj-lt"/>
                <a:cs typeface="Arial"/>
              </a:rPr>
              <a:t>Fecha y cantidad de entrega de órdenes de compra nuevas y abiertas</a:t>
            </a:r>
          </a:p>
          <a:p>
            <a:pPr marL="285750" indent="-285750">
              <a:buFont typeface="Wingdings,Sans-Serif" panose="05000000000000000000" pitchFamily="2" charset="2"/>
              <a:buChar char="ü"/>
              <a:defRPr/>
            </a:pPr>
            <a:r>
              <a:rPr lang="es-ES" sz="1400" dirty="0">
                <a:solidFill>
                  <a:srgbClr val="494949"/>
                </a:solidFill>
                <a:latin typeface="+mj-lt"/>
                <a:cs typeface="Arial"/>
              </a:rPr>
              <a:t>Solicitud de reprogramación y cancelación de órdenes de compra</a:t>
            </a:r>
            <a:endParaRPr lang="en-US" sz="1400" dirty="0">
              <a:solidFill>
                <a:srgbClr val="494949"/>
              </a:solidFill>
              <a:latin typeface="+mj-lt"/>
              <a:cs typeface="Arial"/>
            </a:endParaRPr>
          </a:p>
          <a:p>
            <a:pPr marL="285750" indent="-285750">
              <a:buFont typeface="Wingdings,Sans-Serif" panose="05000000000000000000" pitchFamily="2" charset="2"/>
              <a:buChar char="ü"/>
              <a:defRPr/>
            </a:pPr>
            <a:endParaRPr lang="en-US" sz="1400" b="0" i="0" u="none" strike="noStrike" kern="1200" cap="none" spc="0" normalizeH="0" baseline="0" noProof="0" dirty="0">
              <a:ln>
                <a:noFill/>
              </a:ln>
              <a:solidFill>
                <a:srgbClr val="494949"/>
              </a:solidFill>
              <a:effectLst/>
              <a:uLnTx/>
              <a:uFillTx/>
              <a:latin typeface="+mj-lt"/>
            </a:endParaRPr>
          </a:p>
          <a:p>
            <a:pPr lvl="0">
              <a:defRPr/>
            </a:pPr>
            <a:r>
              <a:rPr lang="es-ES" sz="1400" u="sng" dirty="0">
                <a:solidFill>
                  <a:srgbClr val="494949"/>
                </a:solidFill>
                <a:latin typeface="+mj-lt"/>
              </a:rPr>
              <a:t>con respuesta al correo electrónico completando la tabla HTML en el cuerpo del correo electrónico</a:t>
            </a:r>
          </a:p>
          <a:p>
            <a:pPr lvl="0">
              <a:defRPr/>
            </a:pPr>
            <a:endParaRPr kumimoji="0" lang="en-US" sz="1400" b="0" i="0" u="none" strike="noStrike" kern="1200" cap="none" spc="0" normalizeH="0" baseline="0" noProof="0" dirty="0">
              <a:ln>
                <a:noFill/>
              </a:ln>
              <a:solidFill>
                <a:srgbClr val="494949"/>
              </a:solidFill>
              <a:effectLst/>
              <a:uLnTx/>
              <a:uFillTx/>
              <a:latin typeface="+mj-lt"/>
              <a:ea typeface="+mn-ea"/>
              <a:cs typeface="+mn-cs"/>
            </a:endParaRPr>
          </a:p>
          <a:p>
            <a:pPr lvl="0" algn="ctr">
              <a:defRPr/>
            </a:pPr>
            <a:r>
              <a:rPr lang="es-ES" sz="1400" b="1" dirty="0">
                <a:solidFill>
                  <a:srgbClr val="494949"/>
                </a:solidFill>
                <a:latin typeface="+mj-lt"/>
              </a:rPr>
              <a:t>¡Después de 72 horas, el token de un solo uso caducará!</a:t>
            </a:r>
            <a:endParaRPr kumimoji="0" lang="en-US" sz="1400" b="0" i="0" u="none" strike="noStrike" kern="1200" cap="none" spc="0" normalizeH="0" baseline="0" noProof="0" dirty="0">
              <a:ln>
                <a:noFill/>
              </a:ln>
              <a:solidFill>
                <a:srgbClr val="494949"/>
              </a:solidFill>
              <a:effectLst/>
              <a:uLnTx/>
              <a:uFillTx/>
              <a:latin typeface="+mj-lt"/>
              <a:ea typeface="+mn-ea"/>
              <a:cs typeface="+mn-cs"/>
            </a:endParaRPr>
          </a:p>
        </p:txBody>
      </p:sp>
      <p:sp>
        <p:nvSpPr>
          <p:cNvPr id="8" name="TextBox 7">
            <a:extLst>
              <a:ext uri="{FF2B5EF4-FFF2-40B4-BE49-F238E27FC236}">
                <a16:creationId xmlns:a16="http://schemas.microsoft.com/office/drawing/2014/main" id="{AA597A26-227F-F37B-CA31-D870CF3384DE}"/>
              </a:ext>
            </a:extLst>
          </p:cNvPr>
          <p:cNvSpPr txBox="1"/>
          <p:nvPr/>
        </p:nvSpPr>
        <p:spPr>
          <a:xfrm>
            <a:off x="6308435" y="3629890"/>
            <a:ext cx="4590473" cy="1311565"/>
          </a:xfrm>
          <a:prstGeom prst="rect">
            <a:avLst/>
          </a:prstGeom>
          <a:noFill/>
        </p:spPr>
        <p:txBody>
          <a:bodyPr wrap="square" rtlCol="0">
            <a:noAutofit/>
          </a:bodyPr>
          <a:lstStyle/>
          <a:p>
            <a:pPr lvl="0">
              <a:lnSpc>
                <a:spcPct val="90000"/>
              </a:lnSpc>
              <a:spcBef>
                <a:spcPct val="0"/>
              </a:spcBef>
              <a:defRPr/>
            </a:pPr>
            <a:r>
              <a:rPr lang="es-ES" sz="2800" dirty="0">
                <a:solidFill>
                  <a:schemeClr val="accent1"/>
                </a:solidFill>
                <a:latin typeface="Grandview" panose="020B0502040204020203" pitchFamily="34" charset="0"/>
              </a:rPr>
              <a:t>NOTIFICACIÓN POR CORREO ELECTRÓNICO/MENSAJE DE TEXTO</a:t>
            </a:r>
            <a:endParaRPr kumimoji="0" lang="en-US" sz="5400" b="1" i="0" u="none" strike="noStrike" kern="1200" cap="none" spc="0" normalizeH="0" baseline="0" noProof="0" dirty="0">
              <a:ln>
                <a:noFill/>
              </a:ln>
              <a:solidFill>
                <a:schemeClr val="accent1"/>
              </a:solidFill>
              <a:effectLst/>
              <a:uLnTx/>
              <a:uFillTx/>
              <a:latin typeface="Grandview" panose="020B0502040204020203" pitchFamily="34" charset="0"/>
            </a:endParaRPr>
          </a:p>
        </p:txBody>
      </p:sp>
      <p:pic>
        <p:nvPicPr>
          <p:cNvPr id="3" name="Picture 2">
            <a:extLst>
              <a:ext uri="{FF2B5EF4-FFF2-40B4-BE49-F238E27FC236}">
                <a16:creationId xmlns:a16="http://schemas.microsoft.com/office/drawing/2014/main" id="{18AB341B-3150-1E70-6A2C-AFDF85688865}"/>
              </a:ext>
            </a:extLst>
          </p:cNvPr>
          <p:cNvPicPr>
            <a:picLocks noChangeAspect="1"/>
          </p:cNvPicPr>
          <p:nvPr/>
        </p:nvPicPr>
        <p:blipFill>
          <a:blip r:embed="rId2"/>
          <a:stretch>
            <a:fillRect/>
          </a:stretch>
        </p:blipFill>
        <p:spPr>
          <a:xfrm>
            <a:off x="2174411" y="5943600"/>
            <a:ext cx="914400" cy="914400"/>
          </a:xfrm>
          <a:prstGeom prst="rect">
            <a:avLst/>
          </a:prstGeom>
        </p:spPr>
      </p:pic>
    </p:spTree>
    <p:extLst>
      <p:ext uri="{BB962C8B-B14F-4D97-AF65-F5344CB8AC3E}">
        <p14:creationId xmlns:p14="http://schemas.microsoft.com/office/powerpoint/2010/main" val="2023903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7E6885B9-1E65-3E5D-3866-68DB8A680B83}"/>
              </a:ext>
            </a:extLst>
          </p:cNvPr>
          <p:cNvGraphicFramePr>
            <a:graphicFrameLocks noGrp="1"/>
          </p:cNvGraphicFramePr>
          <p:nvPr>
            <p:ph idx="1"/>
            <p:extLst>
              <p:ext uri="{D42A27DB-BD31-4B8C-83A1-F6EECF244321}">
                <p14:modId xmlns:p14="http://schemas.microsoft.com/office/powerpoint/2010/main" val="1438817276"/>
              </p:ext>
            </p:extLst>
          </p:nvPr>
        </p:nvGraphicFramePr>
        <p:xfrm>
          <a:off x="322162" y="2043546"/>
          <a:ext cx="6178226" cy="3044501"/>
        </p:xfrm>
        <a:graphic>
          <a:graphicData uri="http://schemas.openxmlformats.org/drawingml/2006/table">
            <a:tbl>
              <a:tblPr>
                <a:tableStyleId>{7DF18680-E054-41AD-8BC1-D1AEF772440D}</a:tableStyleId>
              </a:tblPr>
              <a:tblGrid>
                <a:gridCol w="345475">
                  <a:extLst>
                    <a:ext uri="{9D8B030D-6E8A-4147-A177-3AD203B41FA5}">
                      <a16:colId xmlns:a16="http://schemas.microsoft.com/office/drawing/2014/main" val="1911752563"/>
                    </a:ext>
                  </a:extLst>
                </a:gridCol>
                <a:gridCol w="5108474">
                  <a:extLst>
                    <a:ext uri="{9D8B030D-6E8A-4147-A177-3AD203B41FA5}">
                      <a16:colId xmlns:a16="http://schemas.microsoft.com/office/drawing/2014/main" val="2418160993"/>
                    </a:ext>
                  </a:extLst>
                </a:gridCol>
                <a:gridCol w="724277">
                  <a:extLst>
                    <a:ext uri="{9D8B030D-6E8A-4147-A177-3AD203B41FA5}">
                      <a16:colId xmlns:a16="http://schemas.microsoft.com/office/drawing/2014/main" val="919679847"/>
                    </a:ext>
                  </a:extLst>
                </a:gridCol>
              </a:tblGrid>
              <a:tr h="682676">
                <a:tc>
                  <a:txBody>
                    <a:bodyPr/>
                    <a:lstStyle/>
                    <a:p>
                      <a:r>
                        <a:rPr lang="hu-HU" dirty="0"/>
                        <a:t>1</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800" b="1" dirty="0">
                          <a:latin typeface="Grandview" panose="020B0502040204020203" pitchFamily="34" charset="0"/>
                        </a:rPr>
                        <a:t>RESUMEN DE ALERTAS DEL SISTEMA</a:t>
                      </a:r>
                      <a:r>
                        <a:rPr lang="hu-HU" sz="1800" b="1" dirty="0">
                          <a:latin typeface="Grandview" panose="020B0502040204020203" pitchFamily="34" charset="0"/>
                        </a:rPr>
                        <a:t> </a:t>
                      </a:r>
                    </a:p>
                    <a:p>
                      <a:endParaRPr lang="en-US" dirty="0"/>
                    </a:p>
                  </a:txBody>
                  <a:tcPr/>
                </a:tc>
                <a:tc>
                  <a:txBody>
                    <a:bodyPr/>
                    <a:lstStyle/>
                    <a:p>
                      <a:endParaRPr lang="en-US" dirty="0"/>
                    </a:p>
                  </a:txBody>
                  <a:tcPr/>
                </a:tc>
                <a:extLst>
                  <a:ext uri="{0D108BD9-81ED-4DB2-BD59-A6C34878D82A}">
                    <a16:rowId xmlns:a16="http://schemas.microsoft.com/office/drawing/2014/main" val="1314205510"/>
                  </a:ext>
                </a:extLst>
              </a:tr>
              <a:tr h="1430369">
                <a:tc>
                  <a:txBody>
                    <a:bodyPr/>
                    <a:lstStyle/>
                    <a:p>
                      <a:r>
                        <a:rPr lang="hu-HU" dirty="0"/>
                        <a:t>2</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hu-HU" sz="1800" b="1" dirty="0">
                          <a:latin typeface="Grandview" panose="020B0502040204020203" pitchFamily="34" charset="0"/>
                        </a:rPr>
                        <a:t>RESPUESTA DE ORDEN DISCRETA– NEW + OPEN PO</a:t>
                      </a:r>
                    </a:p>
                    <a:p>
                      <a:pPr marL="0" marR="0" lvl="0" indent="0" algn="l" defTabSz="914400" rtl="0" eaLnBrk="1" fontAlgn="auto" latinLnBrk="0" hangingPunct="1">
                        <a:lnSpc>
                          <a:spcPct val="100000"/>
                        </a:lnSpc>
                        <a:spcBef>
                          <a:spcPts val="0"/>
                        </a:spcBef>
                        <a:spcAft>
                          <a:spcPts val="0"/>
                        </a:spcAft>
                        <a:buClrTx/>
                        <a:buSzTx/>
                        <a:buFontTx/>
                        <a:buNone/>
                        <a:tabLst/>
                        <a:defRPr/>
                      </a:pPr>
                      <a:endParaRPr lang="hu-HU" sz="1800" dirty="0">
                        <a:latin typeface="Grandview" panose="020B0502040204020203" pitchFamily="34" charset="0"/>
                      </a:endParaRPr>
                    </a:p>
                    <a:p>
                      <a:pPr marL="285750" indent="-285750">
                        <a:buFont typeface="Arial" panose="020B0604020202020204" pitchFamily="34" charset="0"/>
                        <a:buChar char="•"/>
                      </a:pPr>
                      <a:r>
                        <a:rPr lang="hu-HU" sz="1400" dirty="0"/>
                        <a:t>ACKNOWLEDGE</a:t>
                      </a:r>
                    </a:p>
                    <a:p>
                      <a:pPr marL="285750" indent="-285750">
                        <a:buFont typeface="Arial" panose="020B0604020202020204" pitchFamily="34" charset="0"/>
                        <a:buChar char="•"/>
                      </a:pPr>
                      <a:r>
                        <a:rPr lang="hu-HU" sz="1400" dirty="0"/>
                        <a:t>NO COMMIT</a:t>
                      </a:r>
                      <a:endParaRPr lang="en-US" sz="1400" dirty="0"/>
                    </a:p>
                  </a:txBody>
                  <a:tcPr/>
                </a:tc>
                <a:tc>
                  <a:txBody>
                    <a:bodyPr/>
                    <a:lstStyle/>
                    <a:p>
                      <a:endParaRPr lang="en-US"/>
                    </a:p>
                  </a:txBody>
                  <a:tcPr/>
                </a:tc>
                <a:extLst>
                  <a:ext uri="{0D108BD9-81ED-4DB2-BD59-A6C34878D82A}">
                    <a16:rowId xmlns:a16="http://schemas.microsoft.com/office/drawing/2014/main" val="2739820102"/>
                  </a:ext>
                </a:extLst>
              </a:tr>
              <a:tr h="931456">
                <a:tc>
                  <a:txBody>
                    <a:bodyPr/>
                    <a:lstStyle/>
                    <a:p>
                      <a:r>
                        <a:rPr lang="hu-HU" dirty="0"/>
                        <a:t>3</a:t>
                      </a:r>
                      <a:endParaRPr lang="en-US" dirty="0"/>
                    </a:p>
                  </a:txBody>
                  <a:tcPr/>
                </a:tc>
                <a:tc>
                  <a:txBody>
                    <a:bodyPr/>
                    <a:lstStyle/>
                    <a:p>
                      <a:pPr marL="0" marR="0" lvl="0" indent="0" algn="l" rtl="0" eaLnBrk="1" fontAlgn="auto" latinLnBrk="0" hangingPunct="1">
                        <a:lnSpc>
                          <a:spcPct val="100000"/>
                        </a:lnSpc>
                        <a:spcBef>
                          <a:spcPts val="0"/>
                        </a:spcBef>
                        <a:spcAft>
                          <a:spcPts val="0"/>
                        </a:spcAft>
                        <a:buClrTx/>
                        <a:buSzTx/>
                        <a:buFontTx/>
                        <a:buNone/>
                      </a:pPr>
                      <a:r>
                        <a:rPr lang="es-MX" sz="1800" b="1" dirty="0">
                          <a:latin typeface="Grandview"/>
                        </a:rPr>
                        <a:t>PROCESO DE RESPUESTA A LA SOLICITUD DE CANCELACIÓN</a:t>
                      </a:r>
                      <a:endParaRPr lang="hu-HU" sz="1800" dirty="0">
                        <a:latin typeface="Grandview"/>
                      </a:endParaRPr>
                    </a:p>
                  </a:txBody>
                  <a:tcPr/>
                </a:tc>
                <a:tc>
                  <a:txBody>
                    <a:bodyPr/>
                    <a:lstStyle/>
                    <a:p>
                      <a:endParaRPr lang="en-US" dirty="0"/>
                    </a:p>
                  </a:txBody>
                  <a:tcPr/>
                </a:tc>
                <a:extLst>
                  <a:ext uri="{0D108BD9-81ED-4DB2-BD59-A6C34878D82A}">
                    <a16:rowId xmlns:a16="http://schemas.microsoft.com/office/drawing/2014/main" val="3008671555"/>
                  </a:ext>
                </a:extLst>
              </a:tr>
            </a:tbl>
          </a:graphicData>
        </a:graphic>
      </p:graphicFrame>
      <p:sp>
        <p:nvSpPr>
          <p:cNvPr id="3" name="Title 2">
            <a:extLst>
              <a:ext uri="{FF2B5EF4-FFF2-40B4-BE49-F238E27FC236}">
                <a16:creationId xmlns:a16="http://schemas.microsoft.com/office/drawing/2014/main" id="{8A56DD69-9C2D-E192-3E81-C14E6AF19211}"/>
              </a:ext>
            </a:extLst>
          </p:cNvPr>
          <p:cNvSpPr>
            <a:spLocks noGrp="1"/>
          </p:cNvSpPr>
          <p:nvPr>
            <p:ph type="title"/>
          </p:nvPr>
        </p:nvSpPr>
        <p:spPr>
          <a:xfrm>
            <a:off x="407555" y="287904"/>
            <a:ext cx="5594893" cy="1377933"/>
          </a:xfrm>
        </p:spPr>
        <p:txBody>
          <a:bodyPr>
            <a:normAutofit fontScale="90000"/>
          </a:bodyPr>
          <a:lstStyle/>
          <a:p>
            <a:r>
              <a:rPr lang="es-ES" dirty="0"/>
              <a:t>NOTIFICACIÓN POR CORREO ELECTRÓNICO/MENSAJE DE TEXTO</a:t>
            </a:r>
            <a:endParaRPr lang="en-US" dirty="0"/>
          </a:p>
        </p:txBody>
      </p:sp>
      <p:sp>
        <p:nvSpPr>
          <p:cNvPr id="2" name="Action Button: Go to End 1">
            <a:hlinkClick r:id="rId2" action="ppaction://hlinksldjump"/>
            <a:extLst>
              <a:ext uri="{FF2B5EF4-FFF2-40B4-BE49-F238E27FC236}">
                <a16:creationId xmlns:a16="http://schemas.microsoft.com/office/drawing/2014/main" id="{8E0F74EA-5CD6-6216-F01A-91D58AD357A9}"/>
              </a:ext>
            </a:extLst>
          </p:cNvPr>
          <p:cNvSpPr/>
          <p:nvPr/>
        </p:nvSpPr>
        <p:spPr>
          <a:xfrm>
            <a:off x="5845430" y="2155537"/>
            <a:ext cx="314036" cy="175491"/>
          </a:xfrm>
          <a:prstGeom prst="actionButtonEnd">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4" name="Action Button: Go to End 3">
            <a:hlinkClick r:id="rId3" action="ppaction://hlinksldjump"/>
            <a:extLst>
              <a:ext uri="{FF2B5EF4-FFF2-40B4-BE49-F238E27FC236}">
                <a16:creationId xmlns:a16="http://schemas.microsoft.com/office/drawing/2014/main" id="{BD43C7D4-19A4-EED5-77FF-64DB3BBD409C}"/>
              </a:ext>
            </a:extLst>
          </p:cNvPr>
          <p:cNvSpPr/>
          <p:nvPr/>
        </p:nvSpPr>
        <p:spPr>
          <a:xfrm>
            <a:off x="5845430" y="2794000"/>
            <a:ext cx="314036" cy="175491"/>
          </a:xfrm>
          <a:prstGeom prst="actionButtonEn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1" name="Action Button: Go to End 10">
            <a:hlinkClick r:id="" action="ppaction://noaction"/>
            <a:extLst>
              <a:ext uri="{FF2B5EF4-FFF2-40B4-BE49-F238E27FC236}">
                <a16:creationId xmlns:a16="http://schemas.microsoft.com/office/drawing/2014/main" id="{28DF1C48-E913-ABD6-230C-F881022107AD}"/>
              </a:ext>
            </a:extLst>
          </p:cNvPr>
          <p:cNvSpPr/>
          <p:nvPr/>
        </p:nvSpPr>
        <p:spPr>
          <a:xfrm>
            <a:off x="5845430" y="4215783"/>
            <a:ext cx="314036" cy="175491"/>
          </a:xfrm>
          <a:prstGeom prst="actionButtonEnd">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25" name="Picture Placeholder 24">
            <a:extLst>
              <a:ext uri="{FF2B5EF4-FFF2-40B4-BE49-F238E27FC236}">
                <a16:creationId xmlns:a16="http://schemas.microsoft.com/office/drawing/2014/main" id="{257E52D1-1852-6E56-223D-CABD79C7403A}"/>
              </a:ext>
            </a:extLst>
          </p:cNvPr>
          <p:cNvPicPr>
            <a:picLocks noGrp="1" noChangeAspect="1"/>
          </p:cNvPicPr>
          <p:nvPr>
            <p:ph type="pic" sz="quarter" idx="12"/>
          </p:nvPr>
        </p:nvPicPr>
        <p:blipFill rotWithShape="1">
          <a:blip r:embed="rId4"/>
          <a:srcRect l="10043" r="10043"/>
          <a:stretch/>
        </p:blipFill>
        <p:spPr/>
      </p:pic>
      <p:pic>
        <p:nvPicPr>
          <p:cNvPr id="6" name="Picture 5">
            <a:extLst>
              <a:ext uri="{FF2B5EF4-FFF2-40B4-BE49-F238E27FC236}">
                <a16:creationId xmlns:a16="http://schemas.microsoft.com/office/drawing/2014/main" id="{0846F663-C7C1-55DF-E6DF-90F4ACFB5A2C}"/>
              </a:ext>
            </a:extLst>
          </p:cNvPr>
          <p:cNvPicPr>
            <a:picLocks noChangeAspect="1"/>
          </p:cNvPicPr>
          <p:nvPr/>
        </p:nvPicPr>
        <p:blipFill>
          <a:blip r:embed="rId5"/>
          <a:stretch>
            <a:fillRect/>
          </a:stretch>
        </p:blipFill>
        <p:spPr>
          <a:xfrm>
            <a:off x="5808560" y="198486"/>
            <a:ext cx="914400" cy="914400"/>
          </a:xfrm>
          <a:prstGeom prst="rect">
            <a:avLst/>
          </a:prstGeom>
        </p:spPr>
      </p:pic>
    </p:spTree>
    <p:extLst>
      <p:ext uri="{BB962C8B-B14F-4D97-AF65-F5344CB8AC3E}">
        <p14:creationId xmlns:p14="http://schemas.microsoft.com/office/powerpoint/2010/main" val="218976065"/>
      </p:ext>
    </p:extLst>
  </p:cSld>
  <p:clrMapOvr>
    <a:masterClrMapping/>
  </p:clrMapOvr>
</p:sld>
</file>

<file path=ppt/theme/theme1.xml><?xml version="1.0" encoding="utf-8"?>
<a:theme xmlns:a="http://schemas.openxmlformats.org/drawingml/2006/main" name="Jabil">
  <a:themeElements>
    <a:clrScheme name="Custom 1">
      <a:dk1>
        <a:srgbClr val="60605B"/>
      </a:dk1>
      <a:lt1>
        <a:srgbClr val="FFFFFF"/>
      </a:lt1>
      <a:dk2>
        <a:srgbClr val="003C6B"/>
      </a:dk2>
      <a:lt2>
        <a:srgbClr val="008651"/>
      </a:lt2>
      <a:accent1>
        <a:srgbClr val="15BEF0"/>
      </a:accent1>
      <a:accent2>
        <a:srgbClr val="DC582A"/>
      </a:accent2>
      <a:accent3>
        <a:srgbClr val="83BD00"/>
      </a:accent3>
      <a:accent4>
        <a:srgbClr val="702F8A"/>
      </a:accent4>
      <a:accent5>
        <a:srgbClr val="002B49"/>
      </a:accent5>
      <a:accent6>
        <a:srgbClr val="CB333B"/>
      </a:accent6>
      <a:hlink>
        <a:srgbClr val="15BEF0"/>
      </a:hlink>
      <a:folHlink>
        <a:srgbClr val="15BEF0"/>
      </a:folHlink>
    </a:clrScheme>
    <a:fontScheme name="Century Gothic">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9_Supply Chain.pptx" id="{BE4BF1FF-6253-4432-8FC7-7C1083B387CD}" vid="{4DFD3096-48BA-4DB2-8C87-FD03205FECAD}"/>
    </a:ext>
  </a:extLst>
</a:theme>
</file>

<file path=ppt/theme/theme2.xml><?xml version="1.0" encoding="utf-8"?>
<a:theme xmlns:a="http://schemas.openxmlformats.org/drawingml/2006/main" name="2_Jabil">
  <a:themeElements>
    <a:clrScheme name="Custom 17">
      <a:dk1>
        <a:srgbClr val="494949"/>
      </a:dk1>
      <a:lt1>
        <a:srgbClr val="FFFFFF"/>
      </a:lt1>
      <a:dk2>
        <a:srgbClr val="003C6B"/>
      </a:dk2>
      <a:lt2>
        <a:srgbClr val="008651"/>
      </a:lt2>
      <a:accent1>
        <a:srgbClr val="43B7FF"/>
      </a:accent1>
      <a:accent2>
        <a:srgbClr val="DC582A"/>
      </a:accent2>
      <a:accent3>
        <a:srgbClr val="8BB503"/>
      </a:accent3>
      <a:accent4>
        <a:srgbClr val="702F8A"/>
      </a:accent4>
      <a:accent5>
        <a:srgbClr val="002B49"/>
      </a:accent5>
      <a:accent6>
        <a:srgbClr val="BD2832"/>
      </a:accent6>
      <a:hlink>
        <a:srgbClr val="0F80EE"/>
      </a:hlink>
      <a:folHlink>
        <a:srgbClr val="1080EE"/>
      </a:folHlink>
    </a:clrScheme>
    <a:fontScheme name="Grandview">
      <a:majorFont>
        <a:latin typeface="Grandview"/>
        <a:ea typeface=""/>
        <a:cs typeface=""/>
      </a:majorFont>
      <a:minorFont>
        <a:latin typeface="Grandvie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noAutofit/>
      </a:bodyPr>
      <a:lstStyle>
        <a:defPPr algn="l">
          <a:defRPr sz="1500" dirty="0" smtClean="0">
            <a:latin typeface="Grandview" panose="020B0502040204020203"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8df4ecc1-dfa4-474d-adc0-f795c9945782" xsi:nil="true"/>
    <SharedWithUsers xmlns="96a41bf7-7bba-400d-9b09-6d9131e68213">
      <UserInfo>
        <DisplayName>Irma Soto</DisplayName>
        <AccountId>71</AccountId>
        <AccountType/>
      </UserInfo>
      <UserInfo>
        <DisplayName>Mateusz Lukaszewski</DisplayName>
        <AccountId>136</AccountId>
        <AccountType/>
      </UserInfo>
      <UserInfo>
        <DisplayName>Ingrid McDonald</DisplayName>
        <AccountId>5180</AccountId>
        <AccountType/>
      </UserInfo>
      <UserInfo>
        <DisplayName>Rachel Stromberg</DisplayName>
        <AccountId>5316</AccountId>
        <AccountType/>
      </UserInfo>
    </SharedWithUsers>
    <lcf76f155ced4ddcb4097134ff3c332f xmlns="1a2d8a1b-ec49-48b3-a505-2779a2783986">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632AE98D7CDF94BA75353E3FBCD3F42" ma:contentTypeVersion="18" ma:contentTypeDescription="Create a new document." ma:contentTypeScope="" ma:versionID="2df9719f15c3fd71208ee162cf3169f1">
  <xsd:schema xmlns:xsd="http://www.w3.org/2001/XMLSchema" xmlns:xs="http://www.w3.org/2001/XMLSchema" xmlns:p="http://schemas.microsoft.com/office/2006/metadata/properties" xmlns:ns2="1a2d8a1b-ec49-48b3-a505-2779a2783986" xmlns:ns3="96a41bf7-7bba-400d-9b09-6d9131e68213" xmlns:ns4="8df4ecc1-dfa4-474d-adc0-f795c9945782" targetNamespace="http://schemas.microsoft.com/office/2006/metadata/properties" ma:root="true" ma:fieldsID="b7929d9a3ae99606ca1b9bbbb0a43e97" ns2:_="" ns3:_="" ns4:_="">
    <xsd:import namespace="1a2d8a1b-ec49-48b3-a505-2779a2783986"/>
    <xsd:import namespace="96a41bf7-7bba-400d-9b09-6d9131e68213"/>
    <xsd:import namespace="8df4ecc1-dfa4-474d-adc0-f795c994578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4: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a2d8a1b-ec49-48b3-a505-2779a27839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755be00-eece-4a55-a28c-0ca9f7787e2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6a41bf7-7bba-400d-9b09-6d9131e6821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f4ecc1-dfa4-474d-adc0-f795c9945782"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fe46b04f-4d48-4d9e-b2c4-d50fd3d17765}" ma:internalName="TaxCatchAll" ma:showField="CatchAllData" ma:web="96a41bf7-7bba-400d-9b09-6d9131e6821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11188F-B5CF-4637-BDC0-E83EFA9A657D}">
  <ds:schemaRefs>
    <ds:schemaRef ds:uri="http://schemas.microsoft.com/sharepoint/v3/contenttype/forms"/>
  </ds:schemaRefs>
</ds:datastoreItem>
</file>

<file path=customXml/itemProps2.xml><?xml version="1.0" encoding="utf-8"?>
<ds:datastoreItem xmlns:ds="http://schemas.openxmlformats.org/officeDocument/2006/customXml" ds:itemID="{18B44CEB-53E9-4FE0-A40B-971794A45B63}">
  <ds:schemaRefs>
    <ds:schemaRef ds:uri="1a2d8a1b-ec49-48b3-a505-2779a2783986"/>
    <ds:schemaRef ds:uri="http://www.w3.org/XML/1998/namespace"/>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8df4ecc1-dfa4-474d-adc0-f795c9945782"/>
    <ds:schemaRef ds:uri="http://purl.org/dc/elements/1.1/"/>
    <ds:schemaRef ds:uri="96a41bf7-7bba-400d-9b09-6d9131e68213"/>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D1BF4E31-94A5-4C31-95A6-BB0E79D4E532}"/>
</file>

<file path=docProps/app.xml><?xml version="1.0" encoding="utf-8"?>
<Properties xmlns="http://schemas.openxmlformats.org/officeDocument/2006/extended-properties" xmlns:vt="http://schemas.openxmlformats.org/officeDocument/2006/docPropsVTypes">
  <TotalTime>20141</TotalTime>
  <Words>2975</Words>
  <Application>Microsoft Office PowerPoint</Application>
  <PresentationFormat>Panorámica</PresentationFormat>
  <Paragraphs>422</Paragraphs>
  <Slides>20</Slides>
  <Notes>0</Notes>
  <HiddenSlides>0</HiddenSlides>
  <MMClips>0</MMClips>
  <ScaleCrop>false</ScaleCrop>
  <HeadingPairs>
    <vt:vector size="4" baseType="variant">
      <vt:variant>
        <vt:lpstr>Tema</vt:lpstr>
      </vt:variant>
      <vt:variant>
        <vt:i4>2</vt:i4>
      </vt:variant>
      <vt:variant>
        <vt:lpstr>Títulos de diapositiva</vt:lpstr>
      </vt:variant>
      <vt:variant>
        <vt:i4>20</vt:i4>
      </vt:variant>
    </vt:vector>
  </HeadingPairs>
  <TitlesOfParts>
    <vt:vector size="22" baseType="lpstr">
      <vt:lpstr>Jabil</vt:lpstr>
      <vt:lpstr>2_Jabil</vt:lpstr>
      <vt:lpstr>Supplier Order Collaboration</vt:lpstr>
      <vt:lpstr>PROVEEDORES en e2open | Descripción General</vt:lpstr>
      <vt:lpstr>SUPPLIERS EN e2open |  Tipos de Proveedores</vt:lpstr>
      <vt:lpstr>PROVEEDORES EN e2open |  Opciones de Colaboración</vt:lpstr>
      <vt:lpstr>DETALLES DE LA COMUNICACIÓN</vt:lpstr>
      <vt:lpstr>CAMBIO DE ESTADO EN LAS POs EN e2open</vt:lpstr>
      <vt:lpstr>PROVEEDORES Email-based </vt:lpstr>
      <vt:lpstr>PROVEEDORES Email-based</vt:lpstr>
      <vt:lpstr>NOTIFICACIÓN POR CORREO ELECTRÓNICO/MENSAJE DE TEXTO</vt:lpstr>
      <vt:lpstr>ALERTAS A PROVEEDORES | NOTIFICACIÓN POR MENSAJE DE TEXTO POR CORREO ELECTRÓNICO</vt:lpstr>
      <vt:lpstr>ALERTAS A PROVEEDORES | NOTIFICACIÓN POR MENSAJE DE TEXTO POR CORREO ELECTRÓNICO</vt:lpstr>
      <vt:lpstr>ALERTAS A PROVEEDORES | NOTIFICACIÓN POR MENSAJE DE TEXTO POR CORREO ELECTRÓNICO</vt:lpstr>
      <vt:lpstr>RESPUESTA DEL PROVEEDOR | TEXTO DE CORREO ELECTRÓNICO | OPCIONES DE RESPUESTA</vt:lpstr>
      <vt:lpstr>CAMBIO DE ESTADO EN LAS POS EN e2open</vt:lpstr>
      <vt:lpstr>ALERTA “NEW” / RESUMEN DE LÍNEAS DE POs | RESPUESTA DE TEXTO POR CORREO ELECTRÓNICO</vt:lpstr>
      <vt:lpstr>NEW/OPEN CONFIRMACIÓN DE POs | TEXTO DEL CORREO ELECTRÓNICO</vt:lpstr>
      <vt:lpstr>RESPUESTA DEL PROVEEDOR| ACKNOWLEDGE | TEXTO DEL CORREO ELECTRÓNICO</vt:lpstr>
      <vt:lpstr>RESPUESTA DEL PROVEEDOR| NO COMMIT | TEXTO DEL CORREO ELECTRÓNICO</vt:lpstr>
      <vt:lpstr>Presentación de PowerPoint</vt:lpstr>
      <vt:lpstr>Para más Información, visita nuestro Portal de Proveedores: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E2OPEN – Process Flows</dc:title>
  <dc:creator>Henriett Bakos</dc:creator>
  <cp:lastModifiedBy>Fatima Guzman</cp:lastModifiedBy>
  <cp:revision>276</cp:revision>
  <dcterms:created xsi:type="dcterms:W3CDTF">2022-05-05T08:26:01Z</dcterms:created>
  <dcterms:modified xsi:type="dcterms:W3CDTF">2023-11-13T17:23:27Z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0x010100B632AE98D7CDF94BA75353E3FBCD3F42</vt:lpwstr>
  </property>
  <property fmtid="{D5CDD505-2E9C-101B-9397-08002B2CF9AE}" pid="3" name="MediaServiceImageTags">
    <vt:lpwstr/>
  </property>
</Properties>
</file>