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4"/>
    <p:sldMasterId id="2147483750" r:id="rId5"/>
  </p:sldMasterIdLst>
  <p:notesMasterIdLst>
    <p:notesMasterId r:id="rId28"/>
  </p:notesMasterIdLst>
  <p:sldIdLst>
    <p:sldId id="3416" r:id="rId6"/>
    <p:sldId id="3324" r:id="rId7"/>
    <p:sldId id="3346" r:id="rId8"/>
    <p:sldId id="3388" r:id="rId9"/>
    <p:sldId id="3306" r:id="rId10"/>
    <p:sldId id="3418" r:id="rId11"/>
    <p:sldId id="2134959116" r:id="rId12"/>
    <p:sldId id="3432" r:id="rId13"/>
    <p:sldId id="3433" r:id="rId14"/>
    <p:sldId id="3359" r:id="rId15"/>
    <p:sldId id="3406" r:id="rId16"/>
    <p:sldId id="2134959132" r:id="rId17"/>
    <p:sldId id="3405" r:id="rId18"/>
    <p:sldId id="2134959127" r:id="rId19"/>
    <p:sldId id="3362" r:id="rId20"/>
    <p:sldId id="3407" r:id="rId21"/>
    <p:sldId id="3363" r:id="rId22"/>
    <p:sldId id="3408" r:id="rId23"/>
    <p:sldId id="2134959133" r:id="rId24"/>
    <p:sldId id="3365" r:id="rId25"/>
    <p:sldId id="3340" r:id="rId26"/>
    <p:sldId id="3422"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ummary Section" id="{7EEACD17-2F28-4906-B264-734175374310}">
          <p14:sldIdLst>
            <p14:sldId id="3416"/>
          </p14:sldIdLst>
        </p14:section>
        <p14:section name="SUPPLIERS IN E2O |  COLLABORATION OPTIONS" id="{E57C60B6-9014-43AB-A0D1-535459A2B65F}">
          <p14:sldIdLst>
            <p14:sldId id="3324"/>
            <p14:sldId id="3346"/>
            <p14:sldId id="3388"/>
            <p14:sldId id="3306"/>
            <p14:sldId id="3418"/>
          </p14:sldIdLst>
        </p14:section>
        <p14:section name="LONG TAIL SUPPLIERS - email text" id="{19245C6B-899E-4ECB-9C92-9F2E72FFB41A}">
          <p14:sldIdLst>
            <p14:sldId id="2134959116"/>
            <p14:sldId id="3432"/>
            <p14:sldId id="3433"/>
            <p14:sldId id="3359"/>
            <p14:sldId id="3406"/>
            <p14:sldId id="2134959132"/>
            <p14:sldId id="3405"/>
            <p14:sldId id="2134959127"/>
          </p14:sldIdLst>
        </p14:section>
        <p14:section name="NEW PO / OPEN PO ALERT" id="{7C865620-5141-40E9-BA30-E196EEF30D1A}">
          <p14:sldIdLst>
            <p14:sldId id="3362"/>
            <p14:sldId id="3407"/>
            <p14:sldId id="3363"/>
            <p14:sldId id="3408"/>
          </p14:sldIdLst>
        </p14:section>
        <p14:section name="CANCEL REQUEST ALERT" id="{0A488642-8B7C-463B-A07C-B510A69BFA80}">
          <p14:sldIdLst>
            <p14:sldId id="2134959133"/>
            <p14:sldId id="3365"/>
            <p14:sldId id="3340"/>
            <p14:sldId id="3422"/>
          </p14:sldIdLst>
        </p14:section>
      </p14:sectionLst>
    </p:ex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AB2CE73-1145-808A-E3E4-6109C83C388A}" name="Henriett Bakos" initials="HB" userId="S::henriett_bakos@jabil.com::5d2ec3e7-1a7a-41e3-9159-81dffa35c265" providerId="AD"/>
  <p188:author id="{1C958699-0721-C4D9-777B-DD695FAC814F}" name="Oleksandr Kis" initials="OK" userId="S::oleksandr_kis1@jabil.com::81febe02-dd6e-4325-95b8-48e968bd32bc"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91EEF"/>
    <a:srgbClr val="C64E18"/>
    <a:srgbClr val="131B63"/>
    <a:srgbClr val="E076D1"/>
    <a:srgbClr val="F165CC"/>
    <a:srgbClr val="84307E"/>
    <a:srgbClr val="E88F18"/>
    <a:srgbClr val="D2FBCB"/>
    <a:srgbClr val="A4793A"/>
    <a:srgbClr val="FFDD7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BA4D62D-BED2-1D72-59EE-EE0A5E34D898}" v="48" dt="2023-01-18T09:10:08.117"/>
    <p1510:client id="{3A426BD8-C81F-2D61-FC8F-758F714FFE7E}" v="2" dt="2023-01-18T18:07:10.985"/>
    <p1510:client id="{4CA0060B-89AF-B338-D72E-A393EE935182}" v="143" dt="2023-01-23T14:54:15.47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345" autoAdjust="0"/>
    <p:restoredTop sz="94660"/>
  </p:normalViewPr>
  <p:slideViewPr>
    <p:cSldViewPr snapToGrid="0">
      <p:cViewPr varScale="1">
        <p:scale>
          <a:sx n="104" d="100"/>
          <a:sy n="104" d="100"/>
        </p:scale>
        <p:origin x="1056"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microsoft.com/office/2015/10/relationships/revisionInfo" Target="revisionInfo.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viewProps" Target="viewProps.xml"/><Relationship Id="rId35" Type="http://schemas.microsoft.com/office/2018/10/relationships/authors" Target="authors.xml"/><Relationship Id="rId8" Type="http://schemas.openxmlformats.org/officeDocument/2006/relationships/slide" Target="slides/slide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enriett Bakos" userId="S::henriett_bakos@jabil.com::5d2ec3e7-1a7a-41e3-9159-81dffa35c265" providerId="AD" clId="Web-{4CA0060B-89AF-B338-D72E-A393EE935182}"/>
    <pc:docChg chg="modSld">
      <pc:chgData name="Henriett Bakos" userId="S::henriett_bakos@jabil.com::5d2ec3e7-1a7a-41e3-9159-81dffa35c265" providerId="AD" clId="Web-{4CA0060B-89AF-B338-D72E-A393EE935182}" dt="2023-01-23T14:54:01.426" v="119"/>
      <pc:docMkLst>
        <pc:docMk/>
      </pc:docMkLst>
      <pc:sldChg chg="modSp">
        <pc:chgData name="Henriett Bakos" userId="S::henriett_bakos@jabil.com::5d2ec3e7-1a7a-41e3-9159-81dffa35c265" providerId="AD" clId="Web-{4CA0060B-89AF-B338-D72E-A393EE935182}" dt="2023-01-23T14:53:08.395" v="54"/>
        <pc:sldMkLst>
          <pc:docMk/>
          <pc:sldMk cId="1216925182" sldId="3306"/>
        </pc:sldMkLst>
        <pc:graphicFrameChg chg="mod modGraphic">
          <ac:chgData name="Henriett Bakos" userId="S::henriett_bakos@jabil.com::5d2ec3e7-1a7a-41e3-9159-81dffa35c265" providerId="AD" clId="Web-{4CA0060B-89AF-B338-D72E-A393EE935182}" dt="2023-01-23T14:53:08.395" v="54"/>
          <ac:graphicFrameMkLst>
            <pc:docMk/>
            <pc:sldMk cId="1216925182" sldId="3306"/>
            <ac:graphicFrameMk id="5" creationId="{B2F0409C-8246-E10B-B379-1CEF532C827A}"/>
          </ac:graphicFrameMkLst>
        </pc:graphicFrameChg>
      </pc:sldChg>
      <pc:sldChg chg="modSp">
        <pc:chgData name="Henriett Bakos" userId="S::henriett_bakos@jabil.com::5d2ec3e7-1a7a-41e3-9159-81dffa35c265" providerId="AD" clId="Web-{4CA0060B-89AF-B338-D72E-A393EE935182}" dt="2023-01-23T14:52:23.379" v="15" actId="20577"/>
        <pc:sldMkLst>
          <pc:docMk/>
          <pc:sldMk cId="1913164912" sldId="3346"/>
        </pc:sldMkLst>
        <pc:spChg chg="mod">
          <ac:chgData name="Henriett Bakos" userId="S::henriett_bakos@jabil.com::5d2ec3e7-1a7a-41e3-9159-81dffa35c265" providerId="AD" clId="Web-{4CA0060B-89AF-B338-D72E-A393EE935182}" dt="2023-01-23T14:52:23.379" v="15" actId="20577"/>
          <ac:spMkLst>
            <pc:docMk/>
            <pc:sldMk cId="1913164912" sldId="3346"/>
            <ac:spMk id="7" creationId="{B374919C-2678-E49A-05D7-3715474D6DD4}"/>
          </ac:spMkLst>
        </pc:spChg>
      </pc:sldChg>
      <pc:sldChg chg="modSp">
        <pc:chgData name="Henriett Bakos" userId="S::henriett_bakos@jabil.com::5d2ec3e7-1a7a-41e3-9159-81dffa35c265" providerId="AD" clId="Web-{4CA0060B-89AF-B338-D72E-A393EE935182}" dt="2023-01-23T14:54:01.426" v="119"/>
        <pc:sldMkLst>
          <pc:docMk/>
          <pc:sldMk cId="3180889440" sldId="3359"/>
        </pc:sldMkLst>
        <pc:graphicFrameChg chg="mod modGraphic">
          <ac:chgData name="Henriett Bakos" userId="S::henriett_bakos@jabil.com::5d2ec3e7-1a7a-41e3-9159-81dffa35c265" providerId="AD" clId="Web-{4CA0060B-89AF-B338-D72E-A393EE935182}" dt="2023-01-23T14:54:01.426" v="119"/>
          <ac:graphicFrameMkLst>
            <pc:docMk/>
            <pc:sldMk cId="3180889440" sldId="3359"/>
            <ac:graphicFrameMk id="5" creationId="{A97B374C-0496-7793-31EF-4EE879DDB0A0}"/>
          </ac:graphicFrameMkLst>
        </pc:graphicFrameChg>
      </pc:sldChg>
      <pc:sldChg chg="modSp">
        <pc:chgData name="Henriett Bakos" userId="S::henriett_bakos@jabil.com::5d2ec3e7-1a7a-41e3-9159-81dffa35c265" providerId="AD" clId="Web-{4CA0060B-89AF-B338-D72E-A393EE935182}" dt="2023-01-23T14:52:53.582" v="24"/>
        <pc:sldMkLst>
          <pc:docMk/>
          <pc:sldMk cId="3012219422" sldId="3388"/>
        </pc:sldMkLst>
        <pc:spChg chg="mod">
          <ac:chgData name="Henriett Bakos" userId="S::henriett_bakos@jabil.com::5d2ec3e7-1a7a-41e3-9159-81dffa35c265" providerId="AD" clId="Web-{4CA0060B-89AF-B338-D72E-A393EE935182}" dt="2023-01-23T14:52:48.817" v="22" actId="20577"/>
          <ac:spMkLst>
            <pc:docMk/>
            <pc:sldMk cId="3012219422" sldId="3388"/>
            <ac:spMk id="13" creationId="{75CF439B-2476-D8E9-EC37-82A3953816F5}"/>
          </ac:spMkLst>
        </pc:spChg>
        <pc:graphicFrameChg chg="mod modGraphic">
          <ac:chgData name="Henriett Bakos" userId="S::henriett_bakos@jabil.com::5d2ec3e7-1a7a-41e3-9159-81dffa35c265" providerId="AD" clId="Web-{4CA0060B-89AF-B338-D72E-A393EE935182}" dt="2023-01-23T14:52:53.582" v="24"/>
          <ac:graphicFrameMkLst>
            <pc:docMk/>
            <pc:sldMk cId="3012219422" sldId="3388"/>
            <ac:graphicFrameMk id="6" creationId="{36865B3A-94A5-A12A-1CB1-215CC04F6E7C}"/>
          </ac:graphicFrameMkLst>
        </pc:graphicFrameChg>
      </pc:sldChg>
      <pc:sldChg chg="modSp">
        <pc:chgData name="Henriett Bakos" userId="S::henriett_bakos@jabil.com::5d2ec3e7-1a7a-41e3-9159-81dffa35c265" providerId="AD" clId="Web-{4CA0060B-89AF-B338-D72E-A393EE935182}" dt="2023-01-23T14:52:04.239" v="10" actId="20577"/>
        <pc:sldMkLst>
          <pc:docMk/>
          <pc:sldMk cId="1502886675" sldId="3416"/>
        </pc:sldMkLst>
        <pc:spChg chg="mod">
          <ac:chgData name="Henriett Bakos" userId="S::henriett_bakos@jabil.com::5d2ec3e7-1a7a-41e3-9159-81dffa35c265" providerId="AD" clId="Web-{4CA0060B-89AF-B338-D72E-A393EE935182}" dt="2023-01-23T14:52:04.239" v="10" actId="20577"/>
          <ac:spMkLst>
            <pc:docMk/>
            <pc:sldMk cId="1502886675" sldId="3416"/>
            <ac:spMk id="7" creationId="{447D1AC9-C4CD-E957-689E-3C18CCF929B3}"/>
          </ac:spMkLst>
        </pc:spChg>
      </pc:sldChg>
      <pc:sldChg chg="modSp">
        <pc:chgData name="Henriett Bakos" userId="S::henriett_bakos@jabil.com::5d2ec3e7-1a7a-41e3-9159-81dffa35c265" providerId="AD" clId="Web-{4CA0060B-89AF-B338-D72E-A393EE935182}" dt="2023-01-23T14:53:36.442" v="73" actId="20577"/>
        <pc:sldMkLst>
          <pc:docMk/>
          <pc:sldMk cId="3836634336" sldId="3432"/>
        </pc:sldMkLst>
        <pc:spChg chg="mod">
          <ac:chgData name="Henriett Bakos" userId="S::henriett_bakos@jabil.com::5d2ec3e7-1a7a-41e3-9159-81dffa35c265" providerId="AD" clId="Web-{4CA0060B-89AF-B338-D72E-A393EE935182}" dt="2023-01-23T14:53:36.442" v="73" actId="20577"/>
          <ac:spMkLst>
            <pc:docMk/>
            <pc:sldMk cId="3836634336" sldId="3432"/>
            <ac:spMk id="2" creationId="{592192EC-A6F8-0755-4A6E-C09B7B5B3CFC}"/>
          </ac:spMkLst>
        </pc:spChg>
      </pc:sldChg>
      <pc:sldChg chg="modSp">
        <pc:chgData name="Henriett Bakos" userId="S::henriett_bakos@jabil.com::5d2ec3e7-1a7a-41e3-9159-81dffa35c265" providerId="AD" clId="Web-{4CA0060B-89AF-B338-D72E-A393EE935182}" dt="2023-01-23T14:53:19.254" v="63" actId="20577"/>
        <pc:sldMkLst>
          <pc:docMk/>
          <pc:sldMk cId="212323553" sldId="2134959116"/>
        </pc:sldMkLst>
        <pc:spChg chg="mod">
          <ac:chgData name="Henriett Bakos" userId="S::henriett_bakos@jabil.com::5d2ec3e7-1a7a-41e3-9159-81dffa35c265" providerId="AD" clId="Web-{4CA0060B-89AF-B338-D72E-A393EE935182}" dt="2023-01-23T14:53:19.254" v="63" actId="20577"/>
          <ac:spMkLst>
            <pc:docMk/>
            <pc:sldMk cId="212323553" sldId="2134959116"/>
            <ac:spMk id="7" creationId="{494553AE-7CEB-E889-9C03-AF2832B6357D}"/>
          </ac:spMkLst>
        </pc:spChg>
      </pc:sldChg>
    </pc:docChg>
  </pc:docChgLst>
</pc:chgInfo>
</file>

<file path=ppt/diagrams/_rels/data1.xml.rels><?xml version="1.0" encoding="UTF-8" standalone="yes"?>
<Relationships xmlns="http://schemas.openxmlformats.org/package/2006/relationships"><Relationship Id="rId1" Type="http://schemas.openxmlformats.org/officeDocument/2006/relationships/hyperlink" Target="mailto:mailer@services.e2open.com" TargetMode="External"/></Relationships>
</file>

<file path=ppt/diagrams/_rels/data2.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image" Target="../media/image70.png"/></Relationships>
</file>

<file path=ppt/diagrams/_rels/drawing1.xml.rels><?xml version="1.0" encoding="UTF-8" standalone="yes"?>
<Relationships xmlns="http://schemas.openxmlformats.org/package/2006/relationships"><Relationship Id="rId1" Type="http://schemas.openxmlformats.org/officeDocument/2006/relationships/hyperlink" Target="mailto:mailer@services.e2open.com" TargetMode="External"/></Relationships>
</file>

<file path=ppt/diagrams/_rels/drawing2.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image" Target="../media/image70.png"/></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8281135-7F28-440F-B3DB-71C2CD8C2A09}" type="doc">
      <dgm:prSet loTypeId="urn:microsoft.com/office/officeart/2005/8/layout/process4" loCatId="list" qsTypeId="urn:microsoft.com/office/officeart/2005/8/quickstyle/simple1" qsCatId="simple" csTypeId="urn:microsoft.com/office/officeart/2005/8/colors/accent0_3" csCatId="mainScheme"/>
      <dgm:spPr/>
      <dgm:t>
        <a:bodyPr/>
        <a:lstStyle/>
        <a:p>
          <a:endParaRPr lang="en-US"/>
        </a:p>
      </dgm:t>
    </dgm:pt>
    <dgm:pt modelId="{ED38837D-236F-41A3-B6A8-13203415BA7B}">
      <dgm:prSet custT="1"/>
      <dgm:spPr/>
      <dgm:t>
        <a:bodyPr/>
        <a:lstStyle/>
        <a:p>
          <a:r>
            <a:rPr lang="en-US" sz="1200" b="1" u="sng" noProof="0" dirty="0"/>
            <a:t>Supplier User receives email notifications WITH embedded </a:t>
          </a:r>
          <a:r>
            <a:rPr lang="en-US" sz="1200" u="sng" noProof="0" dirty="0"/>
            <a:t>HTML table </a:t>
          </a:r>
          <a:r>
            <a:rPr lang="en-US" sz="1200" noProof="0" dirty="0"/>
            <a:t>in the email body</a:t>
          </a:r>
        </a:p>
      </dgm:t>
    </dgm:pt>
    <dgm:pt modelId="{A35813D7-918F-4849-B17D-9701C1EEB098}" type="parTrans" cxnId="{89B1BAEE-4625-4F26-8EF6-AB6223C41978}">
      <dgm:prSet/>
      <dgm:spPr/>
      <dgm:t>
        <a:bodyPr/>
        <a:lstStyle/>
        <a:p>
          <a:endParaRPr lang="en-US" sz="1200" noProof="0" dirty="0"/>
        </a:p>
      </dgm:t>
    </dgm:pt>
    <dgm:pt modelId="{3FAE957B-386C-41C2-AB5C-11D4646C69D4}" type="sibTrans" cxnId="{89B1BAEE-4625-4F26-8EF6-AB6223C41978}">
      <dgm:prSet/>
      <dgm:spPr/>
      <dgm:t>
        <a:bodyPr/>
        <a:lstStyle/>
        <a:p>
          <a:endParaRPr lang="en-US" sz="1200" noProof="0" dirty="0"/>
        </a:p>
      </dgm:t>
    </dgm:pt>
    <dgm:pt modelId="{550564DF-C842-40D8-B64F-D7768D75A7B6}">
      <dgm:prSet custT="1"/>
      <dgm:spPr/>
      <dgm:t>
        <a:bodyPr/>
        <a:lstStyle/>
        <a:p>
          <a:r>
            <a:rPr lang="en-US" sz="1200" noProof="0" dirty="0"/>
            <a:t>Only one email address per supplier</a:t>
          </a:r>
        </a:p>
      </dgm:t>
    </dgm:pt>
    <dgm:pt modelId="{0C224DDD-D1B2-4825-AE2D-A9A6CD9364F2}" type="parTrans" cxnId="{B16A5987-87B5-4074-992F-04B568BD860B}">
      <dgm:prSet/>
      <dgm:spPr/>
      <dgm:t>
        <a:bodyPr/>
        <a:lstStyle/>
        <a:p>
          <a:endParaRPr lang="en-US" sz="1200" noProof="0" dirty="0"/>
        </a:p>
      </dgm:t>
    </dgm:pt>
    <dgm:pt modelId="{FC295843-4306-4789-A693-7B0334A6F29F}" type="sibTrans" cxnId="{B16A5987-87B5-4074-992F-04B568BD860B}">
      <dgm:prSet/>
      <dgm:spPr/>
      <dgm:t>
        <a:bodyPr/>
        <a:lstStyle/>
        <a:p>
          <a:endParaRPr lang="en-US" sz="1200" noProof="0" dirty="0"/>
        </a:p>
      </dgm:t>
    </dgm:pt>
    <dgm:pt modelId="{D87191E3-A861-40D6-804D-F9F381A96276}">
      <dgm:prSet custT="1"/>
      <dgm:spPr/>
      <dgm:t>
        <a:bodyPr/>
        <a:lstStyle/>
        <a:p>
          <a:r>
            <a:rPr lang="en-US" sz="1200" u="sng" noProof="0" dirty="0"/>
            <a:t>System mail address</a:t>
          </a:r>
          <a:r>
            <a:rPr lang="en-US" sz="1200" noProof="0" dirty="0"/>
            <a:t>: </a:t>
          </a:r>
          <a:r>
            <a:rPr lang="en-US" sz="1200" b="1" i="0" noProof="0" dirty="0">
              <a:hlinkClick xmlns:r="http://schemas.openxmlformats.org/officeDocument/2006/relationships" r:id="rId1"/>
            </a:rPr>
            <a:t>mailer@services.e2open.com</a:t>
          </a:r>
          <a:r>
            <a:rPr lang="en-US" sz="1200" b="1" i="0" noProof="0" dirty="0"/>
            <a:t> (1)</a:t>
          </a:r>
          <a:endParaRPr lang="en-US" sz="1200" noProof="0" dirty="0"/>
        </a:p>
      </dgm:t>
    </dgm:pt>
    <dgm:pt modelId="{E838FF23-9896-464A-AD74-4BC9063191E8}" type="parTrans" cxnId="{3C6EEF13-2874-4B65-9A52-43A989B95F09}">
      <dgm:prSet/>
      <dgm:spPr/>
      <dgm:t>
        <a:bodyPr/>
        <a:lstStyle/>
        <a:p>
          <a:endParaRPr lang="en-US" sz="1200" noProof="0" dirty="0"/>
        </a:p>
      </dgm:t>
    </dgm:pt>
    <dgm:pt modelId="{71523971-A6C0-4C40-9288-CD97BD122395}" type="sibTrans" cxnId="{3C6EEF13-2874-4B65-9A52-43A989B95F09}">
      <dgm:prSet/>
      <dgm:spPr/>
      <dgm:t>
        <a:bodyPr/>
        <a:lstStyle/>
        <a:p>
          <a:endParaRPr lang="en-US" sz="1200" noProof="0" dirty="0"/>
        </a:p>
      </dgm:t>
    </dgm:pt>
    <dgm:pt modelId="{AA8B120C-4AC6-4E2E-9309-3E07CD4B1C0B}">
      <dgm:prSet custT="1"/>
      <dgm:spPr/>
      <dgm:t>
        <a:bodyPr/>
        <a:lstStyle/>
        <a:p>
          <a:r>
            <a:rPr lang="en-US" sz="1200" noProof="0" dirty="0"/>
            <a:t>Please ensure you are not blocking this mail address!</a:t>
          </a:r>
        </a:p>
      </dgm:t>
    </dgm:pt>
    <dgm:pt modelId="{287D1268-6333-4FEC-AF68-9D7723B66F1F}" type="parTrans" cxnId="{A3212862-0FCA-42DE-BF4A-B31352933211}">
      <dgm:prSet/>
      <dgm:spPr/>
      <dgm:t>
        <a:bodyPr/>
        <a:lstStyle/>
        <a:p>
          <a:endParaRPr lang="en-US" sz="1200" noProof="0" dirty="0"/>
        </a:p>
      </dgm:t>
    </dgm:pt>
    <dgm:pt modelId="{DEFDAB95-CA4E-4D03-BCAF-40B5534462D8}" type="sibTrans" cxnId="{A3212862-0FCA-42DE-BF4A-B31352933211}">
      <dgm:prSet/>
      <dgm:spPr/>
      <dgm:t>
        <a:bodyPr/>
        <a:lstStyle/>
        <a:p>
          <a:endParaRPr lang="en-US" sz="1200" noProof="0" dirty="0"/>
        </a:p>
      </dgm:t>
    </dgm:pt>
    <dgm:pt modelId="{9A452305-6512-45BD-8AF0-2CB865138B7A}">
      <dgm:prSet custT="1"/>
      <dgm:spPr/>
      <dgm:t>
        <a:bodyPr/>
        <a:lstStyle/>
        <a:p>
          <a:r>
            <a:rPr lang="en-US" sz="1200" noProof="0" dirty="0"/>
            <a:t>Email subject is always </a:t>
          </a:r>
          <a:r>
            <a:rPr lang="en-US" sz="1200" b="1" noProof="0" dirty="0"/>
            <a:t>including reference number (2)</a:t>
          </a:r>
          <a:r>
            <a:rPr lang="en-US" sz="1200" noProof="0" dirty="0"/>
            <a:t>– please make sure not delete this number from your reply back email! </a:t>
          </a:r>
        </a:p>
      </dgm:t>
    </dgm:pt>
    <dgm:pt modelId="{E1F18EBD-F63B-4029-B6F0-E007F30463E1}" type="parTrans" cxnId="{DC6606E3-099F-42D2-9A34-1A15ADE0E2FF}">
      <dgm:prSet/>
      <dgm:spPr/>
      <dgm:t>
        <a:bodyPr/>
        <a:lstStyle/>
        <a:p>
          <a:endParaRPr lang="en-US" sz="1200" noProof="0" dirty="0"/>
        </a:p>
      </dgm:t>
    </dgm:pt>
    <dgm:pt modelId="{2DCBEAD5-055C-4E7A-8E66-F6060419AB57}" type="sibTrans" cxnId="{DC6606E3-099F-42D2-9A34-1A15ADE0E2FF}">
      <dgm:prSet/>
      <dgm:spPr/>
      <dgm:t>
        <a:bodyPr/>
        <a:lstStyle/>
        <a:p>
          <a:endParaRPr lang="en-US" sz="1200" noProof="0" dirty="0"/>
        </a:p>
      </dgm:t>
    </dgm:pt>
    <dgm:pt modelId="{E3B5F19E-CA02-47DB-A5F8-39CC54A74E65}" type="pres">
      <dgm:prSet presAssocID="{08281135-7F28-440F-B3DB-71C2CD8C2A09}" presName="Name0" presStyleCnt="0">
        <dgm:presLayoutVars>
          <dgm:dir/>
          <dgm:animLvl val="lvl"/>
          <dgm:resizeHandles val="exact"/>
        </dgm:presLayoutVars>
      </dgm:prSet>
      <dgm:spPr/>
    </dgm:pt>
    <dgm:pt modelId="{8757EBA8-DEE4-45E0-826C-53CD36140751}" type="pres">
      <dgm:prSet presAssocID="{9A452305-6512-45BD-8AF0-2CB865138B7A}" presName="boxAndChildren" presStyleCnt="0"/>
      <dgm:spPr/>
    </dgm:pt>
    <dgm:pt modelId="{24FD64D6-284E-4ACA-8013-301FA58B52C7}" type="pres">
      <dgm:prSet presAssocID="{9A452305-6512-45BD-8AF0-2CB865138B7A}" presName="parentTextBox" presStyleLbl="node1" presStyleIdx="0" presStyleCnt="5"/>
      <dgm:spPr/>
    </dgm:pt>
    <dgm:pt modelId="{B02B6C3C-BDC1-4C95-9201-F45B52CCA4C1}" type="pres">
      <dgm:prSet presAssocID="{DEFDAB95-CA4E-4D03-BCAF-40B5534462D8}" presName="sp" presStyleCnt="0"/>
      <dgm:spPr/>
    </dgm:pt>
    <dgm:pt modelId="{A384C985-34C6-4DF7-B9F5-FE11E75C18C9}" type="pres">
      <dgm:prSet presAssocID="{AA8B120C-4AC6-4E2E-9309-3E07CD4B1C0B}" presName="arrowAndChildren" presStyleCnt="0"/>
      <dgm:spPr/>
    </dgm:pt>
    <dgm:pt modelId="{FDBEC918-665D-42FA-B554-3959A8EE421A}" type="pres">
      <dgm:prSet presAssocID="{AA8B120C-4AC6-4E2E-9309-3E07CD4B1C0B}" presName="parentTextArrow" presStyleLbl="node1" presStyleIdx="1" presStyleCnt="5"/>
      <dgm:spPr/>
    </dgm:pt>
    <dgm:pt modelId="{D01B34EE-38A6-4868-B332-76C4A5B06998}" type="pres">
      <dgm:prSet presAssocID="{71523971-A6C0-4C40-9288-CD97BD122395}" presName="sp" presStyleCnt="0"/>
      <dgm:spPr/>
    </dgm:pt>
    <dgm:pt modelId="{B0763738-8C1E-46ED-8CE2-9EF9A586FC21}" type="pres">
      <dgm:prSet presAssocID="{D87191E3-A861-40D6-804D-F9F381A96276}" presName="arrowAndChildren" presStyleCnt="0"/>
      <dgm:spPr/>
    </dgm:pt>
    <dgm:pt modelId="{8883A966-98C3-4E62-802C-03747D5B7F8B}" type="pres">
      <dgm:prSet presAssocID="{D87191E3-A861-40D6-804D-F9F381A96276}" presName="parentTextArrow" presStyleLbl="node1" presStyleIdx="2" presStyleCnt="5"/>
      <dgm:spPr/>
    </dgm:pt>
    <dgm:pt modelId="{6ACABF0D-7387-49CB-B7A7-B6DD4685B807}" type="pres">
      <dgm:prSet presAssocID="{FC295843-4306-4789-A693-7B0334A6F29F}" presName="sp" presStyleCnt="0"/>
      <dgm:spPr/>
    </dgm:pt>
    <dgm:pt modelId="{2224BA6C-740D-471D-B148-4DDE94F963C2}" type="pres">
      <dgm:prSet presAssocID="{550564DF-C842-40D8-B64F-D7768D75A7B6}" presName="arrowAndChildren" presStyleCnt="0"/>
      <dgm:spPr/>
    </dgm:pt>
    <dgm:pt modelId="{D2A77E2B-4074-4508-9351-4D417741ABE2}" type="pres">
      <dgm:prSet presAssocID="{550564DF-C842-40D8-B64F-D7768D75A7B6}" presName="parentTextArrow" presStyleLbl="node1" presStyleIdx="3" presStyleCnt="5"/>
      <dgm:spPr/>
    </dgm:pt>
    <dgm:pt modelId="{997D50C3-D491-491F-99DE-6379376BFCEC}" type="pres">
      <dgm:prSet presAssocID="{3FAE957B-386C-41C2-AB5C-11D4646C69D4}" presName="sp" presStyleCnt="0"/>
      <dgm:spPr/>
    </dgm:pt>
    <dgm:pt modelId="{00C624FA-D13F-48A9-A645-02508F5E6464}" type="pres">
      <dgm:prSet presAssocID="{ED38837D-236F-41A3-B6A8-13203415BA7B}" presName="arrowAndChildren" presStyleCnt="0"/>
      <dgm:spPr/>
    </dgm:pt>
    <dgm:pt modelId="{5A8FCC2C-7BA2-4BB2-B913-7246A1ACB974}" type="pres">
      <dgm:prSet presAssocID="{ED38837D-236F-41A3-B6A8-13203415BA7B}" presName="parentTextArrow" presStyleLbl="node1" presStyleIdx="4" presStyleCnt="5"/>
      <dgm:spPr/>
    </dgm:pt>
  </dgm:ptLst>
  <dgm:cxnLst>
    <dgm:cxn modelId="{3C6EEF13-2874-4B65-9A52-43A989B95F09}" srcId="{08281135-7F28-440F-B3DB-71C2CD8C2A09}" destId="{D87191E3-A861-40D6-804D-F9F381A96276}" srcOrd="2" destOrd="0" parTransId="{E838FF23-9896-464A-AD74-4BC9063191E8}" sibTransId="{71523971-A6C0-4C40-9288-CD97BD122395}"/>
    <dgm:cxn modelId="{A45F9830-6AD1-43F5-B992-723BEEECA852}" type="presOf" srcId="{AA8B120C-4AC6-4E2E-9309-3E07CD4B1C0B}" destId="{FDBEC918-665D-42FA-B554-3959A8EE421A}" srcOrd="0" destOrd="0" presId="urn:microsoft.com/office/officeart/2005/8/layout/process4"/>
    <dgm:cxn modelId="{A3212862-0FCA-42DE-BF4A-B31352933211}" srcId="{08281135-7F28-440F-B3DB-71C2CD8C2A09}" destId="{AA8B120C-4AC6-4E2E-9309-3E07CD4B1C0B}" srcOrd="3" destOrd="0" parTransId="{287D1268-6333-4FEC-AF68-9D7723B66F1F}" sibTransId="{DEFDAB95-CA4E-4D03-BCAF-40B5534462D8}"/>
    <dgm:cxn modelId="{99CF3E6B-2E9F-45B2-BA9D-8179C3912850}" type="presOf" srcId="{ED38837D-236F-41A3-B6A8-13203415BA7B}" destId="{5A8FCC2C-7BA2-4BB2-B913-7246A1ACB974}" srcOrd="0" destOrd="0" presId="urn:microsoft.com/office/officeart/2005/8/layout/process4"/>
    <dgm:cxn modelId="{21D0CB57-5798-495D-94EF-63F60783DBBC}" type="presOf" srcId="{9A452305-6512-45BD-8AF0-2CB865138B7A}" destId="{24FD64D6-284E-4ACA-8013-301FA58B52C7}" srcOrd="0" destOrd="0" presId="urn:microsoft.com/office/officeart/2005/8/layout/process4"/>
    <dgm:cxn modelId="{B16A5987-87B5-4074-992F-04B568BD860B}" srcId="{08281135-7F28-440F-B3DB-71C2CD8C2A09}" destId="{550564DF-C842-40D8-B64F-D7768D75A7B6}" srcOrd="1" destOrd="0" parTransId="{0C224DDD-D1B2-4825-AE2D-A9A6CD9364F2}" sibTransId="{FC295843-4306-4789-A693-7B0334A6F29F}"/>
    <dgm:cxn modelId="{BBA7BFB3-4841-47FF-A0F2-F0736B0CA7FE}" type="presOf" srcId="{550564DF-C842-40D8-B64F-D7768D75A7B6}" destId="{D2A77E2B-4074-4508-9351-4D417741ABE2}" srcOrd="0" destOrd="0" presId="urn:microsoft.com/office/officeart/2005/8/layout/process4"/>
    <dgm:cxn modelId="{0C1A8ABD-AD13-4ABA-AF42-7FE6ECEE0407}" type="presOf" srcId="{D87191E3-A861-40D6-804D-F9F381A96276}" destId="{8883A966-98C3-4E62-802C-03747D5B7F8B}" srcOrd="0" destOrd="0" presId="urn:microsoft.com/office/officeart/2005/8/layout/process4"/>
    <dgm:cxn modelId="{710638D6-0E78-42D1-97A5-26F03DC08F44}" type="presOf" srcId="{08281135-7F28-440F-B3DB-71C2CD8C2A09}" destId="{E3B5F19E-CA02-47DB-A5F8-39CC54A74E65}" srcOrd="0" destOrd="0" presId="urn:microsoft.com/office/officeart/2005/8/layout/process4"/>
    <dgm:cxn modelId="{DC6606E3-099F-42D2-9A34-1A15ADE0E2FF}" srcId="{08281135-7F28-440F-B3DB-71C2CD8C2A09}" destId="{9A452305-6512-45BD-8AF0-2CB865138B7A}" srcOrd="4" destOrd="0" parTransId="{E1F18EBD-F63B-4029-B6F0-E007F30463E1}" sibTransId="{2DCBEAD5-055C-4E7A-8E66-F6060419AB57}"/>
    <dgm:cxn modelId="{89B1BAEE-4625-4F26-8EF6-AB6223C41978}" srcId="{08281135-7F28-440F-B3DB-71C2CD8C2A09}" destId="{ED38837D-236F-41A3-B6A8-13203415BA7B}" srcOrd="0" destOrd="0" parTransId="{A35813D7-918F-4849-B17D-9701C1EEB098}" sibTransId="{3FAE957B-386C-41C2-AB5C-11D4646C69D4}"/>
    <dgm:cxn modelId="{A6462752-6383-4859-887D-DA7A6B690BC2}" type="presParOf" srcId="{E3B5F19E-CA02-47DB-A5F8-39CC54A74E65}" destId="{8757EBA8-DEE4-45E0-826C-53CD36140751}" srcOrd="0" destOrd="0" presId="urn:microsoft.com/office/officeart/2005/8/layout/process4"/>
    <dgm:cxn modelId="{3531A217-C322-4522-996C-21E4742C8BF3}" type="presParOf" srcId="{8757EBA8-DEE4-45E0-826C-53CD36140751}" destId="{24FD64D6-284E-4ACA-8013-301FA58B52C7}" srcOrd="0" destOrd="0" presId="urn:microsoft.com/office/officeart/2005/8/layout/process4"/>
    <dgm:cxn modelId="{0DE631DB-2739-4074-A4FD-513A75CBA9B4}" type="presParOf" srcId="{E3B5F19E-CA02-47DB-A5F8-39CC54A74E65}" destId="{B02B6C3C-BDC1-4C95-9201-F45B52CCA4C1}" srcOrd="1" destOrd="0" presId="urn:microsoft.com/office/officeart/2005/8/layout/process4"/>
    <dgm:cxn modelId="{0B23E417-273A-45E6-89A4-DA39B0385650}" type="presParOf" srcId="{E3B5F19E-CA02-47DB-A5F8-39CC54A74E65}" destId="{A384C985-34C6-4DF7-B9F5-FE11E75C18C9}" srcOrd="2" destOrd="0" presId="urn:microsoft.com/office/officeart/2005/8/layout/process4"/>
    <dgm:cxn modelId="{056EA32E-B3EA-403A-9007-51EA7037490B}" type="presParOf" srcId="{A384C985-34C6-4DF7-B9F5-FE11E75C18C9}" destId="{FDBEC918-665D-42FA-B554-3959A8EE421A}" srcOrd="0" destOrd="0" presId="urn:microsoft.com/office/officeart/2005/8/layout/process4"/>
    <dgm:cxn modelId="{65824690-2443-4448-9414-1DBF59871858}" type="presParOf" srcId="{E3B5F19E-CA02-47DB-A5F8-39CC54A74E65}" destId="{D01B34EE-38A6-4868-B332-76C4A5B06998}" srcOrd="3" destOrd="0" presId="urn:microsoft.com/office/officeart/2005/8/layout/process4"/>
    <dgm:cxn modelId="{66137A5D-6771-464D-A0E9-B0BBC2E00852}" type="presParOf" srcId="{E3B5F19E-CA02-47DB-A5F8-39CC54A74E65}" destId="{B0763738-8C1E-46ED-8CE2-9EF9A586FC21}" srcOrd="4" destOrd="0" presId="urn:microsoft.com/office/officeart/2005/8/layout/process4"/>
    <dgm:cxn modelId="{D03272CA-6A01-4EF6-B32C-565D1EF2E5B6}" type="presParOf" srcId="{B0763738-8C1E-46ED-8CE2-9EF9A586FC21}" destId="{8883A966-98C3-4E62-802C-03747D5B7F8B}" srcOrd="0" destOrd="0" presId="urn:microsoft.com/office/officeart/2005/8/layout/process4"/>
    <dgm:cxn modelId="{34BF1F08-3E2D-4586-AC22-E9C2E23D8428}" type="presParOf" srcId="{E3B5F19E-CA02-47DB-A5F8-39CC54A74E65}" destId="{6ACABF0D-7387-49CB-B7A7-B6DD4685B807}" srcOrd="5" destOrd="0" presId="urn:microsoft.com/office/officeart/2005/8/layout/process4"/>
    <dgm:cxn modelId="{F8F869FB-50E0-435C-B7B4-25B3D9F5371A}" type="presParOf" srcId="{E3B5F19E-CA02-47DB-A5F8-39CC54A74E65}" destId="{2224BA6C-740D-471D-B148-4DDE94F963C2}" srcOrd="6" destOrd="0" presId="urn:microsoft.com/office/officeart/2005/8/layout/process4"/>
    <dgm:cxn modelId="{C73B7DE8-EE8E-4130-993D-0475ACCC3488}" type="presParOf" srcId="{2224BA6C-740D-471D-B148-4DDE94F963C2}" destId="{D2A77E2B-4074-4508-9351-4D417741ABE2}" srcOrd="0" destOrd="0" presId="urn:microsoft.com/office/officeart/2005/8/layout/process4"/>
    <dgm:cxn modelId="{1218B62B-414A-4EE2-8206-70E686B0F970}" type="presParOf" srcId="{E3B5F19E-CA02-47DB-A5F8-39CC54A74E65}" destId="{997D50C3-D491-491F-99DE-6379376BFCEC}" srcOrd="7" destOrd="0" presId="urn:microsoft.com/office/officeart/2005/8/layout/process4"/>
    <dgm:cxn modelId="{4D637BB3-383A-43D7-B9A6-5E39CFFBBAB8}" type="presParOf" srcId="{E3B5F19E-CA02-47DB-A5F8-39CC54A74E65}" destId="{00C624FA-D13F-48A9-A645-02508F5E6464}" srcOrd="8" destOrd="0" presId="urn:microsoft.com/office/officeart/2005/8/layout/process4"/>
    <dgm:cxn modelId="{5405EB97-4572-477E-AF0A-19EF780B3BD5}" type="presParOf" srcId="{00C624FA-D13F-48A9-A645-02508F5E6464}" destId="{5A8FCC2C-7BA2-4BB2-B913-7246A1ACB974}" srcOrd="0" destOrd="0" presId="urn:microsoft.com/office/officeart/2005/8/layout/process4"/>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CD3BD5C-3632-4B9D-AB6C-9D2F8FAF57AD}" type="doc">
      <dgm:prSet loTypeId="urn:microsoft.com/office/officeart/2018/2/layout/IconLabelList" loCatId="icon" qsTypeId="urn:microsoft.com/office/officeart/2005/8/quickstyle/simple1" qsCatId="simple" csTypeId="urn:microsoft.com/office/officeart/2005/8/colors/accent1_2" csCatId="accent1" phldr="1"/>
      <dgm:spPr/>
    </dgm:pt>
    <dgm:pt modelId="{491EACC6-ADD6-4920-A3A6-42DE6E6177A2}">
      <dgm:prSet phldrT="[Text]"/>
      <dgm:spPr/>
      <dgm:t>
        <a:bodyPr/>
        <a:lstStyle/>
        <a:p>
          <a:pPr>
            <a:lnSpc>
              <a:spcPct val="100000"/>
            </a:lnSpc>
          </a:pPr>
          <a:r>
            <a:rPr lang="en-US" dirty="0">
              <a:solidFill>
                <a:schemeClr val="tx1"/>
              </a:solidFill>
            </a:rPr>
            <a:t>Open the email and click </a:t>
          </a:r>
          <a:r>
            <a:rPr lang="en-US" b="1" dirty="0">
              <a:solidFill>
                <a:schemeClr val="tx1"/>
              </a:solidFill>
            </a:rPr>
            <a:t>Replay</a:t>
          </a:r>
          <a:r>
            <a:rPr lang="hu-HU" dirty="0">
              <a:solidFill>
                <a:schemeClr val="tx1"/>
              </a:solidFill>
            </a:rPr>
            <a:t> </a:t>
          </a:r>
          <a:r>
            <a:rPr lang="en-US" noProof="0" dirty="0">
              <a:solidFill>
                <a:schemeClr val="tx1"/>
              </a:solidFill>
            </a:rPr>
            <a:t>to respond to the collaboration request</a:t>
          </a:r>
          <a:endParaRPr lang="en-US" noProof="0" dirty="0"/>
        </a:p>
      </dgm:t>
    </dgm:pt>
    <dgm:pt modelId="{7A43D924-861A-413B-BE13-E99C921E111D}" type="parTrans" cxnId="{081357E2-243F-49AF-8DCD-0A8EA0DC8872}">
      <dgm:prSet/>
      <dgm:spPr/>
      <dgm:t>
        <a:bodyPr/>
        <a:lstStyle/>
        <a:p>
          <a:endParaRPr lang="en-US"/>
        </a:p>
      </dgm:t>
    </dgm:pt>
    <dgm:pt modelId="{A2668877-53D2-4815-83E9-59DAB59ED320}" type="sibTrans" cxnId="{081357E2-243F-49AF-8DCD-0A8EA0DC8872}">
      <dgm:prSet/>
      <dgm:spPr/>
      <dgm:t>
        <a:bodyPr/>
        <a:lstStyle/>
        <a:p>
          <a:endParaRPr lang="en-US"/>
        </a:p>
      </dgm:t>
    </dgm:pt>
    <dgm:pt modelId="{6C251222-61C3-4FE4-98CC-795193FD0190}">
      <dgm:prSet/>
      <dgm:spPr/>
      <dgm:t>
        <a:bodyPr/>
        <a:lstStyle/>
        <a:p>
          <a:pPr>
            <a:lnSpc>
              <a:spcPct val="100000"/>
            </a:lnSpc>
          </a:pPr>
          <a:r>
            <a:rPr lang="en-US" dirty="0">
              <a:solidFill>
                <a:schemeClr val="tx1"/>
              </a:solidFill>
            </a:rPr>
            <a:t>After Click you will be able to edit the table</a:t>
          </a:r>
          <a:r>
            <a:rPr lang="hu-HU" dirty="0">
              <a:solidFill>
                <a:schemeClr val="tx1"/>
              </a:solidFill>
            </a:rPr>
            <a:t>.</a:t>
          </a:r>
          <a:r>
            <a:rPr lang="en-US" dirty="0">
              <a:solidFill>
                <a:schemeClr val="tx1"/>
              </a:solidFill>
            </a:rPr>
            <a:t> Reply to the </a:t>
          </a:r>
          <a:r>
            <a:rPr lang="en-US" u="sng" dirty="0">
              <a:solidFill>
                <a:schemeClr val="tx1"/>
              </a:solidFill>
            </a:rPr>
            <a:t>email by filling out HTML table </a:t>
          </a:r>
          <a:r>
            <a:rPr lang="en-US" dirty="0">
              <a:solidFill>
                <a:schemeClr val="tx1"/>
              </a:solidFill>
            </a:rPr>
            <a:t>in the email body</a:t>
          </a:r>
          <a:r>
            <a:rPr lang="hu-HU" dirty="0">
              <a:solidFill>
                <a:schemeClr val="tx1"/>
              </a:solidFill>
            </a:rPr>
            <a:t> . </a:t>
          </a:r>
          <a:r>
            <a:rPr lang="en-US" dirty="0">
              <a:solidFill>
                <a:schemeClr val="tx1"/>
              </a:solidFill>
            </a:rPr>
            <a:t>Please follow the instruction from the email</a:t>
          </a:r>
          <a:endParaRPr lang="en-US" noProof="0" dirty="0"/>
        </a:p>
      </dgm:t>
    </dgm:pt>
    <dgm:pt modelId="{7AFC60E9-FC8F-4F76-9060-39F542B38300}" type="parTrans" cxnId="{0AB6C145-D992-4CE9-8D17-E63C0EF04E0C}">
      <dgm:prSet/>
      <dgm:spPr/>
      <dgm:t>
        <a:bodyPr/>
        <a:lstStyle/>
        <a:p>
          <a:endParaRPr lang="en-US"/>
        </a:p>
      </dgm:t>
    </dgm:pt>
    <dgm:pt modelId="{018A58F6-BC61-41C1-AC44-ACB12A9876FE}" type="sibTrans" cxnId="{0AB6C145-D992-4CE9-8D17-E63C0EF04E0C}">
      <dgm:prSet/>
      <dgm:spPr/>
      <dgm:t>
        <a:bodyPr/>
        <a:lstStyle/>
        <a:p>
          <a:endParaRPr lang="en-US"/>
        </a:p>
      </dgm:t>
    </dgm:pt>
    <dgm:pt modelId="{FD5507DD-410A-4037-ADB8-1B34BF07FC27}">
      <dgm:prSet/>
      <dgm:spPr/>
      <dgm:t>
        <a:bodyPr/>
        <a:lstStyle/>
        <a:p>
          <a:pPr>
            <a:lnSpc>
              <a:spcPct val="100000"/>
            </a:lnSpc>
          </a:pPr>
          <a:r>
            <a:rPr lang="en-US" dirty="0"/>
            <a:t>After </a:t>
          </a:r>
          <a:r>
            <a:rPr lang="en-US" noProof="0" dirty="0"/>
            <a:t>your</a:t>
          </a:r>
          <a:r>
            <a:rPr lang="en-US" dirty="0"/>
            <a:t> updates click Send to release PO confirmation to Jabil.</a:t>
          </a:r>
        </a:p>
        <a:p>
          <a:pPr>
            <a:lnSpc>
              <a:spcPct val="100000"/>
            </a:lnSpc>
          </a:pPr>
          <a:r>
            <a:rPr lang="en-US" b="1" dirty="0"/>
            <a:t>Do not change Subject!</a:t>
          </a:r>
          <a:endParaRPr lang="en-US" dirty="0"/>
        </a:p>
      </dgm:t>
    </dgm:pt>
    <dgm:pt modelId="{50D359EB-0175-43D1-92B7-30469A80F6CC}" type="parTrans" cxnId="{44EB5091-24C3-4A7A-8B2E-3AC842CE8618}">
      <dgm:prSet/>
      <dgm:spPr/>
      <dgm:t>
        <a:bodyPr/>
        <a:lstStyle/>
        <a:p>
          <a:endParaRPr lang="en-US"/>
        </a:p>
      </dgm:t>
    </dgm:pt>
    <dgm:pt modelId="{BD85DF5C-DA0B-47C9-AF39-BA7355D6A74E}" type="sibTrans" cxnId="{44EB5091-24C3-4A7A-8B2E-3AC842CE8618}">
      <dgm:prSet/>
      <dgm:spPr/>
      <dgm:t>
        <a:bodyPr/>
        <a:lstStyle/>
        <a:p>
          <a:endParaRPr lang="en-US"/>
        </a:p>
      </dgm:t>
    </dgm:pt>
    <dgm:pt modelId="{5C23F1D4-DA3B-4E82-A18B-D5A110542E81}" type="pres">
      <dgm:prSet presAssocID="{CCD3BD5C-3632-4B9D-AB6C-9D2F8FAF57AD}" presName="root" presStyleCnt="0">
        <dgm:presLayoutVars>
          <dgm:dir/>
          <dgm:resizeHandles val="exact"/>
        </dgm:presLayoutVars>
      </dgm:prSet>
      <dgm:spPr/>
    </dgm:pt>
    <dgm:pt modelId="{C46DCF36-16CE-4EC3-AECF-142529E1B419}" type="pres">
      <dgm:prSet presAssocID="{491EACC6-ADD6-4920-A3A6-42DE6E6177A2}" presName="compNode" presStyleCnt="0"/>
      <dgm:spPr/>
    </dgm:pt>
    <dgm:pt modelId="{37EE8374-73C9-4C68-AA4B-7BD5BE4B9628}" type="pres">
      <dgm:prSet presAssocID="{491EACC6-ADD6-4920-A3A6-42DE6E6177A2}" presName="iconRect" presStyleLbl="node1" presStyleIdx="0" presStyleCnt="3"/>
      <dgm:spPr>
        <a:blipFill rotWithShape="1">
          <a:blip xmlns:r="http://schemas.openxmlformats.org/officeDocument/2006/relationships" r:embed="rId1">
            <a:extLst>
              <a:ext uri="{28A0092B-C50C-407E-A947-70E740481C1C}">
                <a14:useLocalDpi xmlns:a14="http://schemas.microsoft.com/office/drawing/2010/main" val="0"/>
              </a:ext>
            </a:extLst>
          </a:blip>
          <a:srcRect/>
          <a:stretch>
            <a:fillRect/>
          </a:stretch>
        </a:blipFill>
      </dgm:spPr>
    </dgm:pt>
    <dgm:pt modelId="{DE429AFD-1E51-4592-806D-45A44822A652}" type="pres">
      <dgm:prSet presAssocID="{491EACC6-ADD6-4920-A3A6-42DE6E6177A2}" presName="spaceRect" presStyleCnt="0"/>
      <dgm:spPr/>
    </dgm:pt>
    <dgm:pt modelId="{2AF18125-FA11-4F25-B167-4C4D7E2044C6}" type="pres">
      <dgm:prSet presAssocID="{491EACC6-ADD6-4920-A3A6-42DE6E6177A2}" presName="textRect" presStyleLbl="revTx" presStyleIdx="0" presStyleCnt="3">
        <dgm:presLayoutVars>
          <dgm:chMax val="1"/>
          <dgm:chPref val="1"/>
        </dgm:presLayoutVars>
      </dgm:prSet>
      <dgm:spPr/>
    </dgm:pt>
    <dgm:pt modelId="{A7C01D90-034B-440F-A640-6603C72FE2EC}" type="pres">
      <dgm:prSet presAssocID="{A2668877-53D2-4815-83E9-59DAB59ED320}" presName="sibTrans" presStyleCnt="0"/>
      <dgm:spPr/>
    </dgm:pt>
    <dgm:pt modelId="{C1F64E85-8416-425F-B041-A196F58E868B}" type="pres">
      <dgm:prSet presAssocID="{6C251222-61C3-4FE4-98CC-795193FD0190}" presName="compNode" presStyleCnt="0"/>
      <dgm:spPr/>
    </dgm:pt>
    <dgm:pt modelId="{E4E921D8-AF9D-4D11-9333-2740D8659FD6}" type="pres">
      <dgm:prSet presAssocID="{6C251222-61C3-4FE4-98CC-795193FD0190}" presName="iconRect" presStyleLbl="node1" presStyleIdx="1" presStyleCnt="3"/>
      <dgm:spPr>
        <a:blipFill rotWithShape="1">
          <a:blip xmlns:r="http://schemas.openxmlformats.org/officeDocument/2006/relationships" r:embed="rId2">
            <a:extLst>
              <a:ext uri="{28A0092B-C50C-407E-A947-70E740481C1C}">
                <a14:useLocalDpi xmlns:a14="http://schemas.microsoft.com/office/drawing/2010/main" val="0"/>
              </a:ext>
            </a:extLst>
          </a:blip>
          <a:srcRect/>
          <a:stretch>
            <a:fillRect t="-1000" b="-1000"/>
          </a:stretch>
        </a:blipFill>
      </dgm:spPr>
    </dgm:pt>
    <dgm:pt modelId="{6FD6C2C6-6E9E-42C7-8B26-46969BBBB203}" type="pres">
      <dgm:prSet presAssocID="{6C251222-61C3-4FE4-98CC-795193FD0190}" presName="spaceRect" presStyleCnt="0"/>
      <dgm:spPr/>
    </dgm:pt>
    <dgm:pt modelId="{B2558D81-6013-4FBD-9A33-C928DBB6EFF3}" type="pres">
      <dgm:prSet presAssocID="{6C251222-61C3-4FE4-98CC-795193FD0190}" presName="textRect" presStyleLbl="revTx" presStyleIdx="1" presStyleCnt="3" custScaleX="103449">
        <dgm:presLayoutVars>
          <dgm:chMax val="1"/>
          <dgm:chPref val="1"/>
        </dgm:presLayoutVars>
      </dgm:prSet>
      <dgm:spPr/>
    </dgm:pt>
    <dgm:pt modelId="{83F81774-8DD9-4047-8F46-279A7BCE630E}" type="pres">
      <dgm:prSet presAssocID="{018A58F6-BC61-41C1-AC44-ACB12A9876FE}" presName="sibTrans" presStyleCnt="0"/>
      <dgm:spPr/>
    </dgm:pt>
    <dgm:pt modelId="{28C9D839-2D1E-4331-BB5F-EB04DFEBD8CD}" type="pres">
      <dgm:prSet presAssocID="{FD5507DD-410A-4037-ADB8-1B34BF07FC27}" presName="compNode" presStyleCnt="0"/>
      <dgm:spPr/>
    </dgm:pt>
    <dgm:pt modelId="{F2F1415B-EF5E-4B4D-BC3C-E95067C794AD}" type="pres">
      <dgm:prSet presAssocID="{FD5507DD-410A-4037-ADB8-1B34BF07FC27}" presName="iconRect" presStyleLbl="node1" presStyleIdx="2" presStyleCnt="3"/>
      <dgm:spPr>
        <a:blipFill rotWithShape="1">
          <a:blip xmlns:r="http://schemas.openxmlformats.org/officeDocument/2006/relationships" r:embed="rId3"/>
          <a:srcRect/>
          <a:stretch>
            <a:fillRect/>
          </a:stretch>
        </a:blipFill>
      </dgm:spPr>
    </dgm:pt>
    <dgm:pt modelId="{DB8EBC08-4823-45B3-A942-908A59328502}" type="pres">
      <dgm:prSet presAssocID="{FD5507DD-410A-4037-ADB8-1B34BF07FC27}" presName="spaceRect" presStyleCnt="0"/>
      <dgm:spPr/>
    </dgm:pt>
    <dgm:pt modelId="{1A1C2A0B-B250-47B1-9FB9-0A08C5ACC590}" type="pres">
      <dgm:prSet presAssocID="{FD5507DD-410A-4037-ADB8-1B34BF07FC27}" presName="textRect" presStyleLbl="revTx" presStyleIdx="2" presStyleCnt="3" custLinFactNeighborX="5071" custLinFactNeighborY="1283">
        <dgm:presLayoutVars>
          <dgm:chMax val="1"/>
          <dgm:chPref val="1"/>
        </dgm:presLayoutVars>
      </dgm:prSet>
      <dgm:spPr/>
    </dgm:pt>
  </dgm:ptLst>
  <dgm:cxnLst>
    <dgm:cxn modelId="{1B117728-2CB3-4A0A-9EF2-828E70122445}" type="presOf" srcId="{6C251222-61C3-4FE4-98CC-795193FD0190}" destId="{B2558D81-6013-4FBD-9A33-C928DBB6EFF3}" srcOrd="0" destOrd="0" presId="urn:microsoft.com/office/officeart/2018/2/layout/IconLabelList"/>
    <dgm:cxn modelId="{D910A629-4C23-4C53-873E-5E06FDEE631A}" type="presOf" srcId="{491EACC6-ADD6-4920-A3A6-42DE6E6177A2}" destId="{2AF18125-FA11-4F25-B167-4C4D7E2044C6}" srcOrd="0" destOrd="0" presId="urn:microsoft.com/office/officeart/2018/2/layout/IconLabelList"/>
    <dgm:cxn modelId="{0AB6C145-D992-4CE9-8D17-E63C0EF04E0C}" srcId="{CCD3BD5C-3632-4B9D-AB6C-9D2F8FAF57AD}" destId="{6C251222-61C3-4FE4-98CC-795193FD0190}" srcOrd="1" destOrd="0" parTransId="{7AFC60E9-FC8F-4F76-9060-39F542B38300}" sibTransId="{018A58F6-BC61-41C1-AC44-ACB12A9876FE}"/>
    <dgm:cxn modelId="{92E0EC53-47E6-47C9-BAAB-EA26FCAC720F}" type="presOf" srcId="{CCD3BD5C-3632-4B9D-AB6C-9D2F8FAF57AD}" destId="{5C23F1D4-DA3B-4E82-A18B-D5A110542E81}" srcOrd="0" destOrd="0" presId="urn:microsoft.com/office/officeart/2018/2/layout/IconLabelList"/>
    <dgm:cxn modelId="{44EB5091-24C3-4A7A-8B2E-3AC842CE8618}" srcId="{CCD3BD5C-3632-4B9D-AB6C-9D2F8FAF57AD}" destId="{FD5507DD-410A-4037-ADB8-1B34BF07FC27}" srcOrd="2" destOrd="0" parTransId="{50D359EB-0175-43D1-92B7-30469A80F6CC}" sibTransId="{BD85DF5C-DA0B-47C9-AF39-BA7355D6A74E}"/>
    <dgm:cxn modelId="{96AD65CE-982F-4E17-AB20-20CB56732C77}" type="presOf" srcId="{FD5507DD-410A-4037-ADB8-1B34BF07FC27}" destId="{1A1C2A0B-B250-47B1-9FB9-0A08C5ACC590}" srcOrd="0" destOrd="0" presId="urn:microsoft.com/office/officeart/2018/2/layout/IconLabelList"/>
    <dgm:cxn modelId="{081357E2-243F-49AF-8DCD-0A8EA0DC8872}" srcId="{CCD3BD5C-3632-4B9D-AB6C-9D2F8FAF57AD}" destId="{491EACC6-ADD6-4920-A3A6-42DE6E6177A2}" srcOrd="0" destOrd="0" parTransId="{7A43D924-861A-413B-BE13-E99C921E111D}" sibTransId="{A2668877-53D2-4815-83E9-59DAB59ED320}"/>
    <dgm:cxn modelId="{686B544C-BCB3-4689-AF71-351274BA6172}" type="presParOf" srcId="{5C23F1D4-DA3B-4E82-A18B-D5A110542E81}" destId="{C46DCF36-16CE-4EC3-AECF-142529E1B419}" srcOrd="0" destOrd="0" presId="urn:microsoft.com/office/officeart/2018/2/layout/IconLabelList"/>
    <dgm:cxn modelId="{5DCAC339-47E8-48B9-9D07-4F5BBFD1413C}" type="presParOf" srcId="{C46DCF36-16CE-4EC3-AECF-142529E1B419}" destId="{37EE8374-73C9-4C68-AA4B-7BD5BE4B9628}" srcOrd="0" destOrd="0" presId="urn:microsoft.com/office/officeart/2018/2/layout/IconLabelList"/>
    <dgm:cxn modelId="{1ABA20E9-90EE-4A60-9FA4-FBB76A35C87D}" type="presParOf" srcId="{C46DCF36-16CE-4EC3-AECF-142529E1B419}" destId="{DE429AFD-1E51-4592-806D-45A44822A652}" srcOrd="1" destOrd="0" presId="urn:microsoft.com/office/officeart/2018/2/layout/IconLabelList"/>
    <dgm:cxn modelId="{7C598149-F0ED-4A26-A504-B67F8C342CA6}" type="presParOf" srcId="{C46DCF36-16CE-4EC3-AECF-142529E1B419}" destId="{2AF18125-FA11-4F25-B167-4C4D7E2044C6}" srcOrd="2" destOrd="0" presId="urn:microsoft.com/office/officeart/2018/2/layout/IconLabelList"/>
    <dgm:cxn modelId="{E8382046-B3BC-4AE8-AE26-A6C88022A920}" type="presParOf" srcId="{5C23F1D4-DA3B-4E82-A18B-D5A110542E81}" destId="{A7C01D90-034B-440F-A640-6603C72FE2EC}" srcOrd="1" destOrd="0" presId="urn:microsoft.com/office/officeart/2018/2/layout/IconLabelList"/>
    <dgm:cxn modelId="{3BBB24DD-2809-425F-9B70-93E3492ADAB0}" type="presParOf" srcId="{5C23F1D4-DA3B-4E82-A18B-D5A110542E81}" destId="{C1F64E85-8416-425F-B041-A196F58E868B}" srcOrd="2" destOrd="0" presId="urn:microsoft.com/office/officeart/2018/2/layout/IconLabelList"/>
    <dgm:cxn modelId="{A94ACFFF-BC21-4570-B20A-8F51B73EFB84}" type="presParOf" srcId="{C1F64E85-8416-425F-B041-A196F58E868B}" destId="{E4E921D8-AF9D-4D11-9333-2740D8659FD6}" srcOrd="0" destOrd="0" presId="urn:microsoft.com/office/officeart/2018/2/layout/IconLabelList"/>
    <dgm:cxn modelId="{CAF62FC7-3334-4C29-B76E-422131EA53A5}" type="presParOf" srcId="{C1F64E85-8416-425F-B041-A196F58E868B}" destId="{6FD6C2C6-6E9E-42C7-8B26-46969BBBB203}" srcOrd="1" destOrd="0" presId="urn:microsoft.com/office/officeart/2018/2/layout/IconLabelList"/>
    <dgm:cxn modelId="{8E2693A2-D799-4C23-83B9-FA46031D0BF8}" type="presParOf" srcId="{C1F64E85-8416-425F-B041-A196F58E868B}" destId="{B2558D81-6013-4FBD-9A33-C928DBB6EFF3}" srcOrd="2" destOrd="0" presId="urn:microsoft.com/office/officeart/2018/2/layout/IconLabelList"/>
    <dgm:cxn modelId="{5CB3467E-3F74-41C9-AACA-662FAF685E11}" type="presParOf" srcId="{5C23F1D4-DA3B-4E82-A18B-D5A110542E81}" destId="{83F81774-8DD9-4047-8F46-279A7BCE630E}" srcOrd="3" destOrd="0" presId="urn:microsoft.com/office/officeart/2018/2/layout/IconLabelList"/>
    <dgm:cxn modelId="{6321969C-1B72-4C0F-B6BD-020F7A3C1825}" type="presParOf" srcId="{5C23F1D4-DA3B-4E82-A18B-D5A110542E81}" destId="{28C9D839-2D1E-4331-BB5F-EB04DFEBD8CD}" srcOrd="4" destOrd="0" presId="urn:microsoft.com/office/officeart/2018/2/layout/IconLabelList"/>
    <dgm:cxn modelId="{934556F3-E38D-4084-BE2F-68C924E9931A}" type="presParOf" srcId="{28C9D839-2D1E-4331-BB5F-EB04DFEBD8CD}" destId="{F2F1415B-EF5E-4B4D-BC3C-E95067C794AD}" srcOrd="0" destOrd="0" presId="urn:microsoft.com/office/officeart/2018/2/layout/IconLabelList"/>
    <dgm:cxn modelId="{762F0824-CFC1-4436-9BB9-B122B938442D}" type="presParOf" srcId="{28C9D839-2D1E-4331-BB5F-EB04DFEBD8CD}" destId="{DB8EBC08-4823-45B3-A942-908A59328502}" srcOrd="1" destOrd="0" presId="urn:microsoft.com/office/officeart/2018/2/layout/IconLabelList"/>
    <dgm:cxn modelId="{90E471A6-295A-49CD-8A3C-6B5DC3F5B8E7}" type="presParOf" srcId="{28C9D839-2D1E-4331-BB5F-EB04DFEBD8CD}" destId="{1A1C2A0B-B250-47B1-9FB9-0A08C5ACC590}" srcOrd="2" destOrd="0" presId="urn:microsoft.com/office/officeart/2018/2/layout/Icon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4FD64D6-284E-4ACA-8013-301FA58B52C7}">
      <dsp:nvSpPr>
        <dsp:cNvPr id="0" name=""/>
        <dsp:cNvSpPr/>
      </dsp:nvSpPr>
      <dsp:spPr>
        <a:xfrm>
          <a:off x="0" y="3280157"/>
          <a:ext cx="5081663" cy="538137"/>
        </a:xfrm>
        <a:prstGeom prst="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en-US" sz="1200" kern="1200" noProof="0" dirty="0"/>
            <a:t>Email subject is always </a:t>
          </a:r>
          <a:r>
            <a:rPr lang="en-US" sz="1200" b="1" kern="1200" noProof="0" dirty="0"/>
            <a:t>including reference number (2)</a:t>
          </a:r>
          <a:r>
            <a:rPr lang="en-US" sz="1200" kern="1200" noProof="0" dirty="0"/>
            <a:t>– please make sure not delete this number from your reply back email! </a:t>
          </a:r>
        </a:p>
      </dsp:txBody>
      <dsp:txXfrm>
        <a:off x="0" y="3280157"/>
        <a:ext cx="5081663" cy="538137"/>
      </dsp:txXfrm>
    </dsp:sp>
    <dsp:sp modelId="{FDBEC918-665D-42FA-B554-3959A8EE421A}">
      <dsp:nvSpPr>
        <dsp:cNvPr id="0" name=""/>
        <dsp:cNvSpPr/>
      </dsp:nvSpPr>
      <dsp:spPr>
        <a:xfrm rot="10800000">
          <a:off x="0" y="2460574"/>
          <a:ext cx="5081663" cy="827654"/>
        </a:xfrm>
        <a:prstGeom prst="upArrowCallou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en-US" sz="1200" kern="1200" noProof="0" dirty="0"/>
            <a:t>Please ensure you are not blocking this mail address!</a:t>
          </a:r>
        </a:p>
      </dsp:txBody>
      <dsp:txXfrm rot="10800000">
        <a:off x="0" y="2460574"/>
        <a:ext cx="5081663" cy="537785"/>
      </dsp:txXfrm>
    </dsp:sp>
    <dsp:sp modelId="{8883A966-98C3-4E62-802C-03747D5B7F8B}">
      <dsp:nvSpPr>
        <dsp:cNvPr id="0" name=""/>
        <dsp:cNvSpPr/>
      </dsp:nvSpPr>
      <dsp:spPr>
        <a:xfrm rot="10800000">
          <a:off x="0" y="1640991"/>
          <a:ext cx="5081663" cy="827654"/>
        </a:xfrm>
        <a:prstGeom prst="upArrowCallou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en-US" sz="1200" u="sng" kern="1200" noProof="0" dirty="0"/>
            <a:t>System mail address</a:t>
          </a:r>
          <a:r>
            <a:rPr lang="en-US" sz="1200" kern="1200" noProof="0" dirty="0"/>
            <a:t>: </a:t>
          </a:r>
          <a:r>
            <a:rPr lang="en-US" sz="1200" b="1" i="0" kern="1200" noProof="0" dirty="0">
              <a:hlinkClick xmlns:r="http://schemas.openxmlformats.org/officeDocument/2006/relationships" r:id="rId1"/>
            </a:rPr>
            <a:t>mailer@services.e2open.com</a:t>
          </a:r>
          <a:r>
            <a:rPr lang="en-US" sz="1200" b="1" i="0" kern="1200" noProof="0" dirty="0"/>
            <a:t> (1)</a:t>
          </a:r>
          <a:endParaRPr lang="en-US" sz="1200" kern="1200" noProof="0" dirty="0"/>
        </a:p>
      </dsp:txBody>
      <dsp:txXfrm rot="10800000">
        <a:off x="0" y="1640991"/>
        <a:ext cx="5081663" cy="537785"/>
      </dsp:txXfrm>
    </dsp:sp>
    <dsp:sp modelId="{D2A77E2B-4074-4508-9351-4D417741ABE2}">
      <dsp:nvSpPr>
        <dsp:cNvPr id="0" name=""/>
        <dsp:cNvSpPr/>
      </dsp:nvSpPr>
      <dsp:spPr>
        <a:xfrm rot="10800000">
          <a:off x="0" y="821409"/>
          <a:ext cx="5081663" cy="827654"/>
        </a:xfrm>
        <a:prstGeom prst="upArrowCallou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en-US" sz="1200" kern="1200" noProof="0" dirty="0"/>
            <a:t>Only one email address per supplier</a:t>
          </a:r>
        </a:p>
      </dsp:txBody>
      <dsp:txXfrm rot="10800000">
        <a:off x="0" y="821409"/>
        <a:ext cx="5081663" cy="537785"/>
      </dsp:txXfrm>
    </dsp:sp>
    <dsp:sp modelId="{5A8FCC2C-7BA2-4BB2-B913-7246A1ACB974}">
      <dsp:nvSpPr>
        <dsp:cNvPr id="0" name=""/>
        <dsp:cNvSpPr/>
      </dsp:nvSpPr>
      <dsp:spPr>
        <a:xfrm rot="10800000">
          <a:off x="0" y="1826"/>
          <a:ext cx="5081663" cy="827654"/>
        </a:xfrm>
        <a:prstGeom prst="upArrowCallou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en-US" sz="1200" b="1" u="sng" kern="1200" noProof="0" dirty="0"/>
            <a:t>Supplier User receives email notifications WITH embedded </a:t>
          </a:r>
          <a:r>
            <a:rPr lang="en-US" sz="1200" u="sng" kern="1200" noProof="0" dirty="0"/>
            <a:t>HTML table </a:t>
          </a:r>
          <a:r>
            <a:rPr lang="en-US" sz="1200" kern="1200" noProof="0" dirty="0"/>
            <a:t>in the email body</a:t>
          </a:r>
        </a:p>
      </dsp:txBody>
      <dsp:txXfrm rot="10800000">
        <a:off x="0" y="1826"/>
        <a:ext cx="5081663" cy="53778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7EE8374-73C9-4C68-AA4B-7BD5BE4B9628}">
      <dsp:nvSpPr>
        <dsp:cNvPr id="0" name=""/>
        <dsp:cNvSpPr/>
      </dsp:nvSpPr>
      <dsp:spPr>
        <a:xfrm>
          <a:off x="850091" y="692882"/>
          <a:ext cx="1097406" cy="1097406"/>
        </a:xfrm>
        <a:prstGeom prst="rect">
          <a:avLst/>
        </a:prstGeom>
        <a:blipFill rotWithShape="1">
          <a:blip xmlns:r="http://schemas.openxmlformats.org/officeDocument/2006/relationships" r:embed="rId1">
            <a:extLst>
              <a:ext uri="{28A0092B-C50C-407E-A947-70E740481C1C}">
                <a14:useLocalDpi xmlns:a14="http://schemas.microsoft.com/office/drawing/2010/main" val="0"/>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AF18125-FA11-4F25-B167-4C4D7E2044C6}">
      <dsp:nvSpPr>
        <dsp:cNvPr id="0" name=""/>
        <dsp:cNvSpPr/>
      </dsp:nvSpPr>
      <dsp:spPr>
        <a:xfrm>
          <a:off x="179454" y="2111170"/>
          <a:ext cx="2438681"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n-US" sz="1100" kern="1200" dirty="0">
              <a:solidFill>
                <a:schemeClr val="tx1"/>
              </a:solidFill>
            </a:rPr>
            <a:t>Open the email and click </a:t>
          </a:r>
          <a:r>
            <a:rPr lang="en-US" sz="1100" b="1" kern="1200" dirty="0">
              <a:solidFill>
                <a:schemeClr val="tx1"/>
              </a:solidFill>
            </a:rPr>
            <a:t>Replay</a:t>
          </a:r>
          <a:r>
            <a:rPr lang="hu-HU" sz="1100" kern="1200" dirty="0">
              <a:solidFill>
                <a:schemeClr val="tx1"/>
              </a:solidFill>
            </a:rPr>
            <a:t> </a:t>
          </a:r>
          <a:r>
            <a:rPr lang="en-US" sz="1100" kern="1200" noProof="0" dirty="0">
              <a:solidFill>
                <a:schemeClr val="tx1"/>
              </a:solidFill>
            </a:rPr>
            <a:t>to respond to the collaboration request</a:t>
          </a:r>
          <a:endParaRPr lang="en-US" sz="1100" kern="1200" noProof="0" dirty="0"/>
        </a:p>
      </dsp:txBody>
      <dsp:txXfrm>
        <a:off x="179454" y="2111170"/>
        <a:ext cx="2438681" cy="720000"/>
      </dsp:txXfrm>
    </dsp:sp>
    <dsp:sp modelId="{E4E921D8-AF9D-4D11-9333-2740D8659FD6}">
      <dsp:nvSpPr>
        <dsp:cNvPr id="0" name=""/>
        <dsp:cNvSpPr/>
      </dsp:nvSpPr>
      <dsp:spPr>
        <a:xfrm>
          <a:off x="3757597" y="692882"/>
          <a:ext cx="1097406" cy="1097406"/>
        </a:xfrm>
        <a:prstGeom prst="rect">
          <a:avLst/>
        </a:prstGeom>
        <a:blipFill rotWithShape="1">
          <a:blip xmlns:r="http://schemas.openxmlformats.org/officeDocument/2006/relationships" r:embed="rId2">
            <a:extLst>
              <a:ext uri="{28A0092B-C50C-407E-A947-70E740481C1C}">
                <a14:useLocalDpi xmlns:a14="http://schemas.microsoft.com/office/drawing/2010/main" val="0"/>
              </a:ext>
            </a:extLst>
          </a:blip>
          <a:srcRect/>
          <a:stretch>
            <a:fillRect t="-1000" b="-1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2558D81-6013-4FBD-9A33-C928DBB6EFF3}">
      <dsp:nvSpPr>
        <dsp:cNvPr id="0" name=""/>
        <dsp:cNvSpPr/>
      </dsp:nvSpPr>
      <dsp:spPr>
        <a:xfrm>
          <a:off x="3044904" y="2111170"/>
          <a:ext cx="2522791"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n-US" sz="1100" kern="1200" dirty="0">
              <a:solidFill>
                <a:schemeClr val="tx1"/>
              </a:solidFill>
            </a:rPr>
            <a:t>After Click you will be able to edit the table</a:t>
          </a:r>
          <a:r>
            <a:rPr lang="hu-HU" sz="1100" kern="1200" dirty="0">
              <a:solidFill>
                <a:schemeClr val="tx1"/>
              </a:solidFill>
            </a:rPr>
            <a:t>.</a:t>
          </a:r>
          <a:r>
            <a:rPr lang="en-US" sz="1100" kern="1200" dirty="0">
              <a:solidFill>
                <a:schemeClr val="tx1"/>
              </a:solidFill>
            </a:rPr>
            <a:t> Reply to the </a:t>
          </a:r>
          <a:r>
            <a:rPr lang="en-US" sz="1100" u="sng" kern="1200" dirty="0">
              <a:solidFill>
                <a:schemeClr val="tx1"/>
              </a:solidFill>
            </a:rPr>
            <a:t>email by filling out HTML table </a:t>
          </a:r>
          <a:r>
            <a:rPr lang="en-US" sz="1100" kern="1200" dirty="0">
              <a:solidFill>
                <a:schemeClr val="tx1"/>
              </a:solidFill>
            </a:rPr>
            <a:t>in the email body</a:t>
          </a:r>
          <a:r>
            <a:rPr lang="hu-HU" sz="1100" kern="1200" dirty="0">
              <a:solidFill>
                <a:schemeClr val="tx1"/>
              </a:solidFill>
            </a:rPr>
            <a:t> . </a:t>
          </a:r>
          <a:r>
            <a:rPr lang="en-US" sz="1100" kern="1200" dirty="0">
              <a:solidFill>
                <a:schemeClr val="tx1"/>
              </a:solidFill>
            </a:rPr>
            <a:t>Please follow the instruction from the email</a:t>
          </a:r>
          <a:endParaRPr lang="en-US" sz="1100" kern="1200" noProof="0" dirty="0"/>
        </a:p>
      </dsp:txBody>
      <dsp:txXfrm>
        <a:off x="3044904" y="2111170"/>
        <a:ext cx="2522791" cy="720000"/>
      </dsp:txXfrm>
    </dsp:sp>
    <dsp:sp modelId="{F2F1415B-EF5E-4B4D-BC3C-E95067C794AD}">
      <dsp:nvSpPr>
        <dsp:cNvPr id="0" name=""/>
        <dsp:cNvSpPr/>
      </dsp:nvSpPr>
      <dsp:spPr>
        <a:xfrm>
          <a:off x="6665102" y="692882"/>
          <a:ext cx="1097406" cy="1097406"/>
        </a:xfrm>
        <a:prstGeom prst="rect">
          <a:avLst/>
        </a:prstGeom>
        <a:blipFill rotWithShape="1">
          <a:blip xmlns:r="http://schemas.openxmlformats.org/officeDocument/2006/relationships" r:embed="rId3"/>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A1C2A0B-B250-47B1-9FB9-0A08C5ACC590}">
      <dsp:nvSpPr>
        <dsp:cNvPr id="0" name=""/>
        <dsp:cNvSpPr/>
      </dsp:nvSpPr>
      <dsp:spPr>
        <a:xfrm>
          <a:off x="6118130" y="2120408"/>
          <a:ext cx="2438681"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n-US" sz="1100" kern="1200" dirty="0"/>
            <a:t>After </a:t>
          </a:r>
          <a:r>
            <a:rPr lang="en-US" sz="1100" kern="1200" noProof="0" dirty="0"/>
            <a:t>your</a:t>
          </a:r>
          <a:r>
            <a:rPr lang="en-US" sz="1100" kern="1200" dirty="0"/>
            <a:t> updates click Send to release PO confirmation to Jabil.</a:t>
          </a:r>
        </a:p>
        <a:p>
          <a:pPr marL="0" lvl="0" indent="0" algn="ctr" defTabSz="488950">
            <a:lnSpc>
              <a:spcPct val="100000"/>
            </a:lnSpc>
            <a:spcBef>
              <a:spcPct val="0"/>
            </a:spcBef>
            <a:spcAft>
              <a:spcPct val="35000"/>
            </a:spcAft>
            <a:buNone/>
          </a:pPr>
          <a:r>
            <a:rPr lang="en-US" sz="1100" b="1" kern="1200" dirty="0"/>
            <a:t>Do not change Subject!</a:t>
          </a:r>
          <a:endParaRPr lang="en-US" sz="1100" kern="1200" dirty="0"/>
        </a:p>
      </dsp:txBody>
      <dsp:txXfrm>
        <a:off x="6118130" y="2120408"/>
        <a:ext cx="2438681" cy="720000"/>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824CE18-BA6A-406F-B48A-1FEECA4E23B4}" type="datetimeFigureOut">
              <a:rPr lang="en-US" smtClean="0"/>
              <a:t>1/23/2023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EB91FC6-1FF2-4F54-A2C0-3217B213B7EC}" type="slidenum">
              <a:rPr lang="en-US" smtClean="0"/>
              <a:t>‹#›</a:t>
            </a:fld>
            <a:endParaRPr lang="en-US"/>
          </a:p>
        </p:txBody>
      </p:sp>
    </p:spTree>
    <p:extLst>
      <p:ext uri="{BB962C8B-B14F-4D97-AF65-F5344CB8AC3E}">
        <p14:creationId xmlns:p14="http://schemas.microsoft.com/office/powerpoint/2010/main" val="32559053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image" Target="../media/image14.jpeg"/><Relationship Id="rId1" Type="http://schemas.openxmlformats.org/officeDocument/2006/relationships/slideMaster" Target="../slideMasters/slideMaster1.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 Id="rId9" Type="http://schemas.openxmlformats.org/officeDocument/2006/relationships/image" Target="../media/image21.png"/></Relationships>
</file>

<file path=ppt/slideLayouts/_rels/slideLayout11.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image" Target="../media/image15.png"/><Relationship Id="rId1" Type="http://schemas.openxmlformats.org/officeDocument/2006/relationships/slideMaster" Target="../slideMasters/slideMaster1.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4.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7.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hyperlink" Target="https://jabil.sharepoint.com/en/Growth/Communications%20Resource%20Center/Brand%20Strategy" TargetMode="External"/><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8.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9.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30.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jpe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jpe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jpe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9.jpe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40.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jabil.sharepoint.com/en/Growth/Communications%20Resource%20Center/Brand%20Strategy" TargetMode="External"/><Relationship Id="rId1" Type="http://schemas.openxmlformats.org/officeDocument/2006/relationships/slideMaster" Target="../slideMasters/slideMaster1.xml"/><Relationship Id="rId5" Type="http://schemas.openxmlformats.org/officeDocument/2006/relationships/image" Target="../media/image11.png"/><Relationship Id="rId4" Type="http://schemas.openxmlformats.org/officeDocument/2006/relationships/image" Target="../media/image10.png"/></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4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s://jabil.sharepoint.com/en/Growth/Communications%20Resource%20Center/Brand%20Strategy" TargetMode="External"/><Relationship Id="rId1" Type="http://schemas.openxmlformats.org/officeDocument/2006/relationships/slideMaster" Target="../slideMasters/slideMaster1.xml"/><Relationship Id="rId4" Type="http://schemas.openxmlformats.org/officeDocument/2006/relationships/image" Target="../media/image13.png"/></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42.jpe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image" Target="../media/image16.png"/><Relationship Id="rId1" Type="http://schemas.openxmlformats.org/officeDocument/2006/relationships/slideMaster" Target="../slideMasters/slideMaster1.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43.emf"/><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43.emf"/><Relationship Id="rId2" Type="http://schemas.openxmlformats.org/officeDocument/2006/relationships/image" Target="../media/image44.jp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43.emf"/><Relationship Id="rId2" Type="http://schemas.openxmlformats.org/officeDocument/2006/relationships/image" Target="../media/image45.jp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43.emf"/><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43.emf"/><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46.emf"/><Relationship Id="rId2" Type="http://schemas.openxmlformats.org/officeDocument/2006/relationships/image" Target="../media/image44.jp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46.emf"/><Relationship Id="rId2" Type="http://schemas.openxmlformats.org/officeDocument/2006/relationships/image" Target="../media/image47.jp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49.emf"/><Relationship Id="rId2" Type="http://schemas.openxmlformats.org/officeDocument/2006/relationships/image" Target="../media/image48.png"/><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8_Blank">
    <p:spTree>
      <p:nvGrpSpPr>
        <p:cNvPr id="1" name=""/>
        <p:cNvGrpSpPr/>
        <p:nvPr/>
      </p:nvGrpSpPr>
      <p:grpSpPr>
        <a:xfrm>
          <a:off x="0" y="0"/>
          <a:ext cx="0" cy="0"/>
          <a:chOff x="0" y="0"/>
          <a:chExt cx="0" cy="0"/>
        </a:xfrm>
      </p:grpSpPr>
      <p:pic>
        <p:nvPicPr>
          <p:cNvPr id="25" name="Picture 24" descr="A picture containing background pattern&#10;&#10;Description automatically generated">
            <a:extLst>
              <a:ext uri="{FF2B5EF4-FFF2-40B4-BE49-F238E27FC236}">
                <a16:creationId xmlns:a16="http://schemas.microsoft.com/office/drawing/2014/main" id="{6D3B49ED-95FC-C74D-8205-1C58E482AF58}"/>
              </a:ext>
            </a:extLst>
          </p:cNvPr>
          <p:cNvPicPr>
            <a:picLocks noChangeAspect="1"/>
          </p:cNvPicPr>
          <p:nvPr userDrawn="1"/>
        </p:nvPicPr>
        <p:blipFill rotWithShape="1">
          <a:blip r:embed="rId2" cstate="email">
            <a:alphaModFix/>
            <a:extLst>
              <a:ext uri="{28A0092B-C50C-407E-A947-70E740481C1C}">
                <a14:useLocalDpi xmlns:a14="http://schemas.microsoft.com/office/drawing/2010/main"/>
              </a:ext>
            </a:extLst>
          </a:blip>
          <a:srcRect b="-48"/>
          <a:stretch/>
        </p:blipFill>
        <p:spPr>
          <a:xfrm>
            <a:off x="0" y="0"/>
            <a:ext cx="12192000" cy="6881368"/>
          </a:xfrm>
          <a:prstGeom prst="rect">
            <a:avLst/>
          </a:prstGeom>
        </p:spPr>
      </p:pic>
      <p:sp>
        <p:nvSpPr>
          <p:cNvPr id="26" name="Freeform 25">
            <a:extLst>
              <a:ext uri="{FF2B5EF4-FFF2-40B4-BE49-F238E27FC236}">
                <a16:creationId xmlns:a16="http://schemas.microsoft.com/office/drawing/2014/main" id="{C018AB5E-C81C-F14A-940B-21CA99AC4DDA}"/>
              </a:ext>
            </a:extLst>
          </p:cNvPr>
          <p:cNvSpPr/>
          <p:nvPr userDrawn="1"/>
        </p:nvSpPr>
        <p:spPr>
          <a:xfrm>
            <a:off x="0" y="0"/>
            <a:ext cx="10771879" cy="6858000"/>
          </a:xfrm>
          <a:custGeom>
            <a:avLst/>
            <a:gdLst>
              <a:gd name="connsiteX0" fmla="*/ 0 w 10771879"/>
              <a:gd name="connsiteY0" fmla="*/ 0 h 6858000"/>
              <a:gd name="connsiteX1" fmla="*/ 7038976 w 10771879"/>
              <a:gd name="connsiteY1" fmla="*/ 0 h 6858000"/>
              <a:gd name="connsiteX2" fmla="*/ 7038976 w 10771879"/>
              <a:gd name="connsiteY2" fmla="*/ 7030 h 6858000"/>
              <a:gd name="connsiteX3" fmla="*/ 7039037 w 10771879"/>
              <a:gd name="connsiteY3" fmla="*/ 0 h 6858000"/>
              <a:gd name="connsiteX4" fmla="*/ 10771879 w 10771879"/>
              <a:gd name="connsiteY4" fmla="*/ 6858000 h 6858000"/>
              <a:gd name="connsiteX5" fmla="*/ 7038976 w 10771879"/>
              <a:gd name="connsiteY5" fmla="*/ 6858000 h 6858000"/>
              <a:gd name="connsiteX6" fmla="*/ 6979535 w 10771879"/>
              <a:gd name="connsiteY6" fmla="*/ 6858000 h 6858000"/>
              <a:gd name="connsiteX7" fmla="*/ 0 w 10771879"/>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771879" h="6858000">
                <a:moveTo>
                  <a:pt x="0" y="0"/>
                </a:moveTo>
                <a:lnTo>
                  <a:pt x="7038976" y="0"/>
                </a:lnTo>
                <a:lnTo>
                  <a:pt x="7038976" y="7030"/>
                </a:lnTo>
                <a:lnTo>
                  <a:pt x="7039037" y="0"/>
                </a:lnTo>
                <a:lnTo>
                  <a:pt x="10771879" y="6858000"/>
                </a:lnTo>
                <a:lnTo>
                  <a:pt x="7038976" y="6858000"/>
                </a:lnTo>
                <a:lnTo>
                  <a:pt x="6979535" y="6858000"/>
                </a:lnTo>
                <a:lnTo>
                  <a:pt x="0" y="6858000"/>
                </a:lnTo>
                <a:close/>
              </a:path>
            </a:pathLst>
          </a:cu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26">
            <a:extLst>
              <a:ext uri="{FF2B5EF4-FFF2-40B4-BE49-F238E27FC236}">
                <a16:creationId xmlns:a16="http://schemas.microsoft.com/office/drawing/2014/main" id="{C50F57B4-8F00-2944-B954-182F5448A781}"/>
              </a:ext>
            </a:extLst>
          </p:cNvPr>
          <p:cNvSpPr/>
          <p:nvPr userDrawn="1"/>
        </p:nvSpPr>
        <p:spPr>
          <a:xfrm rot="10800000">
            <a:off x="0" y="0"/>
            <a:ext cx="9063905" cy="6858000"/>
          </a:xfrm>
          <a:custGeom>
            <a:avLst/>
            <a:gdLst>
              <a:gd name="connsiteX0" fmla="*/ 9063905 w 9063905"/>
              <a:gd name="connsiteY0" fmla="*/ 6858000 h 6858000"/>
              <a:gd name="connsiteX1" fmla="*/ 5613215 w 9063905"/>
              <a:gd name="connsiteY1" fmla="*/ 6858000 h 6858000"/>
              <a:gd name="connsiteX2" fmla="*/ 3744366 w 9063905"/>
              <a:gd name="connsiteY2" fmla="*/ 6858000 h 6858000"/>
              <a:gd name="connsiteX3" fmla="*/ 0 w 9063905"/>
              <a:gd name="connsiteY3" fmla="*/ 6858000 h 6858000"/>
              <a:gd name="connsiteX4" fmla="*/ 3737391 w 9063905"/>
              <a:gd name="connsiteY4" fmla="*/ 0 h 6858000"/>
              <a:gd name="connsiteX5" fmla="*/ 3744366 w 9063905"/>
              <a:gd name="connsiteY5" fmla="*/ 25501 h 6858000"/>
              <a:gd name="connsiteX6" fmla="*/ 3744366 w 9063905"/>
              <a:gd name="connsiteY6" fmla="*/ 0 h 6858000"/>
              <a:gd name="connsiteX7" fmla="*/ 9063905 w 9063905"/>
              <a:gd name="connsiteY7"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63905" h="6858000">
                <a:moveTo>
                  <a:pt x="9063905" y="6858000"/>
                </a:moveTo>
                <a:lnTo>
                  <a:pt x="5613215" y="6858000"/>
                </a:lnTo>
                <a:lnTo>
                  <a:pt x="3744366" y="6858000"/>
                </a:lnTo>
                <a:lnTo>
                  <a:pt x="0" y="6858000"/>
                </a:lnTo>
                <a:lnTo>
                  <a:pt x="3737391" y="0"/>
                </a:lnTo>
                <a:lnTo>
                  <a:pt x="3744366" y="25501"/>
                </a:lnTo>
                <a:lnTo>
                  <a:pt x="3744366" y="0"/>
                </a:lnTo>
                <a:lnTo>
                  <a:pt x="9063905" y="0"/>
                </a:lnTo>
                <a:close/>
              </a:path>
            </a:pathLst>
          </a:custGeom>
          <a:solidFill>
            <a:schemeClr val="tx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8" name="Group 27">
            <a:extLst>
              <a:ext uri="{FF2B5EF4-FFF2-40B4-BE49-F238E27FC236}">
                <a16:creationId xmlns:a16="http://schemas.microsoft.com/office/drawing/2014/main" id="{CCB3A07B-0B7D-E84B-93FA-3B27DAEE8B82}"/>
              </a:ext>
            </a:extLst>
          </p:cNvPr>
          <p:cNvGrpSpPr/>
          <p:nvPr userDrawn="1"/>
        </p:nvGrpSpPr>
        <p:grpSpPr>
          <a:xfrm>
            <a:off x="7727085" y="904789"/>
            <a:ext cx="346362" cy="1340390"/>
            <a:chOff x="10819113" y="-279033"/>
            <a:chExt cx="990401" cy="3832766"/>
          </a:xfrm>
          <a:solidFill>
            <a:schemeClr val="bg2"/>
          </a:solidFill>
        </p:grpSpPr>
        <p:sp>
          <p:nvSpPr>
            <p:cNvPr id="29" name="Trapezoid 23">
              <a:extLst>
                <a:ext uri="{FF2B5EF4-FFF2-40B4-BE49-F238E27FC236}">
                  <a16:creationId xmlns:a16="http://schemas.microsoft.com/office/drawing/2014/main" id="{E4584ABF-B0E9-314C-A3D5-41DBBC07D054}"/>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rapezoid 21">
              <a:extLst>
                <a:ext uri="{FF2B5EF4-FFF2-40B4-BE49-F238E27FC236}">
                  <a16:creationId xmlns:a16="http://schemas.microsoft.com/office/drawing/2014/main" id="{D2EE21A4-6263-D940-9C70-2A7D6F37E475}"/>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Rectangle 1">
            <a:extLst>
              <a:ext uri="{FF2B5EF4-FFF2-40B4-BE49-F238E27FC236}">
                <a16:creationId xmlns:a16="http://schemas.microsoft.com/office/drawing/2014/main" id="{F073845A-F317-7848-95A3-4FD0B3DFEA66}"/>
              </a:ext>
            </a:extLst>
          </p:cNvPr>
          <p:cNvSpPr/>
          <p:nvPr userDrawn="1"/>
        </p:nvSpPr>
        <p:spPr>
          <a:xfrm>
            <a:off x="690995" y="2497158"/>
            <a:ext cx="6055314" cy="2215991"/>
          </a:xfrm>
          <a:prstGeom prst="rect">
            <a:avLst/>
          </a:prstGeom>
        </p:spPr>
        <p:txBody>
          <a:bodyPr wrap="square">
            <a:spAutoFit/>
          </a:bodyPr>
          <a:lstStyle/>
          <a:p>
            <a:r>
              <a:rPr lang="en-US" sz="1400">
                <a:solidFill>
                  <a:schemeClr val="bg1"/>
                </a:solidFill>
              </a:rPr>
              <a:t>Please read the following instructional pages for information about:</a:t>
            </a:r>
          </a:p>
          <a:p>
            <a:r>
              <a:rPr lang="en-US" sz="1400">
                <a:solidFill>
                  <a:schemeClr val="bg1"/>
                </a:solidFill>
              </a:rPr>
              <a:t>• Data classification</a:t>
            </a:r>
          </a:p>
          <a:p>
            <a:pPr marL="0" marR="0" indent="0" algn="l" defTabSz="914400" rtl="0" eaLnBrk="1" fontAlgn="auto" latinLnBrk="0" hangingPunct="1">
              <a:lnSpc>
                <a:spcPct val="100000"/>
              </a:lnSpc>
              <a:spcBef>
                <a:spcPts val="0"/>
              </a:spcBef>
              <a:spcAft>
                <a:spcPts val="0"/>
              </a:spcAft>
              <a:buClrTx/>
              <a:buSzTx/>
              <a:buFontTx/>
              <a:buNone/>
              <a:tabLst/>
              <a:defRPr/>
            </a:pPr>
            <a:r>
              <a:rPr lang="en-US" sz="1400">
                <a:solidFill>
                  <a:schemeClr val="bg1"/>
                </a:solidFill>
              </a:rPr>
              <a:t>• Slide Layout Library</a:t>
            </a:r>
          </a:p>
          <a:p>
            <a:pPr marL="0" marR="0" indent="0" algn="l" defTabSz="914400" rtl="0" eaLnBrk="1" fontAlgn="auto" latinLnBrk="0" hangingPunct="1">
              <a:lnSpc>
                <a:spcPct val="100000"/>
              </a:lnSpc>
              <a:spcBef>
                <a:spcPts val="0"/>
              </a:spcBef>
              <a:spcAft>
                <a:spcPts val="0"/>
              </a:spcAft>
              <a:buClrTx/>
              <a:buSzTx/>
              <a:buFontTx/>
              <a:buNone/>
              <a:tabLst/>
              <a:defRPr/>
            </a:pPr>
            <a:r>
              <a:rPr lang="en-US" sz="1400">
                <a:solidFill>
                  <a:schemeClr val="bg1"/>
                </a:solidFill>
              </a:rPr>
              <a:t>• Jabil Brand Portal with photo and icon libraries</a:t>
            </a:r>
          </a:p>
          <a:p>
            <a:endParaRPr lang="en-US" sz="1400">
              <a:solidFill>
                <a:schemeClr val="bg1"/>
              </a:solidFill>
            </a:endParaRPr>
          </a:p>
          <a:p>
            <a:r>
              <a:rPr lang="en-US" sz="1400" b="1">
                <a:solidFill>
                  <a:schemeClr val="bg1"/>
                </a:solidFill>
              </a:rPr>
              <a:t>View in Presentation Mode to access hyperlinks.</a:t>
            </a:r>
          </a:p>
          <a:p>
            <a:endParaRPr lang="en-US" sz="1400">
              <a:solidFill>
                <a:schemeClr val="bg1"/>
              </a:solidFill>
            </a:endParaRPr>
          </a:p>
          <a:p>
            <a:r>
              <a:rPr lang="en-US" sz="2000" b="1">
                <a:solidFill>
                  <a:schemeClr val="accent1"/>
                </a:solidFill>
              </a:rPr>
              <a:t>AFTER FINISHING YOUR PRESENTATION,</a:t>
            </a:r>
            <a:br>
              <a:rPr lang="en-US" sz="2000" b="1">
                <a:solidFill>
                  <a:schemeClr val="accent1"/>
                </a:solidFill>
              </a:rPr>
            </a:br>
            <a:r>
              <a:rPr lang="en-US" sz="2000" b="1">
                <a:solidFill>
                  <a:schemeClr val="accent1"/>
                </a:solidFill>
              </a:rPr>
              <a:t>PLEASE DELETE ALL INSTRUCTIONAL PAGES. </a:t>
            </a:r>
          </a:p>
        </p:txBody>
      </p:sp>
      <p:pic>
        <p:nvPicPr>
          <p:cNvPr id="11" name="Picture 10" descr="A picture containing drawing&#10;&#10;Description automatically generated">
            <a:extLst>
              <a:ext uri="{FF2B5EF4-FFF2-40B4-BE49-F238E27FC236}">
                <a16:creationId xmlns:a16="http://schemas.microsoft.com/office/drawing/2014/main" id="{2F76D7E1-6FD0-1940-ADD3-2475B49510EE}"/>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777089" y="5884752"/>
            <a:ext cx="2397368" cy="438912"/>
          </a:xfrm>
          <a:prstGeom prst="rect">
            <a:avLst/>
          </a:prstGeom>
        </p:spPr>
      </p:pic>
    </p:spTree>
    <p:extLst>
      <p:ext uri="{BB962C8B-B14F-4D97-AF65-F5344CB8AC3E}">
        <p14:creationId xmlns:p14="http://schemas.microsoft.com/office/powerpoint/2010/main" val="25535653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pic>
        <p:nvPicPr>
          <p:cNvPr id="36" name="Picture 35">
            <a:extLst>
              <a:ext uri="{FF2B5EF4-FFF2-40B4-BE49-F238E27FC236}">
                <a16:creationId xmlns:a16="http://schemas.microsoft.com/office/drawing/2014/main" id="{EED043F5-8F03-5B4E-998B-3EB3C35C68F1}"/>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6040981" y="0"/>
            <a:ext cx="6138319" cy="4983597"/>
          </a:xfrm>
          <a:prstGeom prst="rect">
            <a:avLst/>
          </a:prstGeom>
        </p:spPr>
      </p:pic>
      <p:pic>
        <p:nvPicPr>
          <p:cNvPr id="5" name="Picture 4">
            <a:extLst>
              <a:ext uri="{FF2B5EF4-FFF2-40B4-BE49-F238E27FC236}">
                <a16:creationId xmlns:a16="http://schemas.microsoft.com/office/drawing/2014/main" id="{C7BB32C8-6AA8-8D47-BF0B-1629ADB54B9C}"/>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777089" y="5884752"/>
            <a:ext cx="2414977" cy="442136"/>
          </a:xfrm>
          <a:prstGeom prst="rect">
            <a:avLst/>
          </a:prstGeom>
        </p:spPr>
      </p:pic>
      <p:sp>
        <p:nvSpPr>
          <p:cNvPr id="52" name="Rectangle 51">
            <a:extLst>
              <a:ext uri="{FF2B5EF4-FFF2-40B4-BE49-F238E27FC236}">
                <a16:creationId xmlns:a16="http://schemas.microsoft.com/office/drawing/2014/main" id="{F8F6ECC2-88AF-6842-93B7-B9DF8585E905}"/>
              </a:ext>
            </a:extLst>
          </p:cNvPr>
          <p:cNvSpPr/>
          <p:nvPr userDrawn="1"/>
        </p:nvSpPr>
        <p:spPr>
          <a:xfrm>
            <a:off x="0" y="-14532"/>
            <a:ext cx="6040982" cy="507589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a:extLst>
              <a:ext uri="{FF2B5EF4-FFF2-40B4-BE49-F238E27FC236}">
                <a16:creationId xmlns:a16="http://schemas.microsoft.com/office/drawing/2014/main" id="{6E6D8E7C-22B7-524A-B228-5AF9D50A7AF3}"/>
              </a:ext>
            </a:extLst>
          </p:cNvPr>
          <p:cNvSpPr/>
          <p:nvPr userDrawn="1"/>
        </p:nvSpPr>
        <p:spPr>
          <a:xfrm>
            <a:off x="0" y="4983597"/>
            <a:ext cx="12192000" cy="188375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5" name="Straight Connector 54">
            <a:extLst>
              <a:ext uri="{FF2B5EF4-FFF2-40B4-BE49-F238E27FC236}">
                <a16:creationId xmlns:a16="http://schemas.microsoft.com/office/drawing/2014/main" id="{CDA65740-2D04-814E-8D9D-6434A9FD99F1}"/>
              </a:ext>
            </a:extLst>
          </p:cNvPr>
          <p:cNvCxnSpPr>
            <a:cxnSpLocks/>
          </p:cNvCxnSpPr>
          <p:nvPr userDrawn="1"/>
        </p:nvCxnSpPr>
        <p:spPr>
          <a:xfrm>
            <a:off x="-12700" y="4978893"/>
            <a:ext cx="12192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C5BFA773-7E8C-384B-A576-D985F7722B04}"/>
              </a:ext>
            </a:extLst>
          </p:cNvPr>
          <p:cNvCxnSpPr>
            <a:cxnSpLocks/>
          </p:cNvCxnSpPr>
          <p:nvPr userDrawn="1"/>
        </p:nvCxnSpPr>
        <p:spPr>
          <a:xfrm>
            <a:off x="669493" y="3545058"/>
            <a:ext cx="0" cy="33129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7874051E-4D2D-5E47-AA25-749AAAB3CEF5}"/>
              </a:ext>
            </a:extLst>
          </p:cNvPr>
          <p:cNvCxnSpPr>
            <a:cxnSpLocks/>
          </p:cNvCxnSpPr>
          <p:nvPr userDrawn="1"/>
        </p:nvCxnSpPr>
        <p:spPr>
          <a:xfrm>
            <a:off x="11513626" y="12682"/>
            <a:ext cx="0" cy="531174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69" name="Title 1">
            <a:extLst>
              <a:ext uri="{FF2B5EF4-FFF2-40B4-BE49-F238E27FC236}">
                <a16:creationId xmlns:a16="http://schemas.microsoft.com/office/drawing/2014/main" id="{9994D7C1-9FF8-E145-BFCE-2375627480BC}"/>
              </a:ext>
            </a:extLst>
          </p:cNvPr>
          <p:cNvSpPr>
            <a:spLocks noGrp="1"/>
          </p:cNvSpPr>
          <p:nvPr>
            <p:ph type="ctrTitle" hasCustomPrompt="1"/>
          </p:nvPr>
        </p:nvSpPr>
        <p:spPr>
          <a:xfrm>
            <a:off x="704312" y="531112"/>
            <a:ext cx="4683700" cy="1802799"/>
          </a:xfrm>
        </p:spPr>
        <p:txBody>
          <a:bodyPr anchor="b">
            <a:normAutofit/>
          </a:bodyPr>
          <a:lstStyle>
            <a:lvl1pPr algn="l">
              <a:defRPr sz="4000">
                <a:solidFill>
                  <a:schemeClr val="bg1"/>
                </a:solidFill>
              </a:defRPr>
            </a:lvl1pPr>
          </a:lstStyle>
          <a:p>
            <a:r>
              <a:rPr lang="en-US"/>
              <a:t>CLICK TO EDIT MASTER TITLE STYLE</a:t>
            </a:r>
          </a:p>
        </p:txBody>
      </p:sp>
      <p:sp>
        <p:nvSpPr>
          <p:cNvPr id="70" name="Subtitle 2">
            <a:extLst>
              <a:ext uri="{FF2B5EF4-FFF2-40B4-BE49-F238E27FC236}">
                <a16:creationId xmlns:a16="http://schemas.microsoft.com/office/drawing/2014/main" id="{8BD641C0-F69B-1D4C-840C-E84776C318EF}"/>
              </a:ext>
            </a:extLst>
          </p:cNvPr>
          <p:cNvSpPr>
            <a:spLocks noGrp="1"/>
          </p:cNvSpPr>
          <p:nvPr>
            <p:ph type="subTitle" idx="1"/>
          </p:nvPr>
        </p:nvSpPr>
        <p:spPr>
          <a:xfrm>
            <a:off x="704312" y="2398302"/>
            <a:ext cx="4683700" cy="831460"/>
          </a:xfrm>
        </p:spPr>
        <p:txBody>
          <a:bodyPr>
            <a:norm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71" name="Text Placeholder 14">
            <a:extLst>
              <a:ext uri="{FF2B5EF4-FFF2-40B4-BE49-F238E27FC236}">
                <a16:creationId xmlns:a16="http://schemas.microsoft.com/office/drawing/2014/main" id="{0D8DFB93-13C1-BA45-9FC2-2FCB69FAEEFA}"/>
              </a:ext>
            </a:extLst>
          </p:cNvPr>
          <p:cNvSpPr>
            <a:spLocks noGrp="1"/>
          </p:cNvSpPr>
          <p:nvPr>
            <p:ph type="body" sz="quarter" idx="10" hasCustomPrompt="1"/>
          </p:nvPr>
        </p:nvSpPr>
        <p:spPr>
          <a:xfrm>
            <a:off x="704851" y="3463869"/>
            <a:ext cx="4683160" cy="1503683"/>
          </a:xfrm>
        </p:spPr>
        <p:txBody>
          <a:bodyPr>
            <a:normAutofit/>
          </a:bodyPr>
          <a:lstStyle>
            <a:lvl1pPr marL="0" indent="0">
              <a:lnSpc>
                <a:spcPts val="1680"/>
              </a:lnSpc>
              <a:buFontTx/>
              <a:buNone/>
              <a:defRPr sz="1400">
                <a:solidFill>
                  <a:schemeClr val="bg1"/>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a:t>PRESENTER’S NAME</a:t>
            </a:r>
            <a:br>
              <a:rPr lang="en-US"/>
            </a:br>
            <a:r>
              <a:rPr lang="en-US"/>
              <a:t>Presenter’s Title</a:t>
            </a:r>
            <a:br>
              <a:rPr lang="en-US"/>
            </a:br>
            <a:r>
              <a:rPr lang="en-US"/>
              <a:t>00.01.2020</a:t>
            </a:r>
          </a:p>
        </p:txBody>
      </p:sp>
      <p:grpSp>
        <p:nvGrpSpPr>
          <p:cNvPr id="22" name="Group 21">
            <a:extLst>
              <a:ext uri="{FF2B5EF4-FFF2-40B4-BE49-F238E27FC236}">
                <a16:creationId xmlns:a16="http://schemas.microsoft.com/office/drawing/2014/main" id="{8C36BC0F-5962-1E40-B5F6-2F56FB24AB62}"/>
              </a:ext>
            </a:extLst>
          </p:cNvPr>
          <p:cNvGrpSpPr/>
          <p:nvPr userDrawn="1"/>
        </p:nvGrpSpPr>
        <p:grpSpPr>
          <a:xfrm>
            <a:off x="6719340" y="5639596"/>
            <a:ext cx="2987683" cy="282321"/>
            <a:chOff x="5059259" y="3924366"/>
            <a:chExt cx="3912923" cy="369751"/>
          </a:xfrm>
        </p:grpSpPr>
        <p:pic>
          <p:nvPicPr>
            <p:cNvPr id="24" name="Picture 23" descr="A picture containing drawing&#10;&#10;Description automatically generated">
              <a:extLst>
                <a:ext uri="{FF2B5EF4-FFF2-40B4-BE49-F238E27FC236}">
                  <a16:creationId xmlns:a16="http://schemas.microsoft.com/office/drawing/2014/main" id="{FAA626D5-217C-F74C-86E4-EEA588150395}"/>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544816" y="3924366"/>
              <a:ext cx="2427366" cy="369711"/>
            </a:xfrm>
            <a:prstGeom prst="rect">
              <a:avLst/>
            </a:prstGeom>
          </p:spPr>
        </p:pic>
        <p:pic>
          <p:nvPicPr>
            <p:cNvPr id="25" name="Picture 24" descr="A picture containing drawing&#10;&#10;Description automatically generated">
              <a:extLst>
                <a:ext uri="{FF2B5EF4-FFF2-40B4-BE49-F238E27FC236}">
                  <a16:creationId xmlns:a16="http://schemas.microsoft.com/office/drawing/2014/main" id="{3247DB18-372C-3447-8524-0797184BBCE2}"/>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059259" y="3924366"/>
              <a:ext cx="1448697" cy="369751"/>
            </a:xfrm>
            <a:prstGeom prst="rect">
              <a:avLst/>
            </a:prstGeom>
          </p:spPr>
        </p:pic>
      </p:grpSp>
      <p:pic>
        <p:nvPicPr>
          <p:cNvPr id="26" name="Picture 25">
            <a:extLst>
              <a:ext uri="{FF2B5EF4-FFF2-40B4-BE49-F238E27FC236}">
                <a16:creationId xmlns:a16="http://schemas.microsoft.com/office/drawing/2014/main" id="{BA041E33-1A2D-2A4F-AC23-726E92B0D6B6}"/>
              </a:ext>
            </a:extLst>
          </p:cNvPr>
          <p:cNvPicPr>
            <a:picLocks noChangeAspect="1"/>
          </p:cNvPicPr>
          <p:nvPr userDrawn="1"/>
        </p:nvPicPr>
        <p:blipFill>
          <a:blip r:embed="rId6" cstate="email">
            <a:extLst>
              <a:ext uri="{28A0092B-C50C-407E-A947-70E740481C1C}">
                <a14:useLocalDpi xmlns:a14="http://schemas.microsoft.com/office/drawing/2010/main"/>
              </a:ext>
            </a:extLst>
          </a:blip>
          <a:srcRect/>
          <a:stretch/>
        </p:blipFill>
        <p:spPr>
          <a:xfrm>
            <a:off x="7853625" y="5639303"/>
            <a:ext cx="1930722" cy="282290"/>
          </a:xfrm>
          <a:prstGeom prst="rect">
            <a:avLst/>
          </a:prstGeom>
        </p:spPr>
      </p:pic>
      <p:grpSp>
        <p:nvGrpSpPr>
          <p:cNvPr id="27" name="Group 26">
            <a:extLst>
              <a:ext uri="{FF2B5EF4-FFF2-40B4-BE49-F238E27FC236}">
                <a16:creationId xmlns:a16="http://schemas.microsoft.com/office/drawing/2014/main" id="{0EDBEF3C-8004-444A-AFDC-E92B560EB275}"/>
              </a:ext>
            </a:extLst>
          </p:cNvPr>
          <p:cNvGrpSpPr/>
          <p:nvPr userDrawn="1"/>
        </p:nvGrpSpPr>
        <p:grpSpPr>
          <a:xfrm>
            <a:off x="6717596" y="5992307"/>
            <a:ext cx="2613640" cy="284967"/>
            <a:chOff x="5057514" y="4377778"/>
            <a:chExt cx="3423045" cy="373217"/>
          </a:xfrm>
        </p:grpSpPr>
        <p:pic>
          <p:nvPicPr>
            <p:cNvPr id="28" name="Picture 27" descr="A picture containing drawing&#10;&#10;Description automatically generated">
              <a:extLst>
                <a:ext uri="{FF2B5EF4-FFF2-40B4-BE49-F238E27FC236}">
                  <a16:creationId xmlns:a16="http://schemas.microsoft.com/office/drawing/2014/main" id="{1CD21F81-A60B-344A-A300-D4CE525B3A7A}"/>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057514" y="4377778"/>
              <a:ext cx="1448697" cy="369751"/>
            </a:xfrm>
            <a:prstGeom prst="rect">
              <a:avLst/>
            </a:prstGeom>
          </p:spPr>
        </p:pic>
        <p:pic>
          <p:nvPicPr>
            <p:cNvPr id="29" name="Picture 28" descr="A picture containing drawing&#10;&#10;Description automatically generated">
              <a:extLst>
                <a:ext uri="{FF2B5EF4-FFF2-40B4-BE49-F238E27FC236}">
                  <a16:creationId xmlns:a16="http://schemas.microsoft.com/office/drawing/2014/main" id="{41B160D9-ACEE-0B40-8E48-35B785F6308A}"/>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6550227" y="4377778"/>
              <a:ext cx="1930332" cy="373217"/>
            </a:xfrm>
            <a:prstGeom prst="rect">
              <a:avLst/>
            </a:prstGeom>
          </p:spPr>
        </p:pic>
      </p:grpSp>
      <p:pic>
        <p:nvPicPr>
          <p:cNvPr id="30" name="Picture 29">
            <a:extLst>
              <a:ext uri="{FF2B5EF4-FFF2-40B4-BE49-F238E27FC236}">
                <a16:creationId xmlns:a16="http://schemas.microsoft.com/office/drawing/2014/main" id="{674CBBCD-1E12-1045-998D-C5C098F8AF50}"/>
              </a:ext>
            </a:extLst>
          </p:cNvPr>
          <p:cNvPicPr>
            <a:picLocks noChangeAspect="1"/>
          </p:cNvPicPr>
          <p:nvPr userDrawn="1"/>
        </p:nvPicPr>
        <p:blipFill>
          <a:blip r:embed="rId8" cstate="email">
            <a:extLst>
              <a:ext uri="{28A0092B-C50C-407E-A947-70E740481C1C}">
                <a14:useLocalDpi xmlns:a14="http://schemas.microsoft.com/office/drawing/2010/main"/>
              </a:ext>
            </a:extLst>
          </a:blip>
          <a:srcRect/>
          <a:stretch/>
        </p:blipFill>
        <p:spPr>
          <a:xfrm>
            <a:off x="7853625" y="5992853"/>
            <a:ext cx="1558135" cy="284996"/>
          </a:xfrm>
          <a:prstGeom prst="rect">
            <a:avLst/>
          </a:prstGeom>
        </p:spPr>
      </p:pic>
      <p:cxnSp>
        <p:nvCxnSpPr>
          <p:cNvPr id="31" name="Straight Connector 30">
            <a:extLst>
              <a:ext uri="{FF2B5EF4-FFF2-40B4-BE49-F238E27FC236}">
                <a16:creationId xmlns:a16="http://schemas.microsoft.com/office/drawing/2014/main" id="{3D818158-B86D-7F4E-8EBC-18B03C7C46DD}"/>
              </a:ext>
            </a:extLst>
          </p:cNvPr>
          <p:cNvCxnSpPr/>
          <p:nvPr userDrawn="1"/>
        </p:nvCxnSpPr>
        <p:spPr>
          <a:xfrm>
            <a:off x="6044761" y="5336551"/>
            <a:ext cx="0" cy="1170084"/>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32" name="Picture 31" descr="A picture containing drawing&#10;&#10;Description automatically generated">
            <a:extLst>
              <a:ext uri="{FF2B5EF4-FFF2-40B4-BE49-F238E27FC236}">
                <a16:creationId xmlns:a16="http://schemas.microsoft.com/office/drawing/2014/main" id="{17C32437-C494-E34A-8462-2D89C9DAA2D1}"/>
              </a:ext>
            </a:extLst>
          </p:cNvPr>
          <p:cNvPicPr>
            <a:picLocks noChangeAspect="1"/>
          </p:cNvPicPr>
          <p:nvPr userDrawn="1"/>
        </p:nvPicPr>
        <p:blipFill>
          <a:blip r:embed="rId9" cstate="print">
            <a:extLst>
              <a:ext uri="{28A0092B-C50C-407E-A947-70E740481C1C}">
                <a14:useLocalDpi xmlns:a14="http://schemas.microsoft.com/office/drawing/2010/main"/>
              </a:ext>
            </a:extLst>
          </a:blip>
          <a:stretch>
            <a:fillRect/>
          </a:stretch>
        </p:blipFill>
        <p:spPr>
          <a:xfrm>
            <a:off x="1791354" y="5661980"/>
            <a:ext cx="3486259" cy="612648"/>
          </a:xfrm>
          <a:prstGeom prst="rect">
            <a:avLst/>
          </a:prstGeom>
        </p:spPr>
      </p:pic>
    </p:spTree>
    <p:extLst>
      <p:ext uri="{BB962C8B-B14F-4D97-AF65-F5344CB8AC3E}">
        <p14:creationId xmlns:p14="http://schemas.microsoft.com/office/powerpoint/2010/main" val="16060599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wipe(up)">
                                      <p:cBhvr>
                                        <p:cTn id="7" dur="500"/>
                                        <p:tgtEl>
                                          <p:spTgt spid="56"/>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wipe(left)">
                                      <p:cBhvr>
                                        <p:cTn id="11" dur="750"/>
                                        <p:tgtEl>
                                          <p:spTgt spid="55"/>
                                        </p:tgtEl>
                                      </p:cBhvr>
                                    </p:animEffect>
                                  </p:childTnLst>
                                </p:cTn>
                              </p:par>
                              <p:par>
                                <p:cTn id="12" presetID="22" presetClass="entr" presetSubtype="4" fill="hold" nodeType="withEffect">
                                  <p:stCondLst>
                                    <p:cond delay="0"/>
                                  </p:stCondLst>
                                  <p:childTnLst>
                                    <p:set>
                                      <p:cBhvr>
                                        <p:cTn id="13" dur="1" fill="hold">
                                          <p:stCondLst>
                                            <p:cond delay="0"/>
                                          </p:stCondLst>
                                        </p:cTn>
                                        <p:tgtEl>
                                          <p:spTgt spid="57"/>
                                        </p:tgtEl>
                                        <p:attrNameLst>
                                          <p:attrName>style.visibility</p:attrName>
                                        </p:attrNameLst>
                                      </p:cBhvr>
                                      <p:to>
                                        <p:strVal val="visible"/>
                                      </p:to>
                                    </p:set>
                                    <p:animEffect transition="in" filter="wipe(down)">
                                      <p:cBhvr>
                                        <p:cTn id="14" dur="500"/>
                                        <p:tgtEl>
                                          <p:spTgt spid="57"/>
                                        </p:tgtEl>
                                      </p:cBhvr>
                                    </p:animEffect>
                                  </p:childTnLst>
                                </p:cTn>
                              </p:par>
                              <p:par>
                                <p:cTn id="15" presetID="10" presetClass="entr" presetSubtype="0" fill="hold" nodeType="withEffect">
                                  <p:stCondLst>
                                    <p:cond delay="100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750"/>
                                        <p:tgtEl>
                                          <p:spTgt spid="22"/>
                                        </p:tgtEl>
                                      </p:cBhvr>
                                    </p:animEffect>
                                  </p:childTnLst>
                                </p:cTn>
                              </p:par>
                            </p:childTnLst>
                          </p:cTn>
                        </p:par>
                        <p:par>
                          <p:cTn id="18" fill="hold">
                            <p:stCondLst>
                              <p:cond delay="2250"/>
                            </p:stCondLst>
                            <p:childTnLst>
                              <p:par>
                                <p:cTn id="19" presetID="22" presetClass="entr" presetSubtype="8" fill="hold" nodeType="after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wipe(left)">
                                      <p:cBhvr>
                                        <p:cTn id="21" dur="750"/>
                                        <p:tgtEl>
                                          <p:spTgt spid="26"/>
                                        </p:tgtEl>
                                      </p:cBhvr>
                                    </p:animEffect>
                                  </p:childTnLst>
                                </p:cTn>
                              </p:par>
                            </p:childTnLst>
                          </p:cTn>
                        </p:par>
                        <p:par>
                          <p:cTn id="22" fill="hold">
                            <p:stCondLst>
                              <p:cond delay="3000"/>
                            </p:stCondLst>
                            <p:childTnLst>
                              <p:par>
                                <p:cTn id="23" presetID="10" presetClass="entr" presetSubtype="0" fill="hold" nodeType="afterEffect">
                                  <p:stCondLst>
                                    <p:cond delay="500"/>
                                  </p:stCondLst>
                                  <p:childTnLst>
                                    <p:set>
                                      <p:cBhvr>
                                        <p:cTn id="24" dur="1" fill="hold">
                                          <p:stCondLst>
                                            <p:cond delay="0"/>
                                          </p:stCondLst>
                                        </p:cTn>
                                        <p:tgtEl>
                                          <p:spTgt spid="27"/>
                                        </p:tgtEl>
                                        <p:attrNameLst>
                                          <p:attrName>style.visibility</p:attrName>
                                        </p:attrNameLst>
                                      </p:cBhvr>
                                      <p:to>
                                        <p:strVal val="visible"/>
                                      </p:to>
                                    </p:set>
                                    <p:animEffect transition="in" filter="fade">
                                      <p:cBhvr>
                                        <p:cTn id="25" dur="750"/>
                                        <p:tgtEl>
                                          <p:spTgt spid="27"/>
                                        </p:tgtEl>
                                      </p:cBhvr>
                                    </p:animEffect>
                                  </p:childTnLst>
                                </p:cTn>
                              </p:par>
                            </p:childTnLst>
                          </p:cTn>
                        </p:par>
                        <p:par>
                          <p:cTn id="26" fill="hold">
                            <p:stCondLst>
                              <p:cond delay="4250"/>
                            </p:stCondLst>
                            <p:childTnLst>
                              <p:par>
                                <p:cTn id="27" presetID="22" presetClass="entr" presetSubtype="8" fill="hold" nodeType="after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wipe(left)">
                                      <p:cBhvr>
                                        <p:cTn id="29" dur="75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Picture with Cap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2C3C3E23-B329-D746-98A7-BD0B074173EE}"/>
              </a:ext>
            </a:extLst>
          </p:cNvPr>
          <p:cNvSpPr>
            <a:spLocks noGrp="1"/>
          </p:cNvSpPr>
          <p:nvPr>
            <p:ph type="pic" idx="1"/>
          </p:nvPr>
        </p:nvSpPr>
        <p:spPr>
          <a:xfrm>
            <a:off x="6040984" y="-3345"/>
            <a:ext cx="6151016" cy="4983596"/>
          </a:xfrm>
        </p:spPr>
        <p:txBody>
          <a:bodyPr>
            <a:normAutofit/>
          </a:bodyPr>
          <a:lstStyle>
            <a:lvl1pPr marL="0" indent="0">
              <a:buNone/>
              <a:defRPr sz="1600" b="1">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pic>
        <p:nvPicPr>
          <p:cNvPr id="8" name="Picture 7">
            <a:extLst>
              <a:ext uri="{FF2B5EF4-FFF2-40B4-BE49-F238E27FC236}">
                <a16:creationId xmlns:a16="http://schemas.microsoft.com/office/drawing/2014/main" id="{F4891804-8664-1041-BBBA-1ED63DB47E3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777089" y="5884752"/>
            <a:ext cx="2414977" cy="442136"/>
          </a:xfrm>
          <a:prstGeom prst="rect">
            <a:avLst/>
          </a:prstGeom>
        </p:spPr>
      </p:pic>
      <p:sp>
        <p:nvSpPr>
          <p:cNvPr id="9" name="Rectangle 8">
            <a:extLst>
              <a:ext uri="{FF2B5EF4-FFF2-40B4-BE49-F238E27FC236}">
                <a16:creationId xmlns:a16="http://schemas.microsoft.com/office/drawing/2014/main" id="{270F5173-7DFF-284C-92F2-293D110B4A4F}"/>
              </a:ext>
            </a:extLst>
          </p:cNvPr>
          <p:cNvSpPr/>
          <p:nvPr userDrawn="1"/>
        </p:nvSpPr>
        <p:spPr>
          <a:xfrm>
            <a:off x="2" y="-1"/>
            <a:ext cx="6040982" cy="521825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B6082EBD-B853-5840-B5F9-B09CA401C853}"/>
              </a:ext>
            </a:extLst>
          </p:cNvPr>
          <p:cNvSpPr/>
          <p:nvPr userDrawn="1"/>
        </p:nvSpPr>
        <p:spPr>
          <a:xfrm>
            <a:off x="0" y="4983597"/>
            <a:ext cx="12192000" cy="188375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a:extLst>
              <a:ext uri="{FF2B5EF4-FFF2-40B4-BE49-F238E27FC236}">
                <a16:creationId xmlns:a16="http://schemas.microsoft.com/office/drawing/2014/main" id="{7A3768A9-4416-2049-873D-BE5AD0226D33}"/>
              </a:ext>
            </a:extLst>
          </p:cNvPr>
          <p:cNvCxnSpPr>
            <a:cxnSpLocks/>
          </p:cNvCxnSpPr>
          <p:nvPr userDrawn="1"/>
        </p:nvCxnSpPr>
        <p:spPr>
          <a:xfrm>
            <a:off x="-12700" y="4980251"/>
            <a:ext cx="12192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9F6DC31E-8A0B-8941-85C6-7EBC23C0DFBE}"/>
              </a:ext>
            </a:extLst>
          </p:cNvPr>
          <p:cNvCxnSpPr>
            <a:cxnSpLocks/>
          </p:cNvCxnSpPr>
          <p:nvPr userDrawn="1"/>
        </p:nvCxnSpPr>
        <p:spPr>
          <a:xfrm>
            <a:off x="669493" y="3545058"/>
            <a:ext cx="0" cy="33129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CED511F0-7DBE-AC42-9F4D-5F92CE5C47BC}"/>
              </a:ext>
            </a:extLst>
          </p:cNvPr>
          <p:cNvCxnSpPr>
            <a:cxnSpLocks/>
          </p:cNvCxnSpPr>
          <p:nvPr userDrawn="1"/>
        </p:nvCxnSpPr>
        <p:spPr>
          <a:xfrm>
            <a:off x="11513626" y="12682"/>
            <a:ext cx="0" cy="531174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3" name="Title 1">
            <a:extLst>
              <a:ext uri="{FF2B5EF4-FFF2-40B4-BE49-F238E27FC236}">
                <a16:creationId xmlns:a16="http://schemas.microsoft.com/office/drawing/2014/main" id="{2B8A7865-B97C-A34F-9D3A-AA7475B0ADF8}"/>
              </a:ext>
            </a:extLst>
          </p:cNvPr>
          <p:cNvSpPr>
            <a:spLocks noGrp="1"/>
          </p:cNvSpPr>
          <p:nvPr>
            <p:ph type="ctrTitle" hasCustomPrompt="1"/>
          </p:nvPr>
        </p:nvSpPr>
        <p:spPr>
          <a:xfrm>
            <a:off x="704312" y="531112"/>
            <a:ext cx="4683700" cy="1802799"/>
          </a:xfrm>
        </p:spPr>
        <p:txBody>
          <a:bodyPr anchor="b">
            <a:normAutofit/>
          </a:bodyPr>
          <a:lstStyle>
            <a:lvl1pPr algn="l">
              <a:defRPr sz="4000">
                <a:solidFill>
                  <a:schemeClr val="bg1"/>
                </a:solidFill>
              </a:defRPr>
            </a:lvl1pPr>
          </a:lstStyle>
          <a:p>
            <a:r>
              <a:rPr lang="en-US"/>
              <a:t>CLICK TO EDIT MASTER TITLE STYLE</a:t>
            </a:r>
          </a:p>
        </p:txBody>
      </p:sp>
      <p:sp>
        <p:nvSpPr>
          <p:cNvPr id="24" name="Subtitle 2">
            <a:extLst>
              <a:ext uri="{FF2B5EF4-FFF2-40B4-BE49-F238E27FC236}">
                <a16:creationId xmlns:a16="http://schemas.microsoft.com/office/drawing/2014/main" id="{523F7AA3-5B55-D94F-8DD3-C810DE9ED3FF}"/>
              </a:ext>
            </a:extLst>
          </p:cNvPr>
          <p:cNvSpPr>
            <a:spLocks noGrp="1"/>
          </p:cNvSpPr>
          <p:nvPr>
            <p:ph type="subTitle" idx="10"/>
          </p:nvPr>
        </p:nvSpPr>
        <p:spPr>
          <a:xfrm>
            <a:off x="704312" y="2398302"/>
            <a:ext cx="4683700" cy="831460"/>
          </a:xfrm>
        </p:spPr>
        <p:txBody>
          <a:bodyPr>
            <a:norm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25" name="Text Placeholder 14">
            <a:extLst>
              <a:ext uri="{FF2B5EF4-FFF2-40B4-BE49-F238E27FC236}">
                <a16:creationId xmlns:a16="http://schemas.microsoft.com/office/drawing/2014/main" id="{6A81BBB1-4A31-B84D-A976-E7D5467F47DA}"/>
              </a:ext>
            </a:extLst>
          </p:cNvPr>
          <p:cNvSpPr>
            <a:spLocks noGrp="1"/>
          </p:cNvSpPr>
          <p:nvPr>
            <p:ph type="body" sz="quarter" idx="11" hasCustomPrompt="1"/>
          </p:nvPr>
        </p:nvSpPr>
        <p:spPr>
          <a:xfrm>
            <a:off x="704851" y="3463869"/>
            <a:ext cx="4683160" cy="1503683"/>
          </a:xfrm>
        </p:spPr>
        <p:txBody>
          <a:bodyPr>
            <a:normAutofit/>
          </a:bodyPr>
          <a:lstStyle>
            <a:lvl1pPr marL="0" indent="0">
              <a:lnSpc>
                <a:spcPts val="1680"/>
              </a:lnSpc>
              <a:buFontTx/>
              <a:buNone/>
              <a:defRPr sz="1400">
                <a:solidFill>
                  <a:schemeClr val="bg1"/>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a:t>PRESENTER’S NAME</a:t>
            </a:r>
            <a:br>
              <a:rPr lang="en-US"/>
            </a:br>
            <a:r>
              <a:rPr lang="en-US"/>
              <a:t>Presenter’s Title</a:t>
            </a:r>
            <a:br>
              <a:rPr lang="en-US"/>
            </a:br>
            <a:r>
              <a:rPr lang="en-US"/>
              <a:t>00.01.2020</a:t>
            </a:r>
          </a:p>
        </p:txBody>
      </p:sp>
      <p:grpSp>
        <p:nvGrpSpPr>
          <p:cNvPr id="27" name="Group 26">
            <a:extLst>
              <a:ext uri="{FF2B5EF4-FFF2-40B4-BE49-F238E27FC236}">
                <a16:creationId xmlns:a16="http://schemas.microsoft.com/office/drawing/2014/main" id="{40937D7E-522F-B64A-9425-F952F0E42DFB}"/>
              </a:ext>
            </a:extLst>
          </p:cNvPr>
          <p:cNvGrpSpPr/>
          <p:nvPr userDrawn="1"/>
        </p:nvGrpSpPr>
        <p:grpSpPr>
          <a:xfrm>
            <a:off x="6719340" y="5634052"/>
            <a:ext cx="2987683" cy="282321"/>
            <a:chOff x="5059259" y="3924366"/>
            <a:chExt cx="3912923" cy="369751"/>
          </a:xfrm>
        </p:grpSpPr>
        <p:pic>
          <p:nvPicPr>
            <p:cNvPr id="28" name="Picture 27" descr="A picture containing drawing&#10;&#10;Description automatically generated">
              <a:extLst>
                <a:ext uri="{FF2B5EF4-FFF2-40B4-BE49-F238E27FC236}">
                  <a16:creationId xmlns:a16="http://schemas.microsoft.com/office/drawing/2014/main" id="{1424CACD-F4C2-C34E-9C40-7D18C0861B6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544816" y="3924366"/>
              <a:ext cx="2427366" cy="369711"/>
            </a:xfrm>
            <a:prstGeom prst="rect">
              <a:avLst/>
            </a:prstGeom>
          </p:spPr>
        </p:pic>
        <p:pic>
          <p:nvPicPr>
            <p:cNvPr id="29" name="Picture 28" descr="A picture containing drawing&#10;&#10;Description automatically generated">
              <a:extLst>
                <a:ext uri="{FF2B5EF4-FFF2-40B4-BE49-F238E27FC236}">
                  <a16:creationId xmlns:a16="http://schemas.microsoft.com/office/drawing/2014/main" id="{B9848543-868A-204A-9AEC-BE367328AFA3}"/>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059259" y="3924366"/>
              <a:ext cx="1448697" cy="369751"/>
            </a:xfrm>
            <a:prstGeom prst="rect">
              <a:avLst/>
            </a:prstGeom>
          </p:spPr>
        </p:pic>
      </p:grpSp>
      <p:pic>
        <p:nvPicPr>
          <p:cNvPr id="30" name="Picture 29">
            <a:extLst>
              <a:ext uri="{FF2B5EF4-FFF2-40B4-BE49-F238E27FC236}">
                <a16:creationId xmlns:a16="http://schemas.microsoft.com/office/drawing/2014/main" id="{4FB4A191-FFD8-8246-8942-5C091CA2C02B}"/>
              </a:ext>
            </a:extLst>
          </p:cNvPr>
          <p:cNvPicPr>
            <a:picLocks noChangeAspect="1"/>
          </p:cNvPicPr>
          <p:nvPr userDrawn="1"/>
        </p:nvPicPr>
        <p:blipFill>
          <a:blip r:embed="rId5" cstate="email">
            <a:extLst>
              <a:ext uri="{28A0092B-C50C-407E-A947-70E740481C1C}">
                <a14:useLocalDpi xmlns:a14="http://schemas.microsoft.com/office/drawing/2010/main"/>
              </a:ext>
            </a:extLst>
          </a:blip>
          <a:srcRect/>
          <a:stretch/>
        </p:blipFill>
        <p:spPr>
          <a:xfrm>
            <a:off x="7853625" y="5633759"/>
            <a:ext cx="1930722" cy="282290"/>
          </a:xfrm>
          <a:prstGeom prst="rect">
            <a:avLst/>
          </a:prstGeom>
        </p:spPr>
      </p:pic>
      <p:grpSp>
        <p:nvGrpSpPr>
          <p:cNvPr id="31" name="Group 30">
            <a:extLst>
              <a:ext uri="{FF2B5EF4-FFF2-40B4-BE49-F238E27FC236}">
                <a16:creationId xmlns:a16="http://schemas.microsoft.com/office/drawing/2014/main" id="{3747D5E8-7380-174D-808A-D0B3E876E7EC}"/>
              </a:ext>
            </a:extLst>
          </p:cNvPr>
          <p:cNvGrpSpPr/>
          <p:nvPr userDrawn="1"/>
        </p:nvGrpSpPr>
        <p:grpSpPr>
          <a:xfrm>
            <a:off x="6717596" y="5986763"/>
            <a:ext cx="2613640" cy="284967"/>
            <a:chOff x="5057514" y="4377778"/>
            <a:chExt cx="3423045" cy="373217"/>
          </a:xfrm>
        </p:grpSpPr>
        <p:pic>
          <p:nvPicPr>
            <p:cNvPr id="32" name="Picture 31" descr="A picture containing drawing&#10;&#10;Description automatically generated">
              <a:extLst>
                <a:ext uri="{FF2B5EF4-FFF2-40B4-BE49-F238E27FC236}">
                  <a16:creationId xmlns:a16="http://schemas.microsoft.com/office/drawing/2014/main" id="{7CB78D14-0DC4-2641-9B0A-0989F9BEA6E7}"/>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057514" y="4377778"/>
              <a:ext cx="1448697" cy="369751"/>
            </a:xfrm>
            <a:prstGeom prst="rect">
              <a:avLst/>
            </a:prstGeom>
          </p:spPr>
        </p:pic>
        <p:pic>
          <p:nvPicPr>
            <p:cNvPr id="33" name="Picture 32" descr="A picture containing drawing&#10;&#10;Description automatically generated">
              <a:extLst>
                <a:ext uri="{FF2B5EF4-FFF2-40B4-BE49-F238E27FC236}">
                  <a16:creationId xmlns:a16="http://schemas.microsoft.com/office/drawing/2014/main" id="{1D34A66A-D919-4E42-8DD7-0A15BC8B703B}"/>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550227" y="4377778"/>
              <a:ext cx="1930332" cy="373217"/>
            </a:xfrm>
            <a:prstGeom prst="rect">
              <a:avLst/>
            </a:prstGeom>
          </p:spPr>
        </p:pic>
      </p:grpSp>
      <p:pic>
        <p:nvPicPr>
          <p:cNvPr id="34" name="Picture 33">
            <a:extLst>
              <a:ext uri="{FF2B5EF4-FFF2-40B4-BE49-F238E27FC236}">
                <a16:creationId xmlns:a16="http://schemas.microsoft.com/office/drawing/2014/main" id="{EE690E50-46E2-154B-90A7-23DF675F5A11}"/>
              </a:ext>
            </a:extLst>
          </p:cNvPr>
          <p:cNvPicPr>
            <a:picLocks noChangeAspect="1"/>
          </p:cNvPicPr>
          <p:nvPr userDrawn="1"/>
        </p:nvPicPr>
        <p:blipFill>
          <a:blip r:embed="rId7" cstate="email">
            <a:extLst>
              <a:ext uri="{28A0092B-C50C-407E-A947-70E740481C1C}">
                <a14:useLocalDpi xmlns:a14="http://schemas.microsoft.com/office/drawing/2010/main"/>
              </a:ext>
            </a:extLst>
          </a:blip>
          <a:srcRect/>
          <a:stretch/>
        </p:blipFill>
        <p:spPr>
          <a:xfrm>
            <a:off x="7853625" y="5987309"/>
            <a:ext cx="1558135" cy="284996"/>
          </a:xfrm>
          <a:prstGeom prst="rect">
            <a:avLst/>
          </a:prstGeom>
        </p:spPr>
      </p:pic>
      <p:cxnSp>
        <p:nvCxnSpPr>
          <p:cNvPr id="35" name="Straight Connector 34">
            <a:extLst>
              <a:ext uri="{FF2B5EF4-FFF2-40B4-BE49-F238E27FC236}">
                <a16:creationId xmlns:a16="http://schemas.microsoft.com/office/drawing/2014/main" id="{3D38B908-19DE-9846-887B-DECB55F83F7A}"/>
              </a:ext>
            </a:extLst>
          </p:cNvPr>
          <p:cNvCxnSpPr/>
          <p:nvPr userDrawn="1"/>
        </p:nvCxnSpPr>
        <p:spPr>
          <a:xfrm>
            <a:off x="6044761" y="5331007"/>
            <a:ext cx="0" cy="1170084"/>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36" name="Picture 35" descr="A picture containing drawing&#10;&#10;Description automatically generated">
            <a:extLst>
              <a:ext uri="{FF2B5EF4-FFF2-40B4-BE49-F238E27FC236}">
                <a16:creationId xmlns:a16="http://schemas.microsoft.com/office/drawing/2014/main" id="{22470071-2329-BD4F-8628-4A9600A06979}"/>
              </a:ext>
            </a:extLst>
          </p:cNvPr>
          <p:cNvPicPr>
            <a:picLocks noChangeAspect="1"/>
          </p:cNvPicPr>
          <p:nvPr userDrawn="1"/>
        </p:nvPicPr>
        <p:blipFill>
          <a:blip r:embed="rId8" cstate="print">
            <a:extLst>
              <a:ext uri="{28A0092B-C50C-407E-A947-70E740481C1C}">
                <a14:useLocalDpi xmlns:a14="http://schemas.microsoft.com/office/drawing/2010/main"/>
              </a:ext>
            </a:extLst>
          </a:blip>
          <a:stretch>
            <a:fillRect/>
          </a:stretch>
        </p:blipFill>
        <p:spPr>
          <a:xfrm>
            <a:off x="1791354" y="5656436"/>
            <a:ext cx="3486259" cy="612648"/>
          </a:xfrm>
          <a:prstGeom prst="rect">
            <a:avLst/>
          </a:prstGeom>
        </p:spPr>
      </p:pic>
    </p:spTree>
    <p:extLst>
      <p:ext uri="{BB962C8B-B14F-4D97-AF65-F5344CB8AC3E}">
        <p14:creationId xmlns:p14="http://schemas.microsoft.com/office/powerpoint/2010/main" val="20720083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750"/>
                                        <p:tgtEl>
                                          <p:spTgt spid="11"/>
                                        </p:tgtEl>
                                      </p:cBhvr>
                                    </p:animEffect>
                                  </p:childTnLst>
                                </p:cTn>
                              </p:par>
                              <p:par>
                                <p:cTn id="12" presetID="22" presetClass="entr" presetSubtype="4" fill="hold" nodeType="with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wipe(down)">
                                      <p:cBhvr>
                                        <p:cTn id="14" dur="500"/>
                                        <p:tgtEl>
                                          <p:spTgt spid="13"/>
                                        </p:tgtEl>
                                      </p:cBhvr>
                                    </p:animEffect>
                                  </p:childTnLst>
                                </p:cTn>
                              </p:par>
                              <p:par>
                                <p:cTn id="15" presetID="10" presetClass="entr" presetSubtype="0" fill="hold" nodeType="withEffect">
                                  <p:stCondLst>
                                    <p:cond delay="1000"/>
                                  </p:stCondLst>
                                  <p:childTnLst>
                                    <p:set>
                                      <p:cBhvr>
                                        <p:cTn id="16" dur="1" fill="hold">
                                          <p:stCondLst>
                                            <p:cond delay="0"/>
                                          </p:stCondLst>
                                        </p:cTn>
                                        <p:tgtEl>
                                          <p:spTgt spid="27"/>
                                        </p:tgtEl>
                                        <p:attrNameLst>
                                          <p:attrName>style.visibility</p:attrName>
                                        </p:attrNameLst>
                                      </p:cBhvr>
                                      <p:to>
                                        <p:strVal val="visible"/>
                                      </p:to>
                                    </p:set>
                                    <p:animEffect transition="in" filter="fade">
                                      <p:cBhvr>
                                        <p:cTn id="17" dur="750"/>
                                        <p:tgtEl>
                                          <p:spTgt spid="27"/>
                                        </p:tgtEl>
                                      </p:cBhvr>
                                    </p:animEffect>
                                  </p:childTnLst>
                                </p:cTn>
                              </p:par>
                            </p:childTnLst>
                          </p:cTn>
                        </p:par>
                        <p:par>
                          <p:cTn id="18" fill="hold">
                            <p:stCondLst>
                              <p:cond delay="2250"/>
                            </p:stCondLst>
                            <p:childTnLst>
                              <p:par>
                                <p:cTn id="19" presetID="22" presetClass="entr" presetSubtype="8" fill="hold" nodeType="afterEffect">
                                  <p:stCondLst>
                                    <p:cond delay="0"/>
                                  </p:stCondLst>
                                  <p:childTnLst>
                                    <p:set>
                                      <p:cBhvr>
                                        <p:cTn id="20" dur="1" fill="hold">
                                          <p:stCondLst>
                                            <p:cond delay="0"/>
                                          </p:stCondLst>
                                        </p:cTn>
                                        <p:tgtEl>
                                          <p:spTgt spid="30"/>
                                        </p:tgtEl>
                                        <p:attrNameLst>
                                          <p:attrName>style.visibility</p:attrName>
                                        </p:attrNameLst>
                                      </p:cBhvr>
                                      <p:to>
                                        <p:strVal val="visible"/>
                                      </p:to>
                                    </p:set>
                                    <p:animEffect transition="in" filter="wipe(left)">
                                      <p:cBhvr>
                                        <p:cTn id="21" dur="750"/>
                                        <p:tgtEl>
                                          <p:spTgt spid="30"/>
                                        </p:tgtEl>
                                      </p:cBhvr>
                                    </p:animEffect>
                                  </p:childTnLst>
                                </p:cTn>
                              </p:par>
                            </p:childTnLst>
                          </p:cTn>
                        </p:par>
                        <p:par>
                          <p:cTn id="22" fill="hold">
                            <p:stCondLst>
                              <p:cond delay="3000"/>
                            </p:stCondLst>
                            <p:childTnLst>
                              <p:par>
                                <p:cTn id="23" presetID="10" presetClass="entr" presetSubtype="0" fill="hold" nodeType="afterEffect">
                                  <p:stCondLst>
                                    <p:cond delay="500"/>
                                  </p:stCondLst>
                                  <p:childTnLst>
                                    <p:set>
                                      <p:cBhvr>
                                        <p:cTn id="24" dur="1" fill="hold">
                                          <p:stCondLst>
                                            <p:cond delay="0"/>
                                          </p:stCondLst>
                                        </p:cTn>
                                        <p:tgtEl>
                                          <p:spTgt spid="31"/>
                                        </p:tgtEl>
                                        <p:attrNameLst>
                                          <p:attrName>style.visibility</p:attrName>
                                        </p:attrNameLst>
                                      </p:cBhvr>
                                      <p:to>
                                        <p:strVal val="visible"/>
                                      </p:to>
                                    </p:set>
                                    <p:animEffect transition="in" filter="fade">
                                      <p:cBhvr>
                                        <p:cTn id="25" dur="750"/>
                                        <p:tgtEl>
                                          <p:spTgt spid="31"/>
                                        </p:tgtEl>
                                      </p:cBhvr>
                                    </p:animEffect>
                                  </p:childTnLst>
                                </p:cTn>
                              </p:par>
                            </p:childTnLst>
                          </p:cTn>
                        </p:par>
                        <p:par>
                          <p:cTn id="26" fill="hold">
                            <p:stCondLst>
                              <p:cond delay="4250"/>
                            </p:stCondLst>
                            <p:childTnLst>
                              <p:par>
                                <p:cTn id="27" presetID="22" presetClass="entr" presetSubtype="8" fill="hold" nodeType="afterEffect">
                                  <p:stCondLst>
                                    <p:cond delay="0"/>
                                  </p:stCondLst>
                                  <p:childTnLst>
                                    <p:set>
                                      <p:cBhvr>
                                        <p:cTn id="28" dur="1" fill="hold">
                                          <p:stCondLst>
                                            <p:cond delay="0"/>
                                          </p:stCondLst>
                                        </p:cTn>
                                        <p:tgtEl>
                                          <p:spTgt spid="34"/>
                                        </p:tgtEl>
                                        <p:attrNameLst>
                                          <p:attrName>style.visibility</p:attrName>
                                        </p:attrNameLst>
                                      </p:cBhvr>
                                      <p:to>
                                        <p:strVal val="visible"/>
                                      </p:to>
                                    </p:set>
                                    <p:animEffect transition="in" filter="wipe(left)">
                                      <p:cBhvr>
                                        <p:cTn id="29" dur="75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pic>
        <p:nvPicPr>
          <p:cNvPr id="27" name="Picture 26">
            <a:extLst>
              <a:ext uri="{FF2B5EF4-FFF2-40B4-BE49-F238E27FC236}">
                <a16:creationId xmlns:a16="http://schemas.microsoft.com/office/drawing/2014/main" id="{1B2310E8-79EC-BD4A-9377-CA746F773EA6}"/>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t="1006"/>
          <a:stretch/>
        </p:blipFill>
        <p:spPr>
          <a:xfrm>
            <a:off x="-1" y="1244246"/>
            <a:ext cx="12191999" cy="4407807"/>
          </a:xfrm>
          <a:prstGeom prst="rect">
            <a:avLst/>
          </a:prstGeom>
        </p:spPr>
      </p:pic>
      <p:sp>
        <p:nvSpPr>
          <p:cNvPr id="48" name="Rectangle 47">
            <a:extLst>
              <a:ext uri="{FF2B5EF4-FFF2-40B4-BE49-F238E27FC236}">
                <a16:creationId xmlns:a16="http://schemas.microsoft.com/office/drawing/2014/main" id="{8C134724-C163-574F-8BA2-FFFF5211D44F}"/>
              </a:ext>
            </a:extLst>
          </p:cNvPr>
          <p:cNvSpPr/>
          <p:nvPr userDrawn="1"/>
        </p:nvSpPr>
        <p:spPr>
          <a:xfrm rot="16200000">
            <a:off x="5455557" y="544690"/>
            <a:ext cx="6846711" cy="5779907"/>
          </a:xfrm>
          <a:prstGeom prst="rect">
            <a:avLst/>
          </a:prstGeom>
          <a:solidFill>
            <a:srgbClr val="003C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4" name="Straight Connector 23">
            <a:extLst>
              <a:ext uri="{FF2B5EF4-FFF2-40B4-BE49-F238E27FC236}">
                <a16:creationId xmlns:a16="http://schemas.microsoft.com/office/drawing/2014/main" id="{871BE919-DC09-3A43-B246-5A10D67E5384}"/>
              </a:ext>
            </a:extLst>
          </p:cNvPr>
          <p:cNvCxnSpPr>
            <a:cxnSpLocks/>
          </p:cNvCxnSpPr>
          <p:nvPr userDrawn="1"/>
        </p:nvCxnSpPr>
        <p:spPr>
          <a:xfrm>
            <a:off x="11337096" y="0"/>
            <a:ext cx="0" cy="4195654"/>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E8E2BFD3-3A54-BD49-801F-362E4A5E69A4}"/>
              </a:ext>
            </a:extLst>
          </p:cNvPr>
          <p:cNvSpPr>
            <a:spLocks noGrp="1"/>
          </p:cNvSpPr>
          <p:nvPr>
            <p:ph type="ctrTitle" hasCustomPrompt="1"/>
          </p:nvPr>
        </p:nvSpPr>
        <p:spPr>
          <a:xfrm>
            <a:off x="6314396" y="2056160"/>
            <a:ext cx="4616329" cy="1471183"/>
          </a:xfrm>
        </p:spPr>
        <p:txBody>
          <a:bodyPr anchor="b">
            <a:normAutofit/>
          </a:bodyPr>
          <a:lstStyle>
            <a:lvl1pPr algn="l">
              <a:defRPr sz="3600">
                <a:solidFill>
                  <a:schemeClr val="bg1"/>
                </a:solidFill>
              </a:defRPr>
            </a:lvl1pPr>
          </a:lstStyle>
          <a:p>
            <a:r>
              <a:rPr lang="en-US"/>
              <a:t>CLICK TO EDIT MASTER TITLE STYLE</a:t>
            </a:r>
            <a:br>
              <a:rPr lang="en-US"/>
            </a:br>
            <a:endParaRPr lang="en-US"/>
          </a:p>
        </p:txBody>
      </p:sp>
      <p:sp>
        <p:nvSpPr>
          <p:cNvPr id="3" name="Subtitle 2">
            <a:extLst>
              <a:ext uri="{FF2B5EF4-FFF2-40B4-BE49-F238E27FC236}">
                <a16:creationId xmlns:a16="http://schemas.microsoft.com/office/drawing/2014/main" id="{5E02996A-8F47-BA4B-81C7-C7C291B6F4DB}"/>
              </a:ext>
            </a:extLst>
          </p:cNvPr>
          <p:cNvSpPr>
            <a:spLocks noGrp="1"/>
          </p:cNvSpPr>
          <p:nvPr>
            <p:ph type="subTitle" idx="1" hasCustomPrompt="1"/>
          </p:nvPr>
        </p:nvSpPr>
        <p:spPr>
          <a:xfrm>
            <a:off x="6314210" y="3645821"/>
            <a:ext cx="4625151" cy="549833"/>
          </a:xfrm>
        </p:spPr>
        <p:txBody>
          <a:bodyPr>
            <a:normAutofit/>
          </a:bodyPr>
          <a:lstStyle>
            <a:lvl1pPr marL="0" indent="0" algn="l">
              <a:buNone/>
              <a:defRPr sz="18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20" name="Text Placeholder 14">
            <a:extLst>
              <a:ext uri="{FF2B5EF4-FFF2-40B4-BE49-F238E27FC236}">
                <a16:creationId xmlns:a16="http://schemas.microsoft.com/office/drawing/2014/main" id="{A6624C26-58AE-A44E-8242-B4518C048846}"/>
              </a:ext>
            </a:extLst>
          </p:cNvPr>
          <p:cNvSpPr>
            <a:spLocks noGrp="1"/>
          </p:cNvSpPr>
          <p:nvPr>
            <p:ph type="body" sz="quarter" idx="10" hasCustomPrompt="1"/>
          </p:nvPr>
        </p:nvSpPr>
        <p:spPr>
          <a:xfrm>
            <a:off x="6314210" y="4314119"/>
            <a:ext cx="4625151" cy="1344403"/>
          </a:xfrm>
        </p:spPr>
        <p:txBody>
          <a:bodyPr>
            <a:normAutofit/>
          </a:bodyPr>
          <a:lstStyle>
            <a:lvl1pPr marL="0" indent="0">
              <a:lnSpc>
                <a:spcPts val="1680"/>
              </a:lnSpc>
              <a:buFontTx/>
              <a:buNone/>
              <a:defRPr sz="1400">
                <a:solidFill>
                  <a:schemeClr val="bg1"/>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a:t>PRESENTER’S NAME</a:t>
            </a:r>
            <a:br>
              <a:rPr lang="en-US"/>
            </a:br>
            <a:r>
              <a:rPr lang="en-US"/>
              <a:t>Presenter’s Title</a:t>
            </a:r>
            <a:br>
              <a:rPr lang="en-US"/>
            </a:br>
            <a:r>
              <a:rPr lang="en-US"/>
              <a:t>00.01.2020</a:t>
            </a:r>
          </a:p>
        </p:txBody>
      </p:sp>
      <p:cxnSp>
        <p:nvCxnSpPr>
          <p:cNvPr id="22" name="Straight Connector 21">
            <a:extLst>
              <a:ext uri="{FF2B5EF4-FFF2-40B4-BE49-F238E27FC236}">
                <a16:creationId xmlns:a16="http://schemas.microsoft.com/office/drawing/2014/main" id="{9831F14F-C74F-4C43-B521-47FD3E3999A0}"/>
              </a:ext>
            </a:extLst>
          </p:cNvPr>
          <p:cNvCxnSpPr>
            <a:cxnSpLocks/>
          </p:cNvCxnSpPr>
          <p:nvPr userDrawn="1"/>
        </p:nvCxnSpPr>
        <p:spPr>
          <a:xfrm>
            <a:off x="423134" y="1182544"/>
            <a:ext cx="0" cy="4492912"/>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08015FD1-4683-214F-95B5-1925380FBBC2}"/>
              </a:ext>
            </a:extLst>
          </p:cNvPr>
          <p:cNvCxnSpPr>
            <a:cxnSpLocks/>
          </p:cNvCxnSpPr>
          <p:nvPr userDrawn="1"/>
        </p:nvCxnSpPr>
        <p:spPr>
          <a:xfrm>
            <a:off x="0" y="1627819"/>
            <a:ext cx="12192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pic>
        <p:nvPicPr>
          <p:cNvPr id="26" name="Picture 25" descr="A picture containing text&#10;&#10;Description automatically generated">
            <a:extLst>
              <a:ext uri="{FF2B5EF4-FFF2-40B4-BE49-F238E27FC236}">
                <a16:creationId xmlns:a16="http://schemas.microsoft.com/office/drawing/2014/main" id="{BDCD7847-1522-0E44-AF5F-7A45814F3761}"/>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740165" y="5968781"/>
            <a:ext cx="4299966" cy="576072"/>
          </a:xfrm>
          <a:prstGeom prst="rect">
            <a:avLst/>
          </a:prstGeom>
        </p:spPr>
      </p:pic>
    </p:spTree>
    <p:extLst>
      <p:ext uri="{BB962C8B-B14F-4D97-AF65-F5344CB8AC3E}">
        <p14:creationId xmlns:p14="http://schemas.microsoft.com/office/powerpoint/2010/main" val="26948830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up)">
                                      <p:cBhvr>
                                        <p:cTn id="7" dur="500"/>
                                        <p:tgtEl>
                                          <p:spTgt spid="2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left)">
                                      <p:cBhvr>
                                        <p:cTn id="11" dur="500"/>
                                        <p:tgtEl>
                                          <p:spTgt spid="21"/>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up)">
                                      <p:cBhvr>
                                        <p:cTn id="15"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_Picture with Caption">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CCF8BCE1-6DCB-2840-A0A1-8CC968F7C884}"/>
              </a:ext>
            </a:extLst>
          </p:cNvPr>
          <p:cNvSpPr/>
          <p:nvPr userDrawn="1"/>
        </p:nvSpPr>
        <p:spPr>
          <a:xfrm rot="16200000">
            <a:off x="5459989" y="549121"/>
            <a:ext cx="6846710" cy="5771045"/>
          </a:xfrm>
          <a:prstGeom prst="rect">
            <a:avLst/>
          </a:prstGeom>
          <a:solidFill>
            <a:srgbClr val="003C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2C3C3E23-B329-D746-98A7-BD0B074173EE}"/>
              </a:ext>
            </a:extLst>
          </p:cNvPr>
          <p:cNvSpPr>
            <a:spLocks noGrp="1"/>
          </p:cNvSpPr>
          <p:nvPr>
            <p:ph type="pic" idx="1"/>
          </p:nvPr>
        </p:nvSpPr>
        <p:spPr>
          <a:xfrm>
            <a:off x="-13" y="1180347"/>
            <a:ext cx="5997825" cy="4455955"/>
          </a:xfrm>
        </p:spPr>
        <p:txBody>
          <a:bodyPr>
            <a:normAutofit/>
          </a:bodyPr>
          <a:lstStyle>
            <a:lvl1pPr marL="0" indent="0">
              <a:buNone/>
              <a:defRPr sz="1600" b="1">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cxnSp>
        <p:nvCxnSpPr>
          <p:cNvPr id="13" name="Straight Connector 12">
            <a:extLst>
              <a:ext uri="{FF2B5EF4-FFF2-40B4-BE49-F238E27FC236}">
                <a16:creationId xmlns:a16="http://schemas.microsoft.com/office/drawing/2014/main" id="{01960654-D825-024F-B13F-787B9EC0C20F}"/>
              </a:ext>
            </a:extLst>
          </p:cNvPr>
          <p:cNvCxnSpPr>
            <a:cxnSpLocks/>
          </p:cNvCxnSpPr>
          <p:nvPr userDrawn="1"/>
        </p:nvCxnSpPr>
        <p:spPr>
          <a:xfrm>
            <a:off x="11337096" y="0"/>
            <a:ext cx="0" cy="4195654"/>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sp>
        <p:nvSpPr>
          <p:cNvPr id="15" name="Title 1">
            <a:extLst>
              <a:ext uri="{FF2B5EF4-FFF2-40B4-BE49-F238E27FC236}">
                <a16:creationId xmlns:a16="http://schemas.microsoft.com/office/drawing/2014/main" id="{FBB1ED9C-99DB-C246-A4DB-F174540FC69F}"/>
              </a:ext>
            </a:extLst>
          </p:cNvPr>
          <p:cNvSpPr>
            <a:spLocks noGrp="1"/>
          </p:cNvSpPr>
          <p:nvPr>
            <p:ph type="ctrTitle" hasCustomPrompt="1"/>
          </p:nvPr>
        </p:nvSpPr>
        <p:spPr>
          <a:xfrm>
            <a:off x="6314396" y="2056160"/>
            <a:ext cx="4616329" cy="1471183"/>
          </a:xfrm>
        </p:spPr>
        <p:txBody>
          <a:bodyPr anchor="b">
            <a:normAutofit/>
          </a:bodyPr>
          <a:lstStyle>
            <a:lvl1pPr algn="l">
              <a:defRPr sz="3600">
                <a:solidFill>
                  <a:schemeClr val="bg1"/>
                </a:solidFill>
              </a:defRPr>
            </a:lvl1pPr>
          </a:lstStyle>
          <a:p>
            <a:r>
              <a:rPr lang="en-US"/>
              <a:t>CLICK TO EDIT MASTER TITLE STYLE</a:t>
            </a:r>
            <a:br>
              <a:rPr lang="en-US"/>
            </a:br>
            <a:endParaRPr lang="en-US"/>
          </a:p>
        </p:txBody>
      </p:sp>
      <p:sp>
        <p:nvSpPr>
          <p:cNvPr id="16" name="Subtitle 2">
            <a:extLst>
              <a:ext uri="{FF2B5EF4-FFF2-40B4-BE49-F238E27FC236}">
                <a16:creationId xmlns:a16="http://schemas.microsoft.com/office/drawing/2014/main" id="{19EFF162-5FEB-B040-9994-7DE97E34B86A}"/>
              </a:ext>
            </a:extLst>
          </p:cNvPr>
          <p:cNvSpPr>
            <a:spLocks noGrp="1"/>
          </p:cNvSpPr>
          <p:nvPr>
            <p:ph type="subTitle" idx="10" hasCustomPrompt="1"/>
          </p:nvPr>
        </p:nvSpPr>
        <p:spPr>
          <a:xfrm>
            <a:off x="6314210" y="3645821"/>
            <a:ext cx="4625151" cy="549833"/>
          </a:xfrm>
        </p:spPr>
        <p:txBody>
          <a:bodyPr>
            <a:normAutofit/>
          </a:bodyPr>
          <a:lstStyle>
            <a:lvl1pPr marL="0" indent="0" algn="l">
              <a:buNone/>
              <a:defRPr sz="18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7" name="Text Placeholder 14">
            <a:extLst>
              <a:ext uri="{FF2B5EF4-FFF2-40B4-BE49-F238E27FC236}">
                <a16:creationId xmlns:a16="http://schemas.microsoft.com/office/drawing/2014/main" id="{52FADF90-0AAD-0F45-A3AC-ABD6E1C37F8E}"/>
              </a:ext>
            </a:extLst>
          </p:cNvPr>
          <p:cNvSpPr>
            <a:spLocks noGrp="1"/>
          </p:cNvSpPr>
          <p:nvPr>
            <p:ph type="body" sz="quarter" idx="11" hasCustomPrompt="1"/>
          </p:nvPr>
        </p:nvSpPr>
        <p:spPr>
          <a:xfrm>
            <a:off x="6314210" y="4314119"/>
            <a:ext cx="4625151" cy="1344403"/>
          </a:xfrm>
        </p:spPr>
        <p:txBody>
          <a:bodyPr>
            <a:normAutofit/>
          </a:bodyPr>
          <a:lstStyle>
            <a:lvl1pPr marL="0" indent="0">
              <a:lnSpc>
                <a:spcPts val="1680"/>
              </a:lnSpc>
              <a:buFontTx/>
              <a:buNone/>
              <a:defRPr sz="1400">
                <a:solidFill>
                  <a:schemeClr val="bg1"/>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a:t>PRESENTER’S NAME</a:t>
            </a:r>
            <a:br>
              <a:rPr lang="en-US"/>
            </a:br>
            <a:r>
              <a:rPr lang="en-US"/>
              <a:t>Presenter’s Title</a:t>
            </a:r>
            <a:br>
              <a:rPr lang="en-US"/>
            </a:br>
            <a:r>
              <a:rPr lang="en-US"/>
              <a:t>00.01.2020</a:t>
            </a:r>
          </a:p>
        </p:txBody>
      </p:sp>
      <p:cxnSp>
        <p:nvCxnSpPr>
          <p:cNvPr id="21" name="Straight Connector 20">
            <a:extLst>
              <a:ext uri="{FF2B5EF4-FFF2-40B4-BE49-F238E27FC236}">
                <a16:creationId xmlns:a16="http://schemas.microsoft.com/office/drawing/2014/main" id="{18B0BF2B-4F90-D247-9C57-408C733BE5F6}"/>
              </a:ext>
            </a:extLst>
          </p:cNvPr>
          <p:cNvCxnSpPr>
            <a:cxnSpLocks/>
          </p:cNvCxnSpPr>
          <p:nvPr userDrawn="1"/>
        </p:nvCxnSpPr>
        <p:spPr>
          <a:xfrm>
            <a:off x="0" y="1627819"/>
            <a:ext cx="12192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pic>
        <p:nvPicPr>
          <p:cNvPr id="22" name="Picture 21" descr="A picture containing text&#10;&#10;Description automatically generated">
            <a:extLst>
              <a:ext uri="{FF2B5EF4-FFF2-40B4-BE49-F238E27FC236}">
                <a16:creationId xmlns:a16="http://schemas.microsoft.com/office/drawing/2014/main" id="{C2884DF9-53E6-4346-861F-8121ED4062D9}"/>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6740165" y="5968781"/>
            <a:ext cx="4299966" cy="576072"/>
          </a:xfrm>
          <a:prstGeom prst="rect">
            <a:avLst/>
          </a:prstGeom>
        </p:spPr>
      </p:pic>
      <p:sp>
        <p:nvSpPr>
          <p:cNvPr id="23" name="Rectangle 22">
            <a:extLst>
              <a:ext uri="{FF2B5EF4-FFF2-40B4-BE49-F238E27FC236}">
                <a16:creationId xmlns:a16="http://schemas.microsoft.com/office/drawing/2014/main" id="{A1B553F8-A471-9349-94E7-432646AEA067}"/>
              </a:ext>
            </a:extLst>
          </p:cNvPr>
          <p:cNvSpPr/>
          <p:nvPr userDrawn="1"/>
        </p:nvSpPr>
        <p:spPr>
          <a:xfrm>
            <a:off x="11768865" y="1180348"/>
            <a:ext cx="437881" cy="447817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075210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up)">
                                      <p:cBhvr>
                                        <p:cTn id="1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4_Title Slide">
    <p:spTree>
      <p:nvGrpSpPr>
        <p:cNvPr id="1" name=""/>
        <p:cNvGrpSpPr/>
        <p:nvPr/>
      </p:nvGrpSpPr>
      <p:grpSpPr>
        <a:xfrm>
          <a:off x="0" y="0"/>
          <a:ext cx="0" cy="0"/>
          <a:chOff x="0" y="0"/>
          <a:chExt cx="0" cy="0"/>
        </a:xfrm>
      </p:grpSpPr>
      <p:pic>
        <p:nvPicPr>
          <p:cNvPr id="22" name="Picture 21" descr="A sunset in the background&#10;&#10;Description automatically generated">
            <a:extLst>
              <a:ext uri="{FF2B5EF4-FFF2-40B4-BE49-F238E27FC236}">
                <a16:creationId xmlns:a16="http://schemas.microsoft.com/office/drawing/2014/main" id="{4460951A-58F0-7D43-A01C-2C594E19BA5C}"/>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6078531" y="0"/>
            <a:ext cx="6113475" cy="6858000"/>
          </a:xfrm>
          <a:prstGeom prst="rect">
            <a:avLst/>
          </a:prstGeom>
        </p:spPr>
      </p:pic>
      <p:sp>
        <p:nvSpPr>
          <p:cNvPr id="6" name="Rectangle 5">
            <a:extLst>
              <a:ext uri="{FF2B5EF4-FFF2-40B4-BE49-F238E27FC236}">
                <a16:creationId xmlns:a16="http://schemas.microsoft.com/office/drawing/2014/main" id="{AC3C282F-EB59-3543-87B8-7F8DEB02A5A3}"/>
              </a:ext>
            </a:extLst>
          </p:cNvPr>
          <p:cNvSpPr/>
          <p:nvPr userDrawn="1"/>
        </p:nvSpPr>
        <p:spPr>
          <a:xfrm>
            <a:off x="-18404" y="0"/>
            <a:ext cx="6099625" cy="686629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8E2BFD3-3A54-BD49-801F-362E4A5E69A4}"/>
              </a:ext>
            </a:extLst>
          </p:cNvPr>
          <p:cNvSpPr>
            <a:spLocks noGrp="1"/>
          </p:cNvSpPr>
          <p:nvPr userDrawn="1">
            <p:ph type="ctrTitle" hasCustomPrompt="1"/>
          </p:nvPr>
        </p:nvSpPr>
        <p:spPr>
          <a:xfrm>
            <a:off x="874936" y="839972"/>
            <a:ext cx="4261471" cy="935665"/>
          </a:xfrm>
        </p:spPr>
        <p:txBody>
          <a:bodyPr anchor="b">
            <a:noAutofit/>
          </a:bodyPr>
          <a:lstStyle>
            <a:lvl1pPr algn="l">
              <a:defRPr sz="3400">
                <a:solidFill>
                  <a:schemeClr val="bg1"/>
                </a:solidFill>
              </a:defRPr>
            </a:lvl1pPr>
          </a:lstStyle>
          <a:p>
            <a:r>
              <a:rPr lang="en-US"/>
              <a:t>CLICK TO EDIT MASTER TITLE STYLE</a:t>
            </a:r>
          </a:p>
        </p:txBody>
      </p:sp>
      <p:sp>
        <p:nvSpPr>
          <p:cNvPr id="3" name="Subtitle 2">
            <a:extLst>
              <a:ext uri="{FF2B5EF4-FFF2-40B4-BE49-F238E27FC236}">
                <a16:creationId xmlns:a16="http://schemas.microsoft.com/office/drawing/2014/main" id="{5E02996A-8F47-BA4B-81C7-C7C291B6F4DB}"/>
              </a:ext>
            </a:extLst>
          </p:cNvPr>
          <p:cNvSpPr>
            <a:spLocks noGrp="1"/>
          </p:cNvSpPr>
          <p:nvPr userDrawn="1">
            <p:ph type="subTitle" idx="1" hasCustomPrompt="1"/>
          </p:nvPr>
        </p:nvSpPr>
        <p:spPr>
          <a:xfrm>
            <a:off x="874936" y="2517070"/>
            <a:ext cx="4261475" cy="831460"/>
          </a:xfrm>
        </p:spPr>
        <p:txBody>
          <a:bodyPr>
            <a:norm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20" name="Text Placeholder 14">
            <a:extLst>
              <a:ext uri="{FF2B5EF4-FFF2-40B4-BE49-F238E27FC236}">
                <a16:creationId xmlns:a16="http://schemas.microsoft.com/office/drawing/2014/main" id="{A6624C26-58AE-A44E-8242-B4518C048846}"/>
              </a:ext>
            </a:extLst>
          </p:cNvPr>
          <p:cNvSpPr>
            <a:spLocks noGrp="1"/>
          </p:cNvSpPr>
          <p:nvPr userDrawn="1">
            <p:ph type="body" sz="quarter" idx="10" hasCustomPrompt="1"/>
          </p:nvPr>
        </p:nvSpPr>
        <p:spPr>
          <a:xfrm>
            <a:off x="874937" y="3456301"/>
            <a:ext cx="4261480" cy="1344403"/>
          </a:xfrm>
        </p:spPr>
        <p:txBody>
          <a:bodyPr>
            <a:normAutofit/>
          </a:bodyPr>
          <a:lstStyle>
            <a:lvl1pPr marL="0" indent="0">
              <a:lnSpc>
                <a:spcPts val="1680"/>
              </a:lnSpc>
              <a:buFontTx/>
              <a:buNone/>
              <a:defRPr sz="1400">
                <a:solidFill>
                  <a:schemeClr val="bg1"/>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a:t>PRESENTER’S NAME</a:t>
            </a:r>
            <a:br>
              <a:rPr lang="en-US"/>
            </a:br>
            <a:r>
              <a:rPr lang="en-US"/>
              <a:t>Presenter’s Title</a:t>
            </a:r>
            <a:br>
              <a:rPr lang="en-US"/>
            </a:br>
            <a:r>
              <a:rPr lang="en-US"/>
              <a:t>00.01.2020</a:t>
            </a:r>
          </a:p>
        </p:txBody>
      </p:sp>
      <p:cxnSp>
        <p:nvCxnSpPr>
          <p:cNvPr id="18" name="Straight Connector 17">
            <a:extLst>
              <a:ext uri="{FF2B5EF4-FFF2-40B4-BE49-F238E27FC236}">
                <a16:creationId xmlns:a16="http://schemas.microsoft.com/office/drawing/2014/main" id="{FC7258B3-6723-9E4F-856A-23B5B163D4E7}"/>
              </a:ext>
            </a:extLst>
          </p:cNvPr>
          <p:cNvCxnSpPr>
            <a:cxnSpLocks/>
          </p:cNvCxnSpPr>
          <p:nvPr userDrawn="1"/>
        </p:nvCxnSpPr>
        <p:spPr>
          <a:xfrm>
            <a:off x="1214" y="5567101"/>
            <a:ext cx="12192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71F689BE-95E2-6A46-A78D-4BA7755CE76B}"/>
              </a:ext>
            </a:extLst>
          </p:cNvPr>
          <p:cNvCxnSpPr>
            <a:cxnSpLocks/>
          </p:cNvCxnSpPr>
          <p:nvPr userDrawn="1"/>
        </p:nvCxnSpPr>
        <p:spPr>
          <a:xfrm>
            <a:off x="492175" y="909713"/>
            <a:ext cx="0" cy="5956582"/>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E20EEB1F-4E01-6345-B454-EFB58C31E212}"/>
              </a:ext>
            </a:extLst>
          </p:cNvPr>
          <p:cNvCxnSpPr>
            <a:cxnSpLocks/>
          </p:cNvCxnSpPr>
          <p:nvPr userDrawn="1"/>
        </p:nvCxnSpPr>
        <p:spPr>
          <a:xfrm>
            <a:off x="5607474" y="-18570"/>
            <a:ext cx="0" cy="641937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pic>
        <p:nvPicPr>
          <p:cNvPr id="14" name="Picture 13" descr="A picture containing text&#10;&#10;Description automatically generated">
            <a:extLst>
              <a:ext uri="{FF2B5EF4-FFF2-40B4-BE49-F238E27FC236}">
                <a16:creationId xmlns:a16="http://schemas.microsoft.com/office/drawing/2014/main" id="{F4034767-142E-6245-A8EC-C997E3BBBA5C}"/>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953550" y="5958919"/>
            <a:ext cx="4299966" cy="576072"/>
          </a:xfrm>
          <a:prstGeom prst="rect">
            <a:avLst/>
          </a:prstGeom>
        </p:spPr>
      </p:pic>
    </p:spTree>
    <p:extLst>
      <p:ext uri="{BB962C8B-B14F-4D97-AF65-F5344CB8AC3E}">
        <p14:creationId xmlns:p14="http://schemas.microsoft.com/office/powerpoint/2010/main" val="196403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up)">
                                      <p:cBhvr>
                                        <p:cTn id="7" dur="500"/>
                                        <p:tgtEl>
                                          <p:spTgt spid="19"/>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wipe(up)">
                                      <p:cBhvr>
                                        <p:cTn id="1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5_Picture with Caption">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7345EFC-CAB9-A740-967E-AFE88684B442}"/>
              </a:ext>
            </a:extLst>
          </p:cNvPr>
          <p:cNvSpPr/>
          <p:nvPr userDrawn="1"/>
        </p:nvSpPr>
        <p:spPr>
          <a:xfrm>
            <a:off x="-18404" y="-18575"/>
            <a:ext cx="6099625" cy="690343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1">
            <a:extLst>
              <a:ext uri="{FF2B5EF4-FFF2-40B4-BE49-F238E27FC236}">
                <a16:creationId xmlns:a16="http://schemas.microsoft.com/office/drawing/2014/main" id="{25FBAEAB-D120-8149-909C-FAB20293F1A4}"/>
              </a:ext>
            </a:extLst>
          </p:cNvPr>
          <p:cNvSpPr>
            <a:spLocks noGrp="1"/>
          </p:cNvSpPr>
          <p:nvPr>
            <p:ph type="ctrTitle" hasCustomPrompt="1"/>
          </p:nvPr>
        </p:nvSpPr>
        <p:spPr>
          <a:xfrm>
            <a:off x="874936" y="839972"/>
            <a:ext cx="4261471" cy="935665"/>
          </a:xfrm>
        </p:spPr>
        <p:txBody>
          <a:bodyPr anchor="b">
            <a:noAutofit/>
          </a:bodyPr>
          <a:lstStyle>
            <a:lvl1pPr algn="l">
              <a:defRPr sz="3400">
                <a:solidFill>
                  <a:schemeClr val="bg1"/>
                </a:solidFill>
              </a:defRPr>
            </a:lvl1pPr>
          </a:lstStyle>
          <a:p>
            <a:r>
              <a:rPr lang="en-US"/>
              <a:t>CLICK TO EDIT MASTER TITLE STYLE</a:t>
            </a:r>
          </a:p>
        </p:txBody>
      </p:sp>
      <p:sp>
        <p:nvSpPr>
          <p:cNvPr id="7" name="Subtitle 2">
            <a:extLst>
              <a:ext uri="{FF2B5EF4-FFF2-40B4-BE49-F238E27FC236}">
                <a16:creationId xmlns:a16="http://schemas.microsoft.com/office/drawing/2014/main" id="{227CDE83-B46C-E54F-9B80-24A8D3DC5FD9}"/>
              </a:ext>
            </a:extLst>
          </p:cNvPr>
          <p:cNvSpPr>
            <a:spLocks noGrp="1"/>
          </p:cNvSpPr>
          <p:nvPr>
            <p:ph type="subTitle" idx="10" hasCustomPrompt="1"/>
          </p:nvPr>
        </p:nvSpPr>
        <p:spPr>
          <a:xfrm>
            <a:off x="874936" y="2517070"/>
            <a:ext cx="4261475" cy="831460"/>
          </a:xfrm>
        </p:spPr>
        <p:txBody>
          <a:bodyPr>
            <a:norm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8" name="Text Placeholder 14">
            <a:extLst>
              <a:ext uri="{FF2B5EF4-FFF2-40B4-BE49-F238E27FC236}">
                <a16:creationId xmlns:a16="http://schemas.microsoft.com/office/drawing/2014/main" id="{3054FB77-B517-C74A-B356-D4517F3FB1A1}"/>
              </a:ext>
            </a:extLst>
          </p:cNvPr>
          <p:cNvSpPr>
            <a:spLocks noGrp="1"/>
          </p:cNvSpPr>
          <p:nvPr>
            <p:ph type="body" sz="quarter" idx="11" hasCustomPrompt="1"/>
          </p:nvPr>
        </p:nvSpPr>
        <p:spPr>
          <a:xfrm>
            <a:off x="874937" y="3456301"/>
            <a:ext cx="4261480" cy="1344403"/>
          </a:xfrm>
        </p:spPr>
        <p:txBody>
          <a:bodyPr>
            <a:normAutofit/>
          </a:bodyPr>
          <a:lstStyle>
            <a:lvl1pPr marL="0" indent="0">
              <a:lnSpc>
                <a:spcPts val="1680"/>
              </a:lnSpc>
              <a:buFontTx/>
              <a:buNone/>
              <a:defRPr sz="1400">
                <a:solidFill>
                  <a:schemeClr val="bg1"/>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a:t>PRESENTER’S NAME</a:t>
            </a:r>
            <a:br>
              <a:rPr lang="en-US"/>
            </a:br>
            <a:r>
              <a:rPr lang="en-US"/>
              <a:t>Presenter’s Title</a:t>
            </a:r>
            <a:br>
              <a:rPr lang="en-US"/>
            </a:br>
            <a:r>
              <a:rPr lang="en-US"/>
              <a:t>00.01.2020</a:t>
            </a:r>
          </a:p>
        </p:txBody>
      </p:sp>
      <p:cxnSp>
        <p:nvCxnSpPr>
          <p:cNvPr id="9" name="Straight Connector 8">
            <a:extLst>
              <a:ext uri="{FF2B5EF4-FFF2-40B4-BE49-F238E27FC236}">
                <a16:creationId xmlns:a16="http://schemas.microsoft.com/office/drawing/2014/main" id="{35F55095-68A1-B941-9BE0-888332DD4FAE}"/>
              </a:ext>
            </a:extLst>
          </p:cNvPr>
          <p:cNvCxnSpPr>
            <a:cxnSpLocks/>
          </p:cNvCxnSpPr>
          <p:nvPr userDrawn="1"/>
        </p:nvCxnSpPr>
        <p:spPr>
          <a:xfrm>
            <a:off x="1214" y="5567101"/>
            <a:ext cx="12192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AC68FB32-6459-F34B-8979-07136250C7E7}"/>
              </a:ext>
            </a:extLst>
          </p:cNvPr>
          <p:cNvCxnSpPr>
            <a:cxnSpLocks/>
          </p:cNvCxnSpPr>
          <p:nvPr userDrawn="1"/>
        </p:nvCxnSpPr>
        <p:spPr>
          <a:xfrm>
            <a:off x="492175" y="909713"/>
            <a:ext cx="0" cy="5956582"/>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28E860A2-6706-3A4F-85C9-E8BEC9A452D6}"/>
              </a:ext>
            </a:extLst>
          </p:cNvPr>
          <p:cNvCxnSpPr>
            <a:cxnSpLocks/>
          </p:cNvCxnSpPr>
          <p:nvPr userDrawn="1"/>
        </p:nvCxnSpPr>
        <p:spPr>
          <a:xfrm>
            <a:off x="5607474" y="-18570"/>
            <a:ext cx="0" cy="641937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pic>
        <p:nvPicPr>
          <p:cNvPr id="12" name="Picture 11" descr="A picture containing text&#10;&#10;Description automatically generated">
            <a:extLst>
              <a:ext uri="{FF2B5EF4-FFF2-40B4-BE49-F238E27FC236}">
                <a16:creationId xmlns:a16="http://schemas.microsoft.com/office/drawing/2014/main" id="{C90525A1-DD7A-D249-8353-F7C42128AE8C}"/>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53550" y="5958919"/>
            <a:ext cx="4299966" cy="576072"/>
          </a:xfrm>
          <a:prstGeom prst="rect">
            <a:avLst/>
          </a:prstGeom>
        </p:spPr>
      </p:pic>
      <p:sp>
        <p:nvSpPr>
          <p:cNvPr id="3" name="Picture Placeholder 2">
            <a:extLst>
              <a:ext uri="{FF2B5EF4-FFF2-40B4-BE49-F238E27FC236}">
                <a16:creationId xmlns:a16="http://schemas.microsoft.com/office/drawing/2014/main" id="{2C3C3E23-B329-D746-98A7-BD0B074173EE}"/>
              </a:ext>
            </a:extLst>
          </p:cNvPr>
          <p:cNvSpPr>
            <a:spLocks noGrp="1"/>
          </p:cNvSpPr>
          <p:nvPr>
            <p:ph type="pic" idx="1"/>
          </p:nvPr>
        </p:nvSpPr>
        <p:spPr>
          <a:xfrm>
            <a:off x="6071750" y="0"/>
            <a:ext cx="6120250" cy="6858000"/>
          </a:xfrm>
        </p:spPr>
        <p:txBody>
          <a:bodyPr>
            <a:normAutofit/>
          </a:bodyPr>
          <a:lstStyle>
            <a:lvl1pPr marL="0" indent="0">
              <a:buNone/>
              <a:defRPr sz="1600" b="1">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Tree>
    <p:extLst>
      <p:ext uri="{BB962C8B-B14F-4D97-AF65-F5344CB8AC3E}">
        <p14:creationId xmlns:p14="http://schemas.microsoft.com/office/powerpoint/2010/main" val="32286245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up)">
                                      <p:cBhvr>
                                        <p:cTn id="7" dur="500"/>
                                        <p:tgtEl>
                                          <p:spTgt spid="10"/>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up)">
                                      <p:cBhvr>
                                        <p:cTn id="1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pic>
        <p:nvPicPr>
          <p:cNvPr id="5" name="Picture 4" descr="A screen shot of a computer&#10;&#10;Description automatically generated">
            <a:extLst>
              <a:ext uri="{FF2B5EF4-FFF2-40B4-BE49-F238E27FC236}">
                <a16:creationId xmlns:a16="http://schemas.microsoft.com/office/drawing/2014/main" id="{DBA51ED0-AC23-9247-A885-B540A5C4E788}"/>
              </a:ext>
            </a:extLst>
          </p:cNvPr>
          <p:cNvPicPr>
            <a:picLocks noChangeAspect="1"/>
          </p:cNvPicPr>
          <p:nvPr userDrawn="1"/>
        </p:nvPicPr>
        <p:blipFill rotWithShape="1">
          <a:blip r:embed="rId2"/>
          <a:srcRect t="23705" b="21371"/>
          <a:stretch/>
        </p:blipFill>
        <p:spPr>
          <a:xfrm>
            <a:off x="2212" y="1175953"/>
            <a:ext cx="12198647" cy="4466668"/>
          </a:xfrm>
          <a:prstGeom prst="rect">
            <a:avLst/>
          </a:prstGeom>
        </p:spPr>
      </p:pic>
      <p:sp>
        <p:nvSpPr>
          <p:cNvPr id="49" name="Rectangle 48">
            <a:extLst>
              <a:ext uri="{FF2B5EF4-FFF2-40B4-BE49-F238E27FC236}">
                <a16:creationId xmlns:a16="http://schemas.microsoft.com/office/drawing/2014/main" id="{DA214497-3A19-2949-BC95-02ED12518AD2}"/>
              </a:ext>
            </a:extLst>
          </p:cNvPr>
          <p:cNvSpPr/>
          <p:nvPr userDrawn="1"/>
        </p:nvSpPr>
        <p:spPr>
          <a:xfrm rot="5400000">
            <a:off x="8280089" y="3360361"/>
            <a:ext cx="1215380" cy="5779899"/>
          </a:xfrm>
          <a:prstGeom prst="rect">
            <a:avLst/>
          </a:prstGeom>
          <a:solidFill>
            <a:srgbClr val="003C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D5AAF7C8-AF7B-EB42-B754-00A9A452984D}"/>
              </a:ext>
            </a:extLst>
          </p:cNvPr>
          <p:cNvSpPr/>
          <p:nvPr userDrawn="1"/>
        </p:nvSpPr>
        <p:spPr>
          <a:xfrm>
            <a:off x="6000881" y="1203158"/>
            <a:ext cx="5776847" cy="5654841"/>
          </a:xfrm>
          <a:prstGeom prst="rect">
            <a:avLst/>
          </a:prstGeom>
          <a:solidFill>
            <a:srgbClr val="003C6B">
              <a:alpha val="8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 name="Straight Connector 20">
            <a:extLst>
              <a:ext uri="{FF2B5EF4-FFF2-40B4-BE49-F238E27FC236}">
                <a16:creationId xmlns:a16="http://schemas.microsoft.com/office/drawing/2014/main" id="{08015FD1-4683-214F-95B5-1925380FBBC2}"/>
              </a:ext>
            </a:extLst>
          </p:cNvPr>
          <p:cNvCxnSpPr>
            <a:cxnSpLocks/>
          </p:cNvCxnSpPr>
          <p:nvPr userDrawn="1"/>
        </p:nvCxnSpPr>
        <p:spPr>
          <a:xfrm>
            <a:off x="0" y="1627819"/>
            <a:ext cx="12192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9831F14F-C74F-4C43-B521-47FD3E3999A0}"/>
              </a:ext>
            </a:extLst>
          </p:cNvPr>
          <p:cNvCxnSpPr>
            <a:cxnSpLocks/>
          </p:cNvCxnSpPr>
          <p:nvPr userDrawn="1"/>
        </p:nvCxnSpPr>
        <p:spPr>
          <a:xfrm>
            <a:off x="423134" y="1182544"/>
            <a:ext cx="0" cy="4462272"/>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871BE919-DC09-3A43-B246-5A10D67E5384}"/>
              </a:ext>
            </a:extLst>
          </p:cNvPr>
          <p:cNvCxnSpPr>
            <a:cxnSpLocks/>
          </p:cNvCxnSpPr>
          <p:nvPr userDrawn="1"/>
        </p:nvCxnSpPr>
        <p:spPr>
          <a:xfrm>
            <a:off x="11337096" y="0"/>
            <a:ext cx="0" cy="4195654"/>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E8E2BFD3-3A54-BD49-801F-362E4A5E69A4}"/>
              </a:ext>
            </a:extLst>
          </p:cNvPr>
          <p:cNvSpPr>
            <a:spLocks noGrp="1"/>
          </p:cNvSpPr>
          <p:nvPr>
            <p:ph type="ctrTitle" hasCustomPrompt="1"/>
          </p:nvPr>
        </p:nvSpPr>
        <p:spPr>
          <a:xfrm>
            <a:off x="6314396" y="2056160"/>
            <a:ext cx="4616329" cy="1471183"/>
          </a:xfrm>
        </p:spPr>
        <p:txBody>
          <a:bodyPr anchor="b">
            <a:normAutofit/>
          </a:bodyPr>
          <a:lstStyle>
            <a:lvl1pPr algn="l">
              <a:defRPr sz="3600">
                <a:solidFill>
                  <a:schemeClr val="bg1"/>
                </a:solidFill>
              </a:defRPr>
            </a:lvl1pPr>
          </a:lstStyle>
          <a:p>
            <a:r>
              <a:rPr lang="en-US"/>
              <a:t>CLICK TO EDIT MASTER TITLE STYLE</a:t>
            </a:r>
            <a:br>
              <a:rPr lang="en-US"/>
            </a:br>
            <a:endParaRPr lang="en-US"/>
          </a:p>
        </p:txBody>
      </p:sp>
      <p:sp>
        <p:nvSpPr>
          <p:cNvPr id="3" name="Subtitle 2">
            <a:extLst>
              <a:ext uri="{FF2B5EF4-FFF2-40B4-BE49-F238E27FC236}">
                <a16:creationId xmlns:a16="http://schemas.microsoft.com/office/drawing/2014/main" id="{5E02996A-8F47-BA4B-81C7-C7C291B6F4DB}"/>
              </a:ext>
            </a:extLst>
          </p:cNvPr>
          <p:cNvSpPr>
            <a:spLocks noGrp="1"/>
          </p:cNvSpPr>
          <p:nvPr>
            <p:ph type="subTitle" idx="1" hasCustomPrompt="1"/>
          </p:nvPr>
        </p:nvSpPr>
        <p:spPr>
          <a:xfrm>
            <a:off x="6314210" y="3645821"/>
            <a:ext cx="4625151" cy="549833"/>
          </a:xfrm>
        </p:spPr>
        <p:txBody>
          <a:bodyPr>
            <a:normAutofit/>
          </a:bodyPr>
          <a:lstStyle>
            <a:lvl1pPr marL="0" indent="0" algn="l">
              <a:buNone/>
              <a:defRPr sz="18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20" name="Text Placeholder 14">
            <a:extLst>
              <a:ext uri="{FF2B5EF4-FFF2-40B4-BE49-F238E27FC236}">
                <a16:creationId xmlns:a16="http://schemas.microsoft.com/office/drawing/2014/main" id="{A6624C26-58AE-A44E-8242-B4518C048846}"/>
              </a:ext>
            </a:extLst>
          </p:cNvPr>
          <p:cNvSpPr>
            <a:spLocks noGrp="1"/>
          </p:cNvSpPr>
          <p:nvPr>
            <p:ph type="body" sz="quarter" idx="10" hasCustomPrompt="1"/>
          </p:nvPr>
        </p:nvSpPr>
        <p:spPr>
          <a:xfrm>
            <a:off x="6314210" y="4314119"/>
            <a:ext cx="4625151" cy="1344403"/>
          </a:xfrm>
        </p:spPr>
        <p:txBody>
          <a:bodyPr>
            <a:normAutofit/>
          </a:bodyPr>
          <a:lstStyle>
            <a:lvl1pPr marL="0" indent="0">
              <a:lnSpc>
                <a:spcPts val="1680"/>
              </a:lnSpc>
              <a:buFontTx/>
              <a:buNone/>
              <a:defRPr sz="1400">
                <a:solidFill>
                  <a:schemeClr val="bg1"/>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a:t>PRESENTER’S NAME</a:t>
            </a:r>
            <a:br>
              <a:rPr lang="en-US"/>
            </a:br>
            <a:r>
              <a:rPr lang="en-US"/>
              <a:t>Presenter’s Title</a:t>
            </a:r>
            <a:br>
              <a:rPr lang="en-US"/>
            </a:br>
            <a:r>
              <a:rPr lang="en-US"/>
              <a:t>00.01.2020</a:t>
            </a:r>
          </a:p>
        </p:txBody>
      </p:sp>
      <p:grpSp>
        <p:nvGrpSpPr>
          <p:cNvPr id="7" name="Group 6">
            <a:extLst>
              <a:ext uri="{FF2B5EF4-FFF2-40B4-BE49-F238E27FC236}">
                <a16:creationId xmlns:a16="http://schemas.microsoft.com/office/drawing/2014/main" id="{C89D7072-8E61-8A4A-8FA5-CB0BB9A6A728}"/>
              </a:ext>
            </a:extLst>
          </p:cNvPr>
          <p:cNvGrpSpPr/>
          <p:nvPr userDrawn="1"/>
        </p:nvGrpSpPr>
        <p:grpSpPr>
          <a:xfrm>
            <a:off x="8100461" y="961182"/>
            <a:ext cx="1340390" cy="404228"/>
            <a:chOff x="8100461" y="961182"/>
            <a:chExt cx="1340390" cy="404228"/>
          </a:xfrm>
        </p:grpSpPr>
        <p:grpSp>
          <p:nvGrpSpPr>
            <p:cNvPr id="6" name="Group 5">
              <a:extLst>
                <a:ext uri="{FF2B5EF4-FFF2-40B4-BE49-F238E27FC236}">
                  <a16:creationId xmlns:a16="http://schemas.microsoft.com/office/drawing/2014/main" id="{0B52EC65-56B6-E645-9466-67D81ED7DD29}"/>
                </a:ext>
              </a:extLst>
            </p:cNvPr>
            <p:cNvGrpSpPr/>
            <p:nvPr userDrawn="1"/>
          </p:nvGrpSpPr>
          <p:grpSpPr>
            <a:xfrm>
              <a:off x="8100461" y="961182"/>
              <a:ext cx="1340390" cy="404228"/>
              <a:chOff x="8100461" y="961182"/>
              <a:chExt cx="1340390" cy="404228"/>
            </a:xfrm>
          </p:grpSpPr>
          <p:grpSp>
            <p:nvGrpSpPr>
              <p:cNvPr id="16" name="Group 15">
                <a:extLst>
                  <a:ext uri="{FF2B5EF4-FFF2-40B4-BE49-F238E27FC236}">
                    <a16:creationId xmlns:a16="http://schemas.microsoft.com/office/drawing/2014/main" id="{AC368A69-521D-A745-B5E9-30391993EF7D}"/>
                  </a:ext>
                </a:extLst>
              </p:cNvPr>
              <p:cNvGrpSpPr/>
              <p:nvPr userDrawn="1"/>
            </p:nvGrpSpPr>
            <p:grpSpPr>
              <a:xfrm rot="5400000">
                <a:off x="8597476" y="522035"/>
                <a:ext cx="346360" cy="1340390"/>
                <a:chOff x="10819113" y="-279034"/>
                <a:chExt cx="990396" cy="3832767"/>
              </a:xfrm>
              <a:solidFill>
                <a:schemeClr val="bg1"/>
              </a:solidFill>
            </p:grpSpPr>
            <p:sp>
              <p:nvSpPr>
                <p:cNvPr id="17" name="Trapezoid 23">
                  <a:extLst>
                    <a:ext uri="{FF2B5EF4-FFF2-40B4-BE49-F238E27FC236}">
                      <a16:creationId xmlns:a16="http://schemas.microsoft.com/office/drawing/2014/main" id="{5CC7D75B-10B6-2D43-8C3E-9C46E949F430}"/>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rapezoid 21">
                  <a:extLst>
                    <a:ext uri="{FF2B5EF4-FFF2-40B4-BE49-F238E27FC236}">
                      <a16:creationId xmlns:a16="http://schemas.microsoft.com/office/drawing/2014/main" id="{3D7FF898-26E2-4648-9A62-BBA2DCDDC7F9}"/>
                    </a:ext>
                  </a:extLst>
                </p:cNvPr>
                <p:cNvSpPr/>
                <p:nvPr/>
              </p:nvSpPr>
              <p:spPr>
                <a:xfrm rot="3564618">
                  <a:off x="10053790" y="671899"/>
                  <a:ext cx="2706652" cy="804786"/>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3" name="Group 22">
                <a:extLst>
                  <a:ext uri="{FF2B5EF4-FFF2-40B4-BE49-F238E27FC236}">
                    <a16:creationId xmlns:a16="http://schemas.microsoft.com/office/drawing/2014/main" id="{84610ECD-3063-2E45-8977-9670D2B35E70}"/>
                  </a:ext>
                </a:extLst>
              </p:cNvPr>
              <p:cNvGrpSpPr/>
              <p:nvPr userDrawn="1"/>
            </p:nvGrpSpPr>
            <p:grpSpPr>
              <a:xfrm rot="5400000">
                <a:off x="8597476" y="464167"/>
                <a:ext cx="346360" cy="1340390"/>
                <a:chOff x="10819113" y="-279034"/>
                <a:chExt cx="990396" cy="3832767"/>
              </a:xfrm>
              <a:solidFill>
                <a:schemeClr val="accent1"/>
              </a:solidFill>
            </p:grpSpPr>
            <p:sp>
              <p:nvSpPr>
                <p:cNvPr id="25" name="Trapezoid 23">
                  <a:extLst>
                    <a:ext uri="{FF2B5EF4-FFF2-40B4-BE49-F238E27FC236}">
                      <a16:creationId xmlns:a16="http://schemas.microsoft.com/office/drawing/2014/main" id="{01109208-5C6B-7744-8336-82DBD919FCB1}"/>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rapezoid 21">
                  <a:extLst>
                    <a:ext uri="{FF2B5EF4-FFF2-40B4-BE49-F238E27FC236}">
                      <a16:creationId xmlns:a16="http://schemas.microsoft.com/office/drawing/2014/main" id="{80E6C773-8354-9445-A8E5-2C54D34558E8}"/>
                    </a:ext>
                  </a:extLst>
                </p:cNvPr>
                <p:cNvSpPr/>
                <p:nvPr/>
              </p:nvSpPr>
              <p:spPr>
                <a:xfrm rot="3564618">
                  <a:off x="10053790" y="671899"/>
                  <a:ext cx="2706652" cy="804786"/>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43" name="Trapezoid 23">
              <a:extLst>
                <a:ext uri="{FF2B5EF4-FFF2-40B4-BE49-F238E27FC236}">
                  <a16:creationId xmlns:a16="http://schemas.microsoft.com/office/drawing/2014/main" id="{0ABDD431-8AF8-B743-A21B-5795E1CB65DA}"/>
                </a:ext>
              </a:extLst>
            </p:cNvPr>
            <p:cNvSpPr/>
            <p:nvPr/>
          </p:nvSpPr>
          <p:spPr>
            <a:xfrm rot="12332527">
              <a:off x="8105460" y="962335"/>
              <a:ext cx="638366" cy="276322"/>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pic>
        <p:nvPicPr>
          <p:cNvPr id="29" name="Picture 28" descr="A picture containing drawing&#10;&#10;Description automatically generated">
            <a:extLst>
              <a:ext uri="{FF2B5EF4-FFF2-40B4-BE49-F238E27FC236}">
                <a16:creationId xmlns:a16="http://schemas.microsoft.com/office/drawing/2014/main" id="{9D29D54C-3F54-264E-96BE-57421F2D3752}"/>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7601060" y="6018137"/>
            <a:ext cx="2341517" cy="411480"/>
          </a:xfrm>
          <a:prstGeom prst="rect">
            <a:avLst/>
          </a:prstGeom>
        </p:spPr>
      </p:pic>
    </p:spTree>
    <p:extLst>
      <p:ext uri="{BB962C8B-B14F-4D97-AF65-F5344CB8AC3E}">
        <p14:creationId xmlns:p14="http://schemas.microsoft.com/office/powerpoint/2010/main" val="40400942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up)">
                                      <p:cBhvr>
                                        <p:cTn id="7" dur="500"/>
                                        <p:tgtEl>
                                          <p:spTgt spid="2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left)">
                                      <p:cBhvr>
                                        <p:cTn id="11" dur="500"/>
                                        <p:tgtEl>
                                          <p:spTgt spid="21"/>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up)">
                                      <p:cBhvr>
                                        <p:cTn id="15"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_Picture with Cap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2C3C3E23-B329-D746-98A7-BD0B074173EE}"/>
              </a:ext>
            </a:extLst>
          </p:cNvPr>
          <p:cNvSpPr>
            <a:spLocks noGrp="1"/>
          </p:cNvSpPr>
          <p:nvPr>
            <p:ph type="pic" idx="1"/>
          </p:nvPr>
        </p:nvSpPr>
        <p:spPr>
          <a:xfrm>
            <a:off x="0" y="1180344"/>
            <a:ext cx="5997436" cy="4448463"/>
          </a:xfrm>
        </p:spPr>
        <p:txBody>
          <a:bodyPr>
            <a:normAutofit/>
          </a:bodyPr>
          <a:lstStyle>
            <a:lvl1pPr marL="0" indent="0">
              <a:buNone/>
              <a:defRPr sz="1600" b="1">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5" name="Rectangle 4">
            <a:extLst>
              <a:ext uri="{FF2B5EF4-FFF2-40B4-BE49-F238E27FC236}">
                <a16:creationId xmlns:a16="http://schemas.microsoft.com/office/drawing/2014/main" id="{C0AD1696-F878-8E45-8B97-701CE703B932}"/>
              </a:ext>
            </a:extLst>
          </p:cNvPr>
          <p:cNvSpPr/>
          <p:nvPr userDrawn="1"/>
        </p:nvSpPr>
        <p:spPr>
          <a:xfrm rot="5400000">
            <a:off x="6048951" y="1129224"/>
            <a:ext cx="5677655" cy="5779899"/>
          </a:xfrm>
          <a:prstGeom prst="rect">
            <a:avLst/>
          </a:prstGeom>
          <a:solidFill>
            <a:srgbClr val="003C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a:extLst>
              <a:ext uri="{FF2B5EF4-FFF2-40B4-BE49-F238E27FC236}">
                <a16:creationId xmlns:a16="http://schemas.microsoft.com/office/drawing/2014/main" id="{B2A8ACD4-72E6-E141-BC4A-F7261DACBD24}"/>
              </a:ext>
            </a:extLst>
          </p:cNvPr>
          <p:cNvCxnSpPr>
            <a:cxnSpLocks/>
          </p:cNvCxnSpPr>
          <p:nvPr userDrawn="1"/>
        </p:nvCxnSpPr>
        <p:spPr>
          <a:xfrm>
            <a:off x="0" y="1627819"/>
            <a:ext cx="12192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39BB24A2-A1A4-8042-A3D3-E79EC52BAEBD}"/>
              </a:ext>
            </a:extLst>
          </p:cNvPr>
          <p:cNvCxnSpPr>
            <a:cxnSpLocks/>
          </p:cNvCxnSpPr>
          <p:nvPr userDrawn="1"/>
        </p:nvCxnSpPr>
        <p:spPr>
          <a:xfrm>
            <a:off x="11337096" y="0"/>
            <a:ext cx="0" cy="4195654"/>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sp>
        <p:nvSpPr>
          <p:cNvPr id="12" name="Title 1">
            <a:extLst>
              <a:ext uri="{FF2B5EF4-FFF2-40B4-BE49-F238E27FC236}">
                <a16:creationId xmlns:a16="http://schemas.microsoft.com/office/drawing/2014/main" id="{166E370C-6563-5843-BA68-E200CC550664}"/>
              </a:ext>
            </a:extLst>
          </p:cNvPr>
          <p:cNvSpPr>
            <a:spLocks noGrp="1"/>
          </p:cNvSpPr>
          <p:nvPr>
            <p:ph type="ctrTitle" hasCustomPrompt="1"/>
          </p:nvPr>
        </p:nvSpPr>
        <p:spPr>
          <a:xfrm>
            <a:off x="6314396" y="2056160"/>
            <a:ext cx="4616329" cy="1471183"/>
          </a:xfrm>
        </p:spPr>
        <p:txBody>
          <a:bodyPr anchor="b">
            <a:normAutofit/>
          </a:bodyPr>
          <a:lstStyle>
            <a:lvl1pPr algn="l">
              <a:defRPr sz="3600">
                <a:solidFill>
                  <a:schemeClr val="bg1"/>
                </a:solidFill>
              </a:defRPr>
            </a:lvl1pPr>
          </a:lstStyle>
          <a:p>
            <a:r>
              <a:rPr lang="en-US"/>
              <a:t>CLICK TO EDIT MASTER TITLE STYLE</a:t>
            </a:r>
            <a:br>
              <a:rPr lang="en-US"/>
            </a:br>
            <a:endParaRPr lang="en-US"/>
          </a:p>
        </p:txBody>
      </p:sp>
      <p:sp>
        <p:nvSpPr>
          <p:cNvPr id="13" name="Subtitle 2">
            <a:extLst>
              <a:ext uri="{FF2B5EF4-FFF2-40B4-BE49-F238E27FC236}">
                <a16:creationId xmlns:a16="http://schemas.microsoft.com/office/drawing/2014/main" id="{F939E516-FCF1-0B41-84B0-8BAF2345BBD6}"/>
              </a:ext>
            </a:extLst>
          </p:cNvPr>
          <p:cNvSpPr>
            <a:spLocks noGrp="1"/>
          </p:cNvSpPr>
          <p:nvPr>
            <p:ph type="subTitle" idx="10" hasCustomPrompt="1"/>
          </p:nvPr>
        </p:nvSpPr>
        <p:spPr>
          <a:xfrm>
            <a:off x="6314210" y="3645821"/>
            <a:ext cx="4625151" cy="549833"/>
          </a:xfrm>
        </p:spPr>
        <p:txBody>
          <a:bodyPr>
            <a:normAutofit/>
          </a:bodyPr>
          <a:lstStyle>
            <a:lvl1pPr marL="0" indent="0" algn="l">
              <a:buNone/>
              <a:defRPr sz="18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4" name="Text Placeholder 14">
            <a:extLst>
              <a:ext uri="{FF2B5EF4-FFF2-40B4-BE49-F238E27FC236}">
                <a16:creationId xmlns:a16="http://schemas.microsoft.com/office/drawing/2014/main" id="{88904402-987A-3642-B024-A48D4229DE29}"/>
              </a:ext>
            </a:extLst>
          </p:cNvPr>
          <p:cNvSpPr>
            <a:spLocks noGrp="1"/>
          </p:cNvSpPr>
          <p:nvPr>
            <p:ph type="body" sz="quarter" idx="11" hasCustomPrompt="1"/>
          </p:nvPr>
        </p:nvSpPr>
        <p:spPr>
          <a:xfrm>
            <a:off x="6314210" y="4314119"/>
            <a:ext cx="4625151" cy="1344403"/>
          </a:xfrm>
        </p:spPr>
        <p:txBody>
          <a:bodyPr>
            <a:normAutofit/>
          </a:bodyPr>
          <a:lstStyle>
            <a:lvl1pPr marL="0" indent="0">
              <a:lnSpc>
                <a:spcPts val="1680"/>
              </a:lnSpc>
              <a:buFontTx/>
              <a:buNone/>
              <a:defRPr sz="1400">
                <a:solidFill>
                  <a:schemeClr val="bg1"/>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a:t>PRESENTER’S NAME</a:t>
            </a:r>
            <a:br>
              <a:rPr lang="en-US"/>
            </a:br>
            <a:r>
              <a:rPr lang="en-US"/>
              <a:t>Presenter’s Title</a:t>
            </a:r>
            <a:br>
              <a:rPr lang="en-US"/>
            </a:br>
            <a:r>
              <a:rPr lang="en-US"/>
              <a:t>00.01.2020</a:t>
            </a:r>
          </a:p>
        </p:txBody>
      </p:sp>
      <p:grpSp>
        <p:nvGrpSpPr>
          <p:cNvPr id="15" name="Group 14">
            <a:extLst>
              <a:ext uri="{FF2B5EF4-FFF2-40B4-BE49-F238E27FC236}">
                <a16:creationId xmlns:a16="http://schemas.microsoft.com/office/drawing/2014/main" id="{D2BC4C3D-5E34-DC49-8318-D4FBE05F3F02}"/>
              </a:ext>
            </a:extLst>
          </p:cNvPr>
          <p:cNvGrpSpPr/>
          <p:nvPr userDrawn="1"/>
        </p:nvGrpSpPr>
        <p:grpSpPr>
          <a:xfrm>
            <a:off x="8100461" y="961182"/>
            <a:ext cx="1340390" cy="404228"/>
            <a:chOff x="8100461" y="961182"/>
            <a:chExt cx="1340390" cy="404228"/>
          </a:xfrm>
        </p:grpSpPr>
        <p:grpSp>
          <p:nvGrpSpPr>
            <p:cNvPr id="16" name="Group 15">
              <a:extLst>
                <a:ext uri="{FF2B5EF4-FFF2-40B4-BE49-F238E27FC236}">
                  <a16:creationId xmlns:a16="http://schemas.microsoft.com/office/drawing/2014/main" id="{C56C5F8E-EBF7-8E46-AEF4-157A8C39725B}"/>
                </a:ext>
              </a:extLst>
            </p:cNvPr>
            <p:cNvGrpSpPr/>
            <p:nvPr userDrawn="1"/>
          </p:nvGrpSpPr>
          <p:grpSpPr>
            <a:xfrm>
              <a:off x="8100461" y="961182"/>
              <a:ext cx="1340390" cy="404228"/>
              <a:chOff x="8100461" y="961182"/>
              <a:chExt cx="1340390" cy="404228"/>
            </a:xfrm>
          </p:grpSpPr>
          <p:grpSp>
            <p:nvGrpSpPr>
              <p:cNvPr id="18" name="Group 17">
                <a:extLst>
                  <a:ext uri="{FF2B5EF4-FFF2-40B4-BE49-F238E27FC236}">
                    <a16:creationId xmlns:a16="http://schemas.microsoft.com/office/drawing/2014/main" id="{07924856-ED39-6A46-BEE7-4971DC391FD7}"/>
                  </a:ext>
                </a:extLst>
              </p:cNvPr>
              <p:cNvGrpSpPr/>
              <p:nvPr userDrawn="1"/>
            </p:nvGrpSpPr>
            <p:grpSpPr>
              <a:xfrm rot="5400000">
                <a:off x="8597476" y="522035"/>
                <a:ext cx="346360" cy="1340390"/>
                <a:chOff x="10819113" y="-279034"/>
                <a:chExt cx="990396" cy="3832767"/>
              </a:xfrm>
              <a:solidFill>
                <a:schemeClr val="bg1"/>
              </a:solidFill>
            </p:grpSpPr>
            <p:sp>
              <p:nvSpPr>
                <p:cNvPr id="22" name="Trapezoid 23">
                  <a:extLst>
                    <a:ext uri="{FF2B5EF4-FFF2-40B4-BE49-F238E27FC236}">
                      <a16:creationId xmlns:a16="http://schemas.microsoft.com/office/drawing/2014/main" id="{D659F23F-6941-974F-A2D9-156D42C05811}"/>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rapezoid 21">
                  <a:extLst>
                    <a:ext uri="{FF2B5EF4-FFF2-40B4-BE49-F238E27FC236}">
                      <a16:creationId xmlns:a16="http://schemas.microsoft.com/office/drawing/2014/main" id="{2CCCAA9F-AF4C-324F-A50C-DD6C5231EB70}"/>
                    </a:ext>
                  </a:extLst>
                </p:cNvPr>
                <p:cNvSpPr/>
                <p:nvPr/>
              </p:nvSpPr>
              <p:spPr>
                <a:xfrm rot="3564618">
                  <a:off x="10053790" y="671899"/>
                  <a:ext cx="2706652" cy="804786"/>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9" name="Group 18">
                <a:extLst>
                  <a:ext uri="{FF2B5EF4-FFF2-40B4-BE49-F238E27FC236}">
                    <a16:creationId xmlns:a16="http://schemas.microsoft.com/office/drawing/2014/main" id="{C87EE595-4B35-874F-992B-05A7BAD6A4EA}"/>
                  </a:ext>
                </a:extLst>
              </p:cNvPr>
              <p:cNvGrpSpPr/>
              <p:nvPr userDrawn="1"/>
            </p:nvGrpSpPr>
            <p:grpSpPr>
              <a:xfrm rot="5400000">
                <a:off x="8597476" y="464167"/>
                <a:ext cx="346360" cy="1340390"/>
                <a:chOff x="10819113" y="-279034"/>
                <a:chExt cx="990396" cy="3832767"/>
              </a:xfrm>
              <a:solidFill>
                <a:schemeClr val="accent1"/>
              </a:solidFill>
            </p:grpSpPr>
            <p:sp>
              <p:nvSpPr>
                <p:cNvPr id="20" name="Trapezoid 23">
                  <a:extLst>
                    <a:ext uri="{FF2B5EF4-FFF2-40B4-BE49-F238E27FC236}">
                      <a16:creationId xmlns:a16="http://schemas.microsoft.com/office/drawing/2014/main" id="{D9676B54-7CF4-B542-8A30-5D3E74A98583}"/>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rapezoid 21">
                  <a:extLst>
                    <a:ext uri="{FF2B5EF4-FFF2-40B4-BE49-F238E27FC236}">
                      <a16:creationId xmlns:a16="http://schemas.microsoft.com/office/drawing/2014/main" id="{9D92856D-C279-0A4C-A9DE-E13187178522}"/>
                    </a:ext>
                  </a:extLst>
                </p:cNvPr>
                <p:cNvSpPr/>
                <p:nvPr/>
              </p:nvSpPr>
              <p:spPr>
                <a:xfrm rot="3564618">
                  <a:off x="10053790" y="671899"/>
                  <a:ext cx="2706652" cy="804786"/>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17" name="Trapezoid 23">
              <a:extLst>
                <a:ext uri="{FF2B5EF4-FFF2-40B4-BE49-F238E27FC236}">
                  <a16:creationId xmlns:a16="http://schemas.microsoft.com/office/drawing/2014/main" id="{55278DC3-2740-3844-A4CA-664DDA74C20C}"/>
                </a:ext>
              </a:extLst>
            </p:cNvPr>
            <p:cNvSpPr/>
            <p:nvPr/>
          </p:nvSpPr>
          <p:spPr>
            <a:xfrm rot="12332527">
              <a:off x="8105460" y="962335"/>
              <a:ext cx="638366" cy="276322"/>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pic>
        <p:nvPicPr>
          <p:cNvPr id="24" name="Picture 23" descr="A picture containing drawing&#10;&#10;Description automatically generated">
            <a:extLst>
              <a:ext uri="{FF2B5EF4-FFF2-40B4-BE49-F238E27FC236}">
                <a16:creationId xmlns:a16="http://schemas.microsoft.com/office/drawing/2014/main" id="{BCB3547E-5320-834F-B3FE-FEF0C93761AA}"/>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601060" y="6018137"/>
            <a:ext cx="2341517" cy="411480"/>
          </a:xfrm>
          <a:prstGeom prst="rect">
            <a:avLst/>
          </a:prstGeom>
        </p:spPr>
      </p:pic>
      <p:sp>
        <p:nvSpPr>
          <p:cNvPr id="2" name="Rectangle 1">
            <a:extLst>
              <a:ext uri="{FF2B5EF4-FFF2-40B4-BE49-F238E27FC236}">
                <a16:creationId xmlns:a16="http://schemas.microsoft.com/office/drawing/2014/main" id="{10553C9F-A89B-EE43-A35E-67981571DE97}"/>
              </a:ext>
            </a:extLst>
          </p:cNvPr>
          <p:cNvSpPr/>
          <p:nvPr userDrawn="1"/>
        </p:nvSpPr>
        <p:spPr>
          <a:xfrm>
            <a:off x="11774774" y="1180344"/>
            <a:ext cx="417226" cy="44484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336597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up)">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pic>
        <p:nvPicPr>
          <p:cNvPr id="31" name="Picture 30">
            <a:extLst>
              <a:ext uri="{FF2B5EF4-FFF2-40B4-BE49-F238E27FC236}">
                <a16:creationId xmlns:a16="http://schemas.microsoft.com/office/drawing/2014/main" id="{A9A21155-EED8-C94C-909C-9812663797CD}"/>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8"/>
          <a:stretch/>
        </p:blipFill>
        <p:spPr>
          <a:xfrm>
            <a:off x="724" y="0"/>
            <a:ext cx="12190551" cy="6858000"/>
          </a:xfrm>
          <a:prstGeom prst="rect">
            <a:avLst/>
          </a:prstGeom>
        </p:spPr>
      </p:pic>
      <p:sp>
        <p:nvSpPr>
          <p:cNvPr id="13" name="Freeform 12">
            <a:extLst>
              <a:ext uri="{FF2B5EF4-FFF2-40B4-BE49-F238E27FC236}">
                <a16:creationId xmlns:a16="http://schemas.microsoft.com/office/drawing/2014/main" id="{8B67D96F-E80E-8741-9362-E4731F0CCF4E}"/>
              </a:ext>
            </a:extLst>
          </p:cNvPr>
          <p:cNvSpPr/>
          <p:nvPr userDrawn="1"/>
        </p:nvSpPr>
        <p:spPr>
          <a:xfrm rot="10800000">
            <a:off x="501844" y="4432"/>
            <a:ext cx="5776857" cy="6333303"/>
          </a:xfrm>
          <a:custGeom>
            <a:avLst/>
            <a:gdLst>
              <a:gd name="connsiteX0" fmla="*/ 2364207 w 5776857"/>
              <a:gd name="connsiteY0" fmla="*/ 1 h 5658522"/>
              <a:gd name="connsiteX1" fmla="*/ 2878898 w 5776857"/>
              <a:gd name="connsiteY1" fmla="*/ 285810 h 5658522"/>
              <a:gd name="connsiteX2" fmla="*/ 3412650 w 5776857"/>
              <a:gd name="connsiteY2" fmla="*/ 1 h 5658522"/>
              <a:gd name="connsiteX3" fmla="*/ 0 w 5776857"/>
              <a:gd name="connsiteY3" fmla="*/ 0 h 5658522"/>
              <a:gd name="connsiteX4" fmla="*/ 5776857 w 5776857"/>
              <a:gd name="connsiteY4" fmla="*/ 0 h 5658522"/>
              <a:gd name="connsiteX5" fmla="*/ 5776857 w 5776857"/>
              <a:gd name="connsiteY5" fmla="*/ 5658522 h 5658522"/>
              <a:gd name="connsiteX6" fmla="*/ 0 w 5776857"/>
              <a:gd name="connsiteY6" fmla="*/ 5658522 h 5658522"/>
              <a:gd name="connsiteX0" fmla="*/ 2364207 w 5776857"/>
              <a:gd name="connsiteY0" fmla="*/ 1 h 5658522"/>
              <a:gd name="connsiteX1" fmla="*/ 2885248 w 5776857"/>
              <a:gd name="connsiteY1" fmla="*/ 263116 h 5658522"/>
              <a:gd name="connsiteX2" fmla="*/ 3412650 w 5776857"/>
              <a:gd name="connsiteY2" fmla="*/ 1 h 5658522"/>
              <a:gd name="connsiteX3" fmla="*/ 2364207 w 5776857"/>
              <a:gd name="connsiteY3" fmla="*/ 1 h 5658522"/>
              <a:gd name="connsiteX4" fmla="*/ 0 w 5776857"/>
              <a:gd name="connsiteY4" fmla="*/ 0 h 5658522"/>
              <a:gd name="connsiteX5" fmla="*/ 5776857 w 5776857"/>
              <a:gd name="connsiteY5" fmla="*/ 0 h 5658522"/>
              <a:gd name="connsiteX6" fmla="*/ 5776857 w 5776857"/>
              <a:gd name="connsiteY6" fmla="*/ 5658522 h 5658522"/>
              <a:gd name="connsiteX7" fmla="*/ 0 w 5776857"/>
              <a:gd name="connsiteY7" fmla="*/ 5658522 h 5658522"/>
              <a:gd name="connsiteX8" fmla="*/ 0 w 5776857"/>
              <a:gd name="connsiteY8" fmla="*/ 0 h 5658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76857" h="5658522">
                <a:moveTo>
                  <a:pt x="2364207" y="1"/>
                </a:moveTo>
                <a:lnTo>
                  <a:pt x="2885248" y="263116"/>
                </a:lnTo>
                <a:cubicBezTo>
                  <a:pt x="3063165" y="167846"/>
                  <a:pt x="3234733" y="95271"/>
                  <a:pt x="3412650" y="1"/>
                </a:cubicBezTo>
                <a:lnTo>
                  <a:pt x="2364207" y="1"/>
                </a:lnTo>
                <a:close/>
                <a:moveTo>
                  <a:pt x="0" y="0"/>
                </a:moveTo>
                <a:lnTo>
                  <a:pt x="5776857" y="0"/>
                </a:lnTo>
                <a:lnTo>
                  <a:pt x="5776857" y="5658522"/>
                </a:lnTo>
                <a:lnTo>
                  <a:pt x="0" y="5658522"/>
                </a:lnTo>
                <a:lnTo>
                  <a:pt x="0" y="0"/>
                </a:lnTo>
                <a:close/>
              </a:path>
            </a:pathLst>
          </a:custGeom>
          <a:solidFill>
            <a:srgbClr val="003C6B">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5" name="Group 14">
            <a:extLst>
              <a:ext uri="{FF2B5EF4-FFF2-40B4-BE49-F238E27FC236}">
                <a16:creationId xmlns:a16="http://schemas.microsoft.com/office/drawing/2014/main" id="{533C9590-B040-B345-9770-D559537FAC24}"/>
              </a:ext>
            </a:extLst>
          </p:cNvPr>
          <p:cNvGrpSpPr/>
          <p:nvPr userDrawn="1"/>
        </p:nvGrpSpPr>
        <p:grpSpPr>
          <a:xfrm rot="16200000">
            <a:off x="3194232" y="5740894"/>
            <a:ext cx="346362" cy="1340390"/>
            <a:chOff x="10819113" y="-279033"/>
            <a:chExt cx="990401" cy="3832766"/>
          </a:xfrm>
          <a:solidFill>
            <a:schemeClr val="bg2"/>
          </a:solidFill>
        </p:grpSpPr>
        <p:sp>
          <p:nvSpPr>
            <p:cNvPr id="16" name="Trapezoid 23">
              <a:extLst>
                <a:ext uri="{FF2B5EF4-FFF2-40B4-BE49-F238E27FC236}">
                  <a16:creationId xmlns:a16="http://schemas.microsoft.com/office/drawing/2014/main" id="{4DF7E4EA-CE7B-664C-809B-AFD0D359C784}"/>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rapezoid 21">
              <a:extLst>
                <a:ext uri="{FF2B5EF4-FFF2-40B4-BE49-F238E27FC236}">
                  <a16:creationId xmlns:a16="http://schemas.microsoft.com/office/drawing/2014/main" id="{C50F9BD5-484D-A645-9D49-1CE58BE4B0E9}"/>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a:extLst>
              <a:ext uri="{FF2B5EF4-FFF2-40B4-BE49-F238E27FC236}">
                <a16:creationId xmlns:a16="http://schemas.microsoft.com/office/drawing/2014/main" id="{E8E2BFD3-3A54-BD49-801F-362E4A5E69A4}"/>
              </a:ext>
            </a:extLst>
          </p:cNvPr>
          <p:cNvSpPr>
            <a:spLocks noGrp="1"/>
          </p:cNvSpPr>
          <p:nvPr userDrawn="1">
            <p:ph type="ctrTitle" hasCustomPrompt="1"/>
          </p:nvPr>
        </p:nvSpPr>
        <p:spPr>
          <a:xfrm>
            <a:off x="913681" y="21699"/>
            <a:ext cx="4956948" cy="2387600"/>
          </a:xfrm>
        </p:spPr>
        <p:txBody>
          <a:bodyPr anchor="b">
            <a:normAutofit/>
          </a:bodyPr>
          <a:lstStyle>
            <a:lvl1pPr algn="l">
              <a:defRPr sz="4000">
                <a:solidFill>
                  <a:schemeClr val="bg1"/>
                </a:solidFill>
              </a:defRPr>
            </a:lvl1pPr>
          </a:lstStyle>
          <a:p>
            <a:r>
              <a:rPr lang="en-US"/>
              <a:t>CLICK TO EDIT MASTER TITLE STYLE</a:t>
            </a:r>
          </a:p>
        </p:txBody>
      </p:sp>
      <p:sp>
        <p:nvSpPr>
          <p:cNvPr id="3" name="Subtitle 2">
            <a:extLst>
              <a:ext uri="{FF2B5EF4-FFF2-40B4-BE49-F238E27FC236}">
                <a16:creationId xmlns:a16="http://schemas.microsoft.com/office/drawing/2014/main" id="{5E02996A-8F47-BA4B-81C7-C7C291B6F4DB}"/>
              </a:ext>
            </a:extLst>
          </p:cNvPr>
          <p:cNvSpPr>
            <a:spLocks noGrp="1"/>
          </p:cNvSpPr>
          <p:nvPr userDrawn="1">
            <p:ph type="subTitle" idx="1" hasCustomPrompt="1"/>
          </p:nvPr>
        </p:nvSpPr>
        <p:spPr>
          <a:xfrm>
            <a:off x="913681" y="2517070"/>
            <a:ext cx="4956948" cy="551760"/>
          </a:xfrm>
        </p:spPr>
        <p:txBody>
          <a:bodyPr>
            <a:norm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20" name="Text Placeholder 14">
            <a:extLst>
              <a:ext uri="{FF2B5EF4-FFF2-40B4-BE49-F238E27FC236}">
                <a16:creationId xmlns:a16="http://schemas.microsoft.com/office/drawing/2014/main" id="{A6624C26-58AE-A44E-8242-B4518C048846}"/>
              </a:ext>
            </a:extLst>
          </p:cNvPr>
          <p:cNvSpPr>
            <a:spLocks noGrp="1"/>
          </p:cNvSpPr>
          <p:nvPr userDrawn="1">
            <p:ph type="body" sz="quarter" idx="10" hasCustomPrompt="1"/>
          </p:nvPr>
        </p:nvSpPr>
        <p:spPr>
          <a:xfrm>
            <a:off x="934105" y="3590952"/>
            <a:ext cx="4665663" cy="762958"/>
          </a:xfrm>
        </p:spPr>
        <p:txBody>
          <a:bodyPr>
            <a:normAutofit/>
          </a:bodyPr>
          <a:lstStyle>
            <a:lvl1pPr marL="0" indent="0">
              <a:lnSpc>
                <a:spcPts val="1680"/>
              </a:lnSpc>
              <a:buFontTx/>
              <a:buNone/>
              <a:defRPr sz="1400">
                <a:solidFill>
                  <a:schemeClr val="bg1"/>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a:t>PRESENTER’S NAME</a:t>
            </a:r>
            <a:br>
              <a:rPr lang="en-US"/>
            </a:br>
            <a:r>
              <a:rPr lang="en-US"/>
              <a:t>Presenter’s Title</a:t>
            </a:r>
            <a:br>
              <a:rPr lang="en-US"/>
            </a:br>
            <a:r>
              <a:rPr lang="en-US"/>
              <a:t>00.01.2020</a:t>
            </a:r>
          </a:p>
        </p:txBody>
      </p:sp>
      <p:cxnSp>
        <p:nvCxnSpPr>
          <p:cNvPr id="19" name="Straight Connector 18">
            <a:extLst>
              <a:ext uri="{FF2B5EF4-FFF2-40B4-BE49-F238E27FC236}">
                <a16:creationId xmlns:a16="http://schemas.microsoft.com/office/drawing/2014/main" id="{C0FE58FF-642F-624C-8008-8D394D7069BC}"/>
              </a:ext>
            </a:extLst>
          </p:cNvPr>
          <p:cNvCxnSpPr>
            <a:cxnSpLocks/>
          </p:cNvCxnSpPr>
          <p:nvPr userDrawn="1"/>
        </p:nvCxnSpPr>
        <p:spPr>
          <a:xfrm>
            <a:off x="498941" y="1310403"/>
            <a:ext cx="0" cy="5547597"/>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72AB7E38-07B7-DC4F-9768-292FCE0A0F70}"/>
              </a:ext>
            </a:extLst>
          </p:cNvPr>
          <p:cNvCxnSpPr>
            <a:cxnSpLocks/>
          </p:cNvCxnSpPr>
          <p:nvPr userDrawn="1"/>
        </p:nvCxnSpPr>
        <p:spPr>
          <a:xfrm flipH="1">
            <a:off x="6273176" y="-25343"/>
            <a:ext cx="5525" cy="563600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EFF11A3E-0FCB-2043-8F21-C3762F6A361F}"/>
              </a:ext>
            </a:extLst>
          </p:cNvPr>
          <p:cNvCxnSpPr>
            <a:cxnSpLocks/>
          </p:cNvCxnSpPr>
          <p:nvPr userDrawn="1"/>
        </p:nvCxnSpPr>
        <p:spPr>
          <a:xfrm>
            <a:off x="-1" y="4719702"/>
            <a:ext cx="12192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pic>
        <p:nvPicPr>
          <p:cNvPr id="24" name="Picture 23" descr="A picture containing drawing&#10;&#10;Description automatically generated">
            <a:extLst>
              <a:ext uri="{FF2B5EF4-FFF2-40B4-BE49-F238E27FC236}">
                <a16:creationId xmlns:a16="http://schemas.microsoft.com/office/drawing/2014/main" id="{5FCB4352-5F30-B343-A850-ABEA6968F78E}"/>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2195489" y="5336884"/>
            <a:ext cx="2341517" cy="411480"/>
          </a:xfrm>
          <a:prstGeom prst="rect">
            <a:avLst/>
          </a:prstGeom>
        </p:spPr>
      </p:pic>
    </p:spTree>
    <p:extLst>
      <p:ext uri="{BB962C8B-B14F-4D97-AF65-F5344CB8AC3E}">
        <p14:creationId xmlns:p14="http://schemas.microsoft.com/office/powerpoint/2010/main" val="13848988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up)">
                                      <p:cBhvr>
                                        <p:cTn id="7" dur="500"/>
                                        <p:tgtEl>
                                          <p:spTgt spid="19"/>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wipe(up)">
                                      <p:cBhvr>
                                        <p:cTn id="1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22" name="Picture 21" descr="A picture containing background pattern&#10;&#10;Description automatically generated">
            <a:extLst>
              <a:ext uri="{FF2B5EF4-FFF2-40B4-BE49-F238E27FC236}">
                <a16:creationId xmlns:a16="http://schemas.microsoft.com/office/drawing/2014/main" id="{CDA8232A-27C6-ED4E-8DD1-0B862D763433}"/>
              </a:ext>
            </a:extLst>
          </p:cNvPr>
          <p:cNvPicPr>
            <a:picLocks noChangeAspect="1"/>
          </p:cNvPicPr>
          <p:nvPr userDrawn="1"/>
        </p:nvPicPr>
        <p:blipFill rotWithShape="1">
          <a:blip r:embed="rId2" cstate="email">
            <a:alphaModFix/>
            <a:extLst>
              <a:ext uri="{28A0092B-C50C-407E-A947-70E740481C1C}">
                <a14:useLocalDpi xmlns:a14="http://schemas.microsoft.com/office/drawing/2010/main"/>
              </a:ext>
            </a:extLst>
          </a:blip>
          <a:srcRect b="-48"/>
          <a:stretch/>
        </p:blipFill>
        <p:spPr>
          <a:xfrm>
            <a:off x="0" y="0"/>
            <a:ext cx="12192000" cy="6881368"/>
          </a:xfrm>
          <a:prstGeom prst="rect">
            <a:avLst/>
          </a:prstGeom>
        </p:spPr>
      </p:pic>
      <p:sp>
        <p:nvSpPr>
          <p:cNvPr id="14" name="Freeform 13">
            <a:extLst>
              <a:ext uri="{FF2B5EF4-FFF2-40B4-BE49-F238E27FC236}">
                <a16:creationId xmlns:a16="http://schemas.microsoft.com/office/drawing/2014/main" id="{D96B30A4-A7E5-CB4C-ACBE-2CD24015DC26}"/>
              </a:ext>
            </a:extLst>
          </p:cNvPr>
          <p:cNvSpPr/>
          <p:nvPr userDrawn="1"/>
        </p:nvSpPr>
        <p:spPr>
          <a:xfrm rot="10800000">
            <a:off x="0" y="0"/>
            <a:ext cx="9063905" cy="6858000"/>
          </a:xfrm>
          <a:custGeom>
            <a:avLst/>
            <a:gdLst>
              <a:gd name="connsiteX0" fmla="*/ 9063905 w 9063905"/>
              <a:gd name="connsiteY0" fmla="*/ 6858000 h 6858000"/>
              <a:gd name="connsiteX1" fmla="*/ 5613215 w 9063905"/>
              <a:gd name="connsiteY1" fmla="*/ 6858000 h 6858000"/>
              <a:gd name="connsiteX2" fmla="*/ 3744366 w 9063905"/>
              <a:gd name="connsiteY2" fmla="*/ 6858000 h 6858000"/>
              <a:gd name="connsiteX3" fmla="*/ 0 w 9063905"/>
              <a:gd name="connsiteY3" fmla="*/ 6858000 h 6858000"/>
              <a:gd name="connsiteX4" fmla="*/ 3737391 w 9063905"/>
              <a:gd name="connsiteY4" fmla="*/ 0 h 6858000"/>
              <a:gd name="connsiteX5" fmla="*/ 3744366 w 9063905"/>
              <a:gd name="connsiteY5" fmla="*/ 25501 h 6858000"/>
              <a:gd name="connsiteX6" fmla="*/ 3744366 w 9063905"/>
              <a:gd name="connsiteY6" fmla="*/ 0 h 6858000"/>
              <a:gd name="connsiteX7" fmla="*/ 9063905 w 9063905"/>
              <a:gd name="connsiteY7"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63905" h="6858000">
                <a:moveTo>
                  <a:pt x="9063905" y="6858000"/>
                </a:moveTo>
                <a:lnTo>
                  <a:pt x="5613215" y="6858000"/>
                </a:lnTo>
                <a:lnTo>
                  <a:pt x="3744366" y="6858000"/>
                </a:lnTo>
                <a:lnTo>
                  <a:pt x="0" y="6858000"/>
                </a:lnTo>
                <a:lnTo>
                  <a:pt x="3737391" y="0"/>
                </a:lnTo>
                <a:lnTo>
                  <a:pt x="3744366" y="25501"/>
                </a:lnTo>
                <a:lnTo>
                  <a:pt x="3744366" y="0"/>
                </a:lnTo>
                <a:lnTo>
                  <a:pt x="9063905" y="0"/>
                </a:lnTo>
                <a:close/>
              </a:path>
            </a:pathLst>
          </a:custGeom>
          <a:solidFill>
            <a:schemeClr val="tx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a:extLst>
              <a:ext uri="{FF2B5EF4-FFF2-40B4-BE49-F238E27FC236}">
                <a16:creationId xmlns:a16="http://schemas.microsoft.com/office/drawing/2014/main" id="{F1DED285-5821-EE4F-A524-28AA2E25353F}"/>
              </a:ext>
            </a:extLst>
          </p:cNvPr>
          <p:cNvSpPr/>
          <p:nvPr userDrawn="1"/>
        </p:nvSpPr>
        <p:spPr>
          <a:xfrm>
            <a:off x="0" y="0"/>
            <a:ext cx="10771879" cy="6858000"/>
          </a:xfrm>
          <a:custGeom>
            <a:avLst/>
            <a:gdLst>
              <a:gd name="connsiteX0" fmla="*/ 0 w 10771879"/>
              <a:gd name="connsiteY0" fmla="*/ 0 h 6858000"/>
              <a:gd name="connsiteX1" fmla="*/ 7038976 w 10771879"/>
              <a:gd name="connsiteY1" fmla="*/ 0 h 6858000"/>
              <a:gd name="connsiteX2" fmla="*/ 7038976 w 10771879"/>
              <a:gd name="connsiteY2" fmla="*/ 7030 h 6858000"/>
              <a:gd name="connsiteX3" fmla="*/ 7039037 w 10771879"/>
              <a:gd name="connsiteY3" fmla="*/ 0 h 6858000"/>
              <a:gd name="connsiteX4" fmla="*/ 10771879 w 10771879"/>
              <a:gd name="connsiteY4" fmla="*/ 6858000 h 6858000"/>
              <a:gd name="connsiteX5" fmla="*/ 7038976 w 10771879"/>
              <a:gd name="connsiteY5" fmla="*/ 6858000 h 6858000"/>
              <a:gd name="connsiteX6" fmla="*/ 6979535 w 10771879"/>
              <a:gd name="connsiteY6" fmla="*/ 6858000 h 6858000"/>
              <a:gd name="connsiteX7" fmla="*/ 0 w 10771879"/>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771879" h="6858000">
                <a:moveTo>
                  <a:pt x="0" y="0"/>
                </a:moveTo>
                <a:lnTo>
                  <a:pt x="7038976" y="0"/>
                </a:lnTo>
                <a:lnTo>
                  <a:pt x="7038976" y="7030"/>
                </a:lnTo>
                <a:lnTo>
                  <a:pt x="7039037" y="0"/>
                </a:lnTo>
                <a:lnTo>
                  <a:pt x="10771879" y="6858000"/>
                </a:lnTo>
                <a:lnTo>
                  <a:pt x="7038976" y="6858000"/>
                </a:lnTo>
                <a:lnTo>
                  <a:pt x="6979535" y="6858000"/>
                </a:lnTo>
                <a:lnTo>
                  <a:pt x="0" y="6858000"/>
                </a:lnTo>
                <a:close/>
              </a:path>
            </a:pathLst>
          </a:cu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5D0CA1B3-4419-924D-ABC7-DB10DC22F76F}"/>
              </a:ext>
            </a:extLst>
          </p:cNvPr>
          <p:cNvGrpSpPr/>
          <p:nvPr userDrawn="1"/>
        </p:nvGrpSpPr>
        <p:grpSpPr>
          <a:xfrm>
            <a:off x="7727085" y="904789"/>
            <a:ext cx="346362" cy="1340390"/>
            <a:chOff x="10819113" y="-279033"/>
            <a:chExt cx="990401" cy="3832766"/>
          </a:xfrm>
          <a:solidFill>
            <a:schemeClr val="bg2"/>
          </a:solidFill>
        </p:grpSpPr>
        <p:sp>
          <p:nvSpPr>
            <p:cNvPr id="11" name="Trapezoid 23">
              <a:extLst>
                <a:ext uri="{FF2B5EF4-FFF2-40B4-BE49-F238E27FC236}">
                  <a16:creationId xmlns:a16="http://schemas.microsoft.com/office/drawing/2014/main" id="{9756FCF0-2BF2-FA45-991F-C5F1EF55788F}"/>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rapezoid 21">
              <a:extLst>
                <a:ext uri="{FF2B5EF4-FFF2-40B4-BE49-F238E27FC236}">
                  <a16:creationId xmlns:a16="http://schemas.microsoft.com/office/drawing/2014/main" id="{D6978D09-4B36-394B-997E-84B87A38922A}"/>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a:extLst>
              <a:ext uri="{FF2B5EF4-FFF2-40B4-BE49-F238E27FC236}">
                <a16:creationId xmlns:a16="http://schemas.microsoft.com/office/drawing/2014/main" id="{E8E2BFD3-3A54-BD49-801F-362E4A5E69A4}"/>
              </a:ext>
            </a:extLst>
          </p:cNvPr>
          <p:cNvSpPr>
            <a:spLocks noGrp="1"/>
          </p:cNvSpPr>
          <p:nvPr>
            <p:ph type="ctrTitle" hasCustomPrompt="1"/>
          </p:nvPr>
        </p:nvSpPr>
        <p:spPr>
          <a:xfrm>
            <a:off x="704311" y="-1"/>
            <a:ext cx="6365676" cy="2290531"/>
          </a:xfrm>
        </p:spPr>
        <p:txBody>
          <a:bodyPr anchor="b">
            <a:normAutofit/>
          </a:bodyPr>
          <a:lstStyle>
            <a:lvl1pPr algn="l">
              <a:defRPr sz="4000">
                <a:solidFill>
                  <a:schemeClr val="bg1"/>
                </a:solidFill>
              </a:defRPr>
            </a:lvl1pPr>
          </a:lstStyle>
          <a:p>
            <a:r>
              <a:rPr lang="en-US"/>
              <a:t>CLICK TO EDIT MASTER TITLE STYLE</a:t>
            </a:r>
          </a:p>
        </p:txBody>
      </p:sp>
      <p:sp>
        <p:nvSpPr>
          <p:cNvPr id="3" name="Subtitle 2">
            <a:extLst>
              <a:ext uri="{FF2B5EF4-FFF2-40B4-BE49-F238E27FC236}">
                <a16:creationId xmlns:a16="http://schemas.microsoft.com/office/drawing/2014/main" id="{5E02996A-8F47-BA4B-81C7-C7C291B6F4DB}"/>
              </a:ext>
            </a:extLst>
          </p:cNvPr>
          <p:cNvSpPr>
            <a:spLocks noGrp="1"/>
          </p:cNvSpPr>
          <p:nvPr>
            <p:ph type="subTitle" idx="1"/>
          </p:nvPr>
        </p:nvSpPr>
        <p:spPr>
          <a:xfrm>
            <a:off x="704311" y="2398302"/>
            <a:ext cx="6365676" cy="831460"/>
          </a:xfrm>
        </p:spPr>
        <p:txBody>
          <a:bodyPr>
            <a:norm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5" name="Text Placeholder 14">
            <a:extLst>
              <a:ext uri="{FF2B5EF4-FFF2-40B4-BE49-F238E27FC236}">
                <a16:creationId xmlns:a16="http://schemas.microsoft.com/office/drawing/2014/main" id="{9A2082C6-6867-304A-A846-A15BF1584A38}"/>
              </a:ext>
            </a:extLst>
          </p:cNvPr>
          <p:cNvSpPr>
            <a:spLocks noGrp="1"/>
          </p:cNvSpPr>
          <p:nvPr>
            <p:ph type="body" sz="quarter" idx="10" hasCustomPrompt="1"/>
          </p:nvPr>
        </p:nvSpPr>
        <p:spPr>
          <a:xfrm>
            <a:off x="704850" y="3541713"/>
            <a:ext cx="4665663" cy="2095500"/>
          </a:xfrm>
        </p:spPr>
        <p:txBody>
          <a:bodyPr>
            <a:normAutofit/>
          </a:bodyPr>
          <a:lstStyle>
            <a:lvl1pPr marL="0" indent="0">
              <a:lnSpc>
                <a:spcPts val="1680"/>
              </a:lnSpc>
              <a:buFontTx/>
              <a:buNone/>
              <a:defRPr sz="1400">
                <a:solidFill>
                  <a:schemeClr val="bg1"/>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a:t>PRESENTER’S NAME</a:t>
            </a:r>
            <a:br>
              <a:rPr lang="en-US"/>
            </a:br>
            <a:r>
              <a:rPr lang="en-US"/>
              <a:t>Presenter’s Title</a:t>
            </a:r>
            <a:br>
              <a:rPr lang="en-US"/>
            </a:br>
            <a:r>
              <a:rPr lang="en-US"/>
              <a:t>00.01.2020</a:t>
            </a:r>
          </a:p>
        </p:txBody>
      </p:sp>
      <p:pic>
        <p:nvPicPr>
          <p:cNvPr id="36" name="Picture 35" descr="A picture containing drawing&#10;&#10;Description automatically generated">
            <a:extLst>
              <a:ext uri="{FF2B5EF4-FFF2-40B4-BE49-F238E27FC236}">
                <a16:creationId xmlns:a16="http://schemas.microsoft.com/office/drawing/2014/main" id="{2712811C-8CCC-164B-859D-B052B17CE1C1}"/>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810958" y="5904929"/>
            <a:ext cx="2341517" cy="411480"/>
          </a:xfrm>
          <a:prstGeom prst="rect">
            <a:avLst/>
          </a:prstGeom>
        </p:spPr>
      </p:pic>
    </p:spTree>
    <p:extLst>
      <p:ext uri="{BB962C8B-B14F-4D97-AF65-F5344CB8AC3E}">
        <p14:creationId xmlns:p14="http://schemas.microsoft.com/office/powerpoint/2010/main" val="21476519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7_Blank">
    <p:spTree>
      <p:nvGrpSpPr>
        <p:cNvPr id="1" name=""/>
        <p:cNvGrpSpPr/>
        <p:nvPr/>
      </p:nvGrpSpPr>
      <p:grpSpPr>
        <a:xfrm>
          <a:off x="0" y="0"/>
          <a:ext cx="0" cy="0"/>
          <a:chOff x="0" y="0"/>
          <a:chExt cx="0" cy="0"/>
        </a:xfrm>
      </p:grpSpPr>
      <p:sp>
        <p:nvSpPr>
          <p:cNvPr id="60" name="Rectangle 59">
            <a:extLst>
              <a:ext uri="{FF2B5EF4-FFF2-40B4-BE49-F238E27FC236}">
                <a16:creationId xmlns:a16="http://schemas.microsoft.com/office/drawing/2014/main" id="{2F441C22-6E05-144A-8318-6A1E535FCCDA}"/>
              </a:ext>
            </a:extLst>
          </p:cNvPr>
          <p:cNvSpPr/>
          <p:nvPr userDrawn="1"/>
        </p:nvSpPr>
        <p:spPr>
          <a:xfrm>
            <a:off x="3411975" y="4947610"/>
            <a:ext cx="2443903" cy="954817"/>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a:extLst>
              <a:ext uri="{FF2B5EF4-FFF2-40B4-BE49-F238E27FC236}">
                <a16:creationId xmlns:a16="http://schemas.microsoft.com/office/drawing/2014/main" id="{BC08EC25-A1C9-B346-9A09-03FD56799344}"/>
              </a:ext>
            </a:extLst>
          </p:cNvPr>
          <p:cNvSpPr/>
          <p:nvPr userDrawn="1"/>
        </p:nvSpPr>
        <p:spPr>
          <a:xfrm>
            <a:off x="699283" y="4953120"/>
            <a:ext cx="2443903" cy="954817"/>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a:extLst>
              <a:ext uri="{FF2B5EF4-FFF2-40B4-BE49-F238E27FC236}">
                <a16:creationId xmlns:a16="http://schemas.microsoft.com/office/drawing/2014/main" id="{4BF00D5E-7CF5-FF43-9583-ECD290BA0E4A}"/>
              </a:ext>
            </a:extLst>
          </p:cNvPr>
          <p:cNvSpPr>
            <a:spLocks noGrp="1"/>
          </p:cNvSpPr>
          <p:nvPr>
            <p:ph type="sldNum" sz="quarter" idx="12"/>
          </p:nvPr>
        </p:nvSpPr>
        <p:spPr/>
        <p:txBody>
          <a:bodyPr/>
          <a:lstStyle/>
          <a:p>
            <a:fld id="{13B88A40-E78F-6746-87E4-E178EA71B0DC}" type="slidenum">
              <a:rPr lang="en-US" smtClean="0"/>
              <a:t>‹#›</a:t>
            </a:fld>
            <a:endParaRPr lang="en-US"/>
          </a:p>
        </p:txBody>
      </p:sp>
      <p:sp>
        <p:nvSpPr>
          <p:cNvPr id="5" name="Footer Placeholder 4">
            <a:extLst>
              <a:ext uri="{FF2B5EF4-FFF2-40B4-BE49-F238E27FC236}">
                <a16:creationId xmlns:a16="http://schemas.microsoft.com/office/drawing/2014/main" id="{56CD855B-A7E9-7E48-A7DE-8086A8C2AEDB}"/>
              </a:ext>
            </a:extLst>
          </p:cNvPr>
          <p:cNvSpPr>
            <a:spLocks noGrp="1"/>
          </p:cNvSpPr>
          <p:nvPr>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sp>
        <p:nvSpPr>
          <p:cNvPr id="6" name="Rectangle 5">
            <a:extLst>
              <a:ext uri="{FF2B5EF4-FFF2-40B4-BE49-F238E27FC236}">
                <a16:creationId xmlns:a16="http://schemas.microsoft.com/office/drawing/2014/main" id="{D2999113-D4FD-E841-B314-44002230BA96}"/>
              </a:ext>
            </a:extLst>
          </p:cNvPr>
          <p:cNvSpPr/>
          <p:nvPr userDrawn="1"/>
        </p:nvSpPr>
        <p:spPr>
          <a:xfrm>
            <a:off x="697692" y="2834286"/>
            <a:ext cx="2443903" cy="949307"/>
          </a:xfrm>
          <a:prstGeom prst="rect">
            <a:avLst/>
          </a:prstGeom>
          <a:noFill/>
          <a:ln w="6350">
            <a:solidFill>
              <a:schemeClr val="tx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039CD0FA-1E07-9845-BD07-5F4D8D0A9FF8}"/>
              </a:ext>
            </a:extLst>
          </p:cNvPr>
          <p:cNvSpPr/>
          <p:nvPr userDrawn="1"/>
        </p:nvSpPr>
        <p:spPr>
          <a:xfrm>
            <a:off x="6072856" y="2851882"/>
            <a:ext cx="2491193" cy="941110"/>
          </a:xfrm>
          <a:prstGeom prst="rect">
            <a:avLst/>
          </a:prstGeom>
          <a:solidFill>
            <a:schemeClr val="tx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15">
            <a:extLst>
              <a:ext uri="{FF2B5EF4-FFF2-40B4-BE49-F238E27FC236}">
                <a16:creationId xmlns:a16="http://schemas.microsoft.com/office/drawing/2014/main" id="{580BB7CF-116E-6844-B557-356D8DF7718B}"/>
              </a:ext>
            </a:extLst>
          </p:cNvPr>
          <p:cNvGrpSpPr/>
          <p:nvPr userDrawn="1"/>
        </p:nvGrpSpPr>
        <p:grpSpPr>
          <a:xfrm>
            <a:off x="695439" y="370423"/>
            <a:ext cx="346362" cy="1340390"/>
            <a:chOff x="10819113" y="-279033"/>
            <a:chExt cx="990401" cy="3832766"/>
          </a:xfrm>
          <a:solidFill>
            <a:schemeClr val="bg2"/>
          </a:solidFill>
        </p:grpSpPr>
        <p:sp>
          <p:nvSpPr>
            <p:cNvPr id="17" name="Trapezoid 23">
              <a:extLst>
                <a:ext uri="{FF2B5EF4-FFF2-40B4-BE49-F238E27FC236}">
                  <a16:creationId xmlns:a16="http://schemas.microsoft.com/office/drawing/2014/main" id="{2556256D-91BD-D84A-952E-A7504204216F}"/>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rapezoid 21">
              <a:extLst>
                <a:ext uri="{FF2B5EF4-FFF2-40B4-BE49-F238E27FC236}">
                  <a16:creationId xmlns:a16="http://schemas.microsoft.com/office/drawing/2014/main" id="{5CA104CF-7CDA-1E46-A6EA-E43B01213587}"/>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9" name="TextBox 18">
            <a:extLst>
              <a:ext uri="{FF2B5EF4-FFF2-40B4-BE49-F238E27FC236}">
                <a16:creationId xmlns:a16="http://schemas.microsoft.com/office/drawing/2014/main" id="{6BFD1F4C-FF61-F04F-95B9-7ED1C6B9B001}"/>
              </a:ext>
            </a:extLst>
          </p:cNvPr>
          <p:cNvSpPr txBox="1"/>
          <p:nvPr userDrawn="1"/>
        </p:nvSpPr>
        <p:spPr>
          <a:xfrm>
            <a:off x="1303488" y="702014"/>
            <a:ext cx="10806394" cy="646331"/>
          </a:xfrm>
          <a:prstGeom prst="rect">
            <a:avLst/>
          </a:prstGeom>
          <a:noFill/>
        </p:spPr>
        <p:txBody>
          <a:bodyPr wrap="square" rtlCol="0">
            <a:spAutoFit/>
          </a:bodyPr>
          <a:lstStyle/>
          <a:p>
            <a:r>
              <a:rPr lang="en-US" sz="3600" b="1">
                <a:solidFill>
                  <a:schemeClr val="tx2"/>
                </a:solidFill>
              </a:rPr>
              <a:t>BEFORE YOU BEGIN – CORPORATE LOGO</a:t>
            </a:r>
          </a:p>
        </p:txBody>
      </p:sp>
      <p:sp>
        <p:nvSpPr>
          <p:cNvPr id="20" name="TextBox 19">
            <a:extLst>
              <a:ext uri="{FF2B5EF4-FFF2-40B4-BE49-F238E27FC236}">
                <a16:creationId xmlns:a16="http://schemas.microsoft.com/office/drawing/2014/main" id="{D3C6AF2E-1A5C-E949-A1B7-C64CFDE50556}"/>
              </a:ext>
            </a:extLst>
          </p:cNvPr>
          <p:cNvSpPr txBox="1"/>
          <p:nvPr userDrawn="1"/>
        </p:nvSpPr>
        <p:spPr>
          <a:xfrm>
            <a:off x="8787384" y="2286000"/>
            <a:ext cx="3193945" cy="3801753"/>
          </a:xfrm>
          <a:prstGeom prst="rect">
            <a:avLst/>
          </a:prstGeom>
          <a:noFill/>
        </p:spPr>
        <p:txBody>
          <a:bodyPr wrap="square" rtlCol="0">
            <a:spAutoFit/>
          </a:bodyPr>
          <a:lstStyle/>
          <a:p>
            <a:endParaRPr lang="en-US"/>
          </a:p>
        </p:txBody>
      </p:sp>
      <p:sp>
        <p:nvSpPr>
          <p:cNvPr id="21" name="TextBox 20">
            <a:extLst>
              <a:ext uri="{FF2B5EF4-FFF2-40B4-BE49-F238E27FC236}">
                <a16:creationId xmlns:a16="http://schemas.microsoft.com/office/drawing/2014/main" id="{6CDD1CA3-6173-C942-BB0C-1EC6746C053A}"/>
              </a:ext>
            </a:extLst>
          </p:cNvPr>
          <p:cNvSpPr txBox="1"/>
          <p:nvPr userDrawn="1"/>
        </p:nvSpPr>
        <p:spPr>
          <a:xfrm>
            <a:off x="8969907" y="2388621"/>
            <a:ext cx="3066239" cy="3662541"/>
          </a:xfrm>
          <a:prstGeom prst="rect">
            <a:avLst/>
          </a:prstGeom>
          <a:noFill/>
        </p:spPr>
        <p:txBody>
          <a:bodyPr wrap="square" rtlCol="0">
            <a:spAutoFit/>
          </a:bodyPr>
          <a:lstStyle/>
          <a:p>
            <a:r>
              <a:rPr lang="en-US" sz="1400"/>
              <a:t>MAKE SURE TO ALWAYS LEAVE</a:t>
            </a:r>
            <a:br>
              <a:rPr lang="en-US" sz="1400"/>
            </a:br>
            <a:r>
              <a:rPr lang="en-US" sz="1400"/>
              <a:t>A “J” WORTH OF WHITE OR NEGATIVE SPACE AROUND</a:t>
            </a:r>
            <a:br>
              <a:rPr lang="en-US" sz="1400"/>
            </a:br>
            <a:r>
              <a:rPr lang="en-US" sz="1400"/>
              <a:t>THE LOGO</a:t>
            </a:r>
          </a:p>
          <a:p>
            <a:endParaRPr lang="en-US"/>
          </a:p>
          <a:p>
            <a:r>
              <a:rPr lang="en-US" sz="1400">
                <a:ea typeface="Arial Narrow" charset="0"/>
                <a:cs typeface="Arial Narrow" charset="0"/>
              </a:rPr>
              <a:t>It is important that any reduction</a:t>
            </a:r>
            <a:br>
              <a:rPr lang="en-US" sz="1400">
                <a:ea typeface="Arial Narrow" charset="0"/>
                <a:cs typeface="Arial Narrow" charset="0"/>
              </a:rPr>
            </a:br>
            <a:r>
              <a:rPr lang="en-US" sz="1400">
                <a:ea typeface="Arial Narrow" charset="0"/>
                <a:cs typeface="Arial Narrow" charset="0"/>
              </a:rPr>
              <a:t>or enlargement of the logo be</a:t>
            </a:r>
            <a:br>
              <a:rPr lang="en-US" sz="1400">
                <a:ea typeface="Arial Narrow" charset="0"/>
                <a:cs typeface="Arial Narrow" charset="0"/>
              </a:rPr>
            </a:br>
            <a:r>
              <a:rPr lang="en-US" sz="1400">
                <a:ea typeface="Arial Narrow" charset="0"/>
                <a:cs typeface="Arial Narrow" charset="0"/>
              </a:rPr>
              <a:t>done proportionately. No</a:t>
            </a:r>
            <a:br>
              <a:rPr lang="en-US" sz="1400">
                <a:ea typeface="Arial Narrow" charset="0"/>
                <a:cs typeface="Arial Narrow" charset="0"/>
              </a:rPr>
            </a:br>
            <a:r>
              <a:rPr lang="en-US" sz="1400">
                <a:ea typeface="Arial Narrow" charset="0"/>
                <a:cs typeface="Arial Narrow" charset="0"/>
              </a:rPr>
              <a:t>horizontal or vertical distortion</a:t>
            </a:r>
            <a:br>
              <a:rPr lang="en-US" sz="1400">
                <a:ea typeface="Arial Narrow" charset="0"/>
                <a:cs typeface="Arial Narrow" charset="0"/>
              </a:rPr>
            </a:br>
            <a:r>
              <a:rPr lang="en-US" sz="1400">
                <a:ea typeface="Arial Narrow" charset="0"/>
                <a:cs typeface="Arial Narrow" charset="0"/>
              </a:rPr>
              <a:t>of the logo is permitted.</a:t>
            </a:r>
          </a:p>
          <a:p>
            <a:endParaRPr lang="en-US"/>
          </a:p>
          <a:p>
            <a:r>
              <a:rPr lang="en-US" sz="1400" b="1">
                <a:ea typeface="Arial Narrow" charset="0"/>
                <a:cs typeface="Arial Narrow" charset="0"/>
              </a:rPr>
              <a:t>Please visit the </a:t>
            </a:r>
            <a:r>
              <a:rPr lang="en-US" sz="1400" b="1">
                <a:ea typeface="Arial Narrow" charset="0"/>
                <a:cs typeface="Arial Narrow" charset="0"/>
                <a:hlinkClick r:id="rId2"/>
              </a:rPr>
              <a:t>Brand Strategy Page on </a:t>
            </a:r>
            <a:r>
              <a:rPr lang="en-US" sz="1400" b="1" err="1">
                <a:ea typeface="Arial Narrow" charset="0"/>
                <a:cs typeface="Arial Narrow" charset="0"/>
                <a:hlinkClick r:id="rId2"/>
              </a:rPr>
              <a:t>JabilWeb</a:t>
            </a:r>
            <a:r>
              <a:rPr lang="en-US" sz="1400" b="1">
                <a:ea typeface="Arial Narrow" charset="0"/>
                <a:cs typeface="Arial Narrow" charset="0"/>
                <a:hlinkClick r:id="rId2"/>
              </a:rPr>
              <a:t> </a:t>
            </a:r>
            <a:r>
              <a:rPr lang="en-US" sz="1400" b="1">
                <a:ea typeface="Arial Narrow" charset="0"/>
                <a:cs typeface="Arial Narrow" charset="0"/>
              </a:rPr>
              <a:t>to download all approved logos, tagline artwork and complete Jabil Corporate Brand Guidelines.</a:t>
            </a:r>
          </a:p>
        </p:txBody>
      </p:sp>
      <p:sp>
        <p:nvSpPr>
          <p:cNvPr id="2" name="Rectangle 1">
            <a:extLst>
              <a:ext uri="{FF2B5EF4-FFF2-40B4-BE49-F238E27FC236}">
                <a16:creationId xmlns:a16="http://schemas.microsoft.com/office/drawing/2014/main" id="{A2A56F86-AB75-9D4C-87EE-CB961246B115}"/>
              </a:ext>
            </a:extLst>
          </p:cNvPr>
          <p:cNvSpPr/>
          <p:nvPr userDrawn="1"/>
        </p:nvSpPr>
        <p:spPr>
          <a:xfrm>
            <a:off x="1303488" y="1308464"/>
            <a:ext cx="9329069" cy="307777"/>
          </a:xfrm>
          <a:prstGeom prst="rect">
            <a:avLst/>
          </a:prstGeom>
        </p:spPr>
        <p:txBody>
          <a:bodyPr wrap="square">
            <a:spAutoFit/>
          </a:bodyPr>
          <a:lstStyle/>
          <a:p>
            <a:r>
              <a:rPr lang="en-US" sz="1400"/>
              <a:t>Copy and paste logo options by accessing the Slide Master View</a:t>
            </a:r>
            <a:endParaRPr lang="en-US" sz="1400" b="1">
              <a:solidFill>
                <a:schemeClr val="tx2"/>
              </a:solidFill>
            </a:endParaRPr>
          </a:p>
        </p:txBody>
      </p:sp>
      <p:sp>
        <p:nvSpPr>
          <p:cNvPr id="38" name="Rectangle 37">
            <a:extLst>
              <a:ext uri="{FF2B5EF4-FFF2-40B4-BE49-F238E27FC236}">
                <a16:creationId xmlns:a16="http://schemas.microsoft.com/office/drawing/2014/main" id="{FA41F854-F0F7-4646-A277-390D453BF9D5}"/>
              </a:ext>
            </a:extLst>
          </p:cNvPr>
          <p:cNvSpPr/>
          <p:nvPr userDrawn="1"/>
        </p:nvSpPr>
        <p:spPr>
          <a:xfrm>
            <a:off x="3385274" y="2845077"/>
            <a:ext cx="2443903" cy="949307"/>
          </a:xfrm>
          <a:prstGeom prst="rect">
            <a:avLst/>
          </a:prstGeom>
          <a:noFill/>
          <a:ln w="6350">
            <a:solidFill>
              <a:schemeClr val="tx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a:extLst>
              <a:ext uri="{FF2B5EF4-FFF2-40B4-BE49-F238E27FC236}">
                <a16:creationId xmlns:a16="http://schemas.microsoft.com/office/drawing/2014/main" id="{2734D09A-E36D-C94B-8978-F7D8091697D6}"/>
              </a:ext>
            </a:extLst>
          </p:cNvPr>
          <p:cNvSpPr>
            <a:spLocks noChangeAspect="1"/>
          </p:cNvSpPr>
          <p:nvPr userDrawn="1"/>
        </p:nvSpPr>
        <p:spPr>
          <a:xfrm>
            <a:off x="6129412" y="4953120"/>
            <a:ext cx="2558034" cy="94930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TextBox 60">
            <a:extLst>
              <a:ext uri="{FF2B5EF4-FFF2-40B4-BE49-F238E27FC236}">
                <a16:creationId xmlns:a16="http://schemas.microsoft.com/office/drawing/2014/main" id="{80B99AAB-BF13-ED44-B15A-4F8120C46879}"/>
              </a:ext>
            </a:extLst>
          </p:cNvPr>
          <p:cNvSpPr txBox="1"/>
          <p:nvPr userDrawn="1"/>
        </p:nvSpPr>
        <p:spPr>
          <a:xfrm>
            <a:off x="583872" y="2160879"/>
            <a:ext cx="8127383" cy="523220"/>
          </a:xfrm>
          <a:prstGeom prst="rect">
            <a:avLst/>
          </a:prstGeom>
          <a:noFill/>
        </p:spPr>
        <p:txBody>
          <a:bodyPr wrap="square" rtlCol="0">
            <a:spAutoFit/>
          </a:bodyPr>
          <a:lstStyle/>
          <a:p>
            <a:r>
              <a:rPr lang="en-US" sz="1400">
                <a:latin typeface="+mn-lt"/>
              </a:rPr>
              <a:t>USE ON LIGHT COLORED BACKGROUNDS</a:t>
            </a:r>
          </a:p>
          <a:p>
            <a:r>
              <a:rPr lang="en-US" sz="1400">
                <a:latin typeface="+mn-lt"/>
                <a:ea typeface="Arial Narrow" charset="0"/>
                <a:cs typeface="Arial Narrow" charset="0"/>
              </a:rPr>
              <a:t>Preferred light colored backgrounds are white or gray</a:t>
            </a:r>
          </a:p>
        </p:txBody>
      </p:sp>
      <p:sp>
        <p:nvSpPr>
          <p:cNvPr id="62" name="TextBox 61">
            <a:extLst>
              <a:ext uri="{FF2B5EF4-FFF2-40B4-BE49-F238E27FC236}">
                <a16:creationId xmlns:a16="http://schemas.microsoft.com/office/drawing/2014/main" id="{2A1DE6AB-D4D3-AB41-8648-B78097CC268A}"/>
              </a:ext>
            </a:extLst>
          </p:cNvPr>
          <p:cNvSpPr txBox="1"/>
          <p:nvPr userDrawn="1"/>
        </p:nvSpPr>
        <p:spPr>
          <a:xfrm>
            <a:off x="586764" y="4278381"/>
            <a:ext cx="8114354" cy="523220"/>
          </a:xfrm>
          <a:prstGeom prst="rect">
            <a:avLst/>
          </a:prstGeom>
          <a:noFill/>
        </p:spPr>
        <p:txBody>
          <a:bodyPr wrap="square" rtlCol="0">
            <a:spAutoFit/>
          </a:bodyPr>
          <a:lstStyle/>
          <a:p>
            <a:r>
              <a:rPr lang="en-US" sz="1400">
                <a:latin typeface="+mn-lt"/>
              </a:rPr>
              <a:t>USE ON DARK COLORED BACKGROUNDS</a:t>
            </a:r>
          </a:p>
          <a:p>
            <a:r>
              <a:rPr lang="en-US" sz="1400">
                <a:latin typeface="+mn-lt"/>
                <a:ea typeface="Arial Narrow" charset="0"/>
                <a:cs typeface="Arial Narrow" charset="0"/>
              </a:rPr>
              <a:t>Preferred dark colored backgrounds are black or Jabil blue</a:t>
            </a:r>
          </a:p>
        </p:txBody>
      </p:sp>
      <p:pic>
        <p:nvPicPr>
          <p:cNvPr id="25" name="Picture 24" descr="A picture containing drawing&#10;&#10;Description automatically generated">
            <a:extLst>
              <a:ext uri="{FF2B5EF4-FFF2-40B4-BE49-F238E27FC236}">
                <a16:creationId xmlns:a16="http://schemas.microsoft.com/office/drawing/2014/main" id="{7A818DF9-F30D-6F49-84CA-F771876BD5FB}"/>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423683" y="5231805"/>
            <a:ext cx="1956475" cy="358193"/>
          </a:xfrm>
          <a:prstGeom prst="rect">
            <a:avLst/>
          </a:prstGeom>
        </p:spPr>
      </p:pic>
      <p:pic>
        <p:nvPicPr>
          <p:cNvPr id="27" name="Picture 26" descr="Icon&#10;&#10;Description automatically generated">
            <a:extLst>
              <a:ext uri="{FF2B5EF4-FFF2-40B4-BE49-F238E27FC236}">
                <a16:creationId xmlns:a16="http://schemas.microsoft.com/office/drawing/2014/main" id="{DC299C23-2DA9-444B-BDF1-58C8FAD902CE}"/>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3620589" y="5218793"/>
            <a:ext cx="1947861" cy="356616"/>
          </a:xfrm>
          <a:prstGeom prst="rect">
            <a:avLst/>
          </a:prstGeom>
        </p:spPr>
      </p:pic>
      <p:pic>
        <p:nvPicPr>
          <p:cNvPr id="28" name="Picture 27" descr="A picture containing object, clock, monitor, screen&#10;&#10;Description automatically generated">
            <a:extLst>
              <a:ext uri="{FF2B5EF4-FFF2-40B4-BE49-F238E27FC236}">
                <a16:creationId xmlns:a16="http://schemas.microsoft.com/office/drawing/2014/main" id="{E5FC417B-0FD7-7247-9D4B-EC7C39F7F4EE}"/>
              </a:ext>
            </a:extLst>
          </p:cNvPr>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3633173" y="3141422"/>
            <a:ext cx="1947861" cy="356616"/>
          </a:xfrm>
          <a:prstGeom prst="rect">
            <a:avLst/>
          </a:prstGeom>
        </p:spPr>
      </p:pic>
      <p:pic>
        <p:nvPicPr>
          <p:cNvPr id="30" name="Picture 29" descr="A picture containing shape&#10;&#10;Description automatically generated">
            <a:extLst>
              <a:ext uri="{FF2B5EF4-FFF2-40B4-BE49-F238E27FC236}">
                <a16:creationId xmlns:a16="http://schemas.microsoft.com/office/drawing/2014/main" id="{E3C5894B-03E7-3740-A536-7C50C03E40FE}"/>
              </a:ext>
            </a:extLst>
          </p:cNvPr>
          <p:cNvPicPr>
            <a:picLocks noChangeAspect="1"/>
          </p:cNvPicPr>
          <p:nvPr userDrawn="1"/>
        </p:nvPicPr>
        <p:blipFill>
          <a:blip r:embed="rId6" cstate="print">
            <a:extLst>
              <a:ext uri="{28A0092B-C50C-407E-A947-70E740481C1C}">
                <a14:useLocalDpi xmlns:a14="http://schemas.microsoft.com/office/drawing/2010/main"/>
              </a:ext>
            </a:extLst>
          </a:blip>
          <a:stretch>
            <a:fillRect/>
          </a:stretch>
        </p:blipFill>
        <p:spPr>
          <a:xfrm>
            <a:off x="6316535" y="3120623"/>
            <a:ext cx="1947861" cy="356616"/>
          </a:xfrm>
          <a:prstGeom prst="rect">
            <a:avLst/>
          </a:prstGeom>
        </p:spPr>
      </p:pic>
      <p:pic>
        <p:nvPicPr>
          <p:cNvPr id="31" name="Picture 30" descr="Icon&#10;&#10;Description automatically generated">
            <a:extLst>
              <a:ext uri="{FF2B5EF4-FFF2-40B4-BE49-F238E27FC236}">
                <a16:creationId xmlns:a16="http://schemas.microsoft.com/office/drawing/2014/main" id="{1CA8311F-4F34-504B-88BD-73D17B8E4F64}"/>
              </a:ext>
            </a:extLst>
          </p:cNvPr>
          <p:cNvPicPr>
            <a:picLocks noChangeAspect="1"/>
          </p:cNvPicPr>
          <p:nvPr userDrawn="1"/>
        </p:nvPicPr>
        <p:blipFill>
          <a:blip r:embed="rId7" cstate="print">
            <a:extLst>
              <a:ext uri="{28A0092B-C50C-407E-A947-70E740481C1C}">
                <a14:useLocalDpi xmlns:a14="http://schemas.microsoft.com/office/drawing/2010/main"/>
              </a:ext>
            </a:extLst>
          </a:blip>
          <a:stretch>
            <a:fillRect/>
          </a:stretch>
        </p:blipFill>
        <p:spPr>
          <a:xfrm>
            <a:off x="949318" y="3126954"/>
            <a:ext cx="1940649" cy="338328"/>
          </a:xfrm>
          <a:prstGeom prst="rect">
            <a:avLst/>
          </a:prstGeom>
        </p:spPr>
      </p:pic>
      <p:pic>
        <p:nvPicPr>
          <p:cNvPr id="32" name="Picture 31" descr="A picture containing drawing&#10;&#10;Description automatically generated">
            <a:extLst>
              <a:ext uri="{FF2B5EF4-FFF2-40B4-BE49-F238E27FC236}">
                <a16:creationId xmlns:a16="http://schemas.microsoft.com/office/drawing/2014/main" id="{22B77220-0FC2-634B-9C79-0A955E900C51}"/>
              </a:ext>
            </a:extLst>
          </p:cNvPr>
          <p:cNvPicPr>
            <a:picLocks noChangeAspect="1"/>
          </p:cNvPicPr>
          <p:nvPr userDrawn="1"/>
        </p:nvPicPr>
        <p:blipFill>
          <a:blip r:embed="rId8" cstate="print">
            <a:extLst>
              <a:ext uri="{28A0092B-C50C-407E-A947-70E740481C1C}">
                <a14:useLocalDpi xmlns:a14="http://schemas.microsoft.com/office/drawing/2010/main"/>
              </a:ext>
            </a:extLst>
          </a:blip>
          <a:stretch>
            <a:fillRect/>
          </a:stretch>
        </p:blipFill>
        <p:spPr>
          <a:xfrm>
            <a:off x="958611" y="5261364"/>
            <a:ext cx="1925247" cy="338328"/>
          </a:xfrm>
          <a:prstGeom prst="rect">
            <a:avLst/>
          </a:prstGeom>
        </p:spPr>
      </p:pic>
    </p:spTree>
    <p:extLst>
      <p:ext uri="{BB962C8B-B14F-4D97-AF65-F5344CB8AC3E}">
        <p14:creationId xmlns:p14="http://schemas.microsoft.com/office/powerpoint/2010/main" val="251196593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FDD79919-84C0-504A-8178-9F242FB8DB54}"/>
              </a:ext>
            </a:extLst>
          </p:cNvPr>
          <p:cNvSpPr>
            <a:spLocks noGrp="1"/>
          </p:cNvSpPr>
          <p:nvPr>
            <p:ph type="pic" sz="quarter" idx="13"/>
          </p:nvPr>
        </p:nvSpPr>
        <p:spPr>
          <a:xfrm>
            <a:off x="8050628" y="-2"/>
            <a:ext cx="4141372" cy="6858002"/>
          </a:xfrm>
          <a:custGeom>
            <a:avLst/>
            <a:gdLst>
              <a:gd name="connsiteX0" fmla="*/ 4141372 w 4141372"/>
              <a:gd name="connsiteY0" fmla="*/ 0 h 6858002"/>
              <a:gd name="connsiteX1" fmla="*/ 4141372 w 4141372"/>
              <a:gd name="connsiteY1" fmla="*/ 6858002 h 6858002"/>
              <a:gd name="connsiteX2" fmla="*/ 2714208 w 4141372"/>
              <a:gd name="connsiteY2" fmla="*/ 6850507 h 6858002"/>
              <a:gd name="connsiteX3" fmla="*/ 0 w 4141372"/>
              <a:gd name="connsiteY3" fmla="*/ 1858945 h 6858002"/>
              <a:gd name="connsiteX4" fmla="*/ 1012986 w 4141372"/>
              <a:gd name="connsiteY4" fmla="*/ 3 h 68580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41372" h="6858002">
                <a:moveTo>
                  <a:pt x="4141372" y="0"/>
                </a:moveTo>
                <a:lnTo>
                  <a:pt x="4141372" y="6858002"/>
                </a:lnTo>
                <a:lnTo>
                  <a:pt x="2714208" y="6850507"/>
                </a:lnTo>
                <a:lnTo>
                  <a:pt x="0" y="1858945"/>
                </a:lnTo>
                <a:lnTo>
                  <a:pt x="1012986" y="3"/>
                </a:lnTo>
                <a:close/>
              </a:path>
            </a:pathLst>
          </a:custGeom>
        </p:spPr>
        <p:txBody>
          <a:bodyPr wrap="square">
            <a:noAutofit/>
          </a:bodyPr>
          <a:lstStyle>
            <a:lvl1pPr marL="0" indent="0" algn="ctr">
              <a:buFontTx/>
              <a:buNone/>
              <a:defRPr sz="1600" b="1">
                <a:solidFill>
                  <a:schemeClr val="tx2"/>
                </a:solidFill>
              </a:defRPr>
            </a:lvl1pPr>
          </a:lstStyle>
          <a:p>
            <a:r>
              <a:rPr lang="en-US"/>
              <a:t>Click icon to add picture</a:t>
            </a:r>
          </a:p>
        </p:txBody>
      </p:sp>
      <p:sp>
        <p:nvSpPr>
          <p:cNvPr id="9" name="Freeform 8">
            <a:extLst>
              <a:ext uri="{FF2B5EF4-FFF2-40B4-BE49-F238E27FC236}">
                <a16:creationId xmlns:a16="http://schemas.microsoft.com/office/drawing/2014/main" id="{50A4EE92-01A9-A242-BDFE-E7F13374437C}"/>
              </a:ext>
            </a:extLst>
          </p:cNvPr>
          <p:cNvSpPr/>
          <p:nvPr userDrawn="1"/>
        </p:nvSpPr>
        <p:spPr>
          <a:xfrm>
            <a:off x="0" y="0"/>
            <a:ext cx="10771879" cy="6858000"/>
          </a:xfrm>
          <a:custGeom>
            <a:avLst/>
            <a:gdLst>
              <a:gd name="connsiteX0" fmla="*/ 0 w 10771879"/>
              <a:gd name="connsiteY0" fmla="*/ 0 h 6858000"/>
              <a:gd name="connsiteX1" fmla="*/ 7038976 w 10771879"/>
              <a:gd name="connsiteY1" fmla="*/ 0 h 6858000"/>
              <a:gd name="connsiteX2" fmla="*/ 7038976 w 10771879"/>
              <a:gd name="connsiteY2" fmla="*/ 7030 h 6858000"/>
              <a:gd name="connsiteX3" fmla="*/ 7039037 w 10771879"/>
              <a:gd name="connsiteY3" fmla="*/ 0 h 6858000"/>
              <a:gd name="connsiteX4" fmla="*/ 10771879 w 10771879"/>
              <a:gd name="connsiteY4" fmla="*/ 6858000 h 6858000"/>
              <a:gd name="connsiteX5" fmla="*/ 7038976 w 10771879"/>
              <a:gd name="connsiteY5" fmla="*/ 6858000 h 6858000"/>
              <a:gd name="connsiteX6" fmla="*/ 6979535 w 10771879"/>
              <a:gd name="connsiteY6" fmla="*/ 6858000 h 6858000"/>
              <a:gd name="connsiteX7" fmla="*/ 0 w 10771879"/>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771879" h="6858000">
                <a:moveTo>
                  <a:pt x="0" y="0"/>
                </a:moveTo>
                <a:lnTo>
                  <a:pt x="7038976" y="0"/>
                </a:lnTo>
                <a:lnTo>
                  <a:pt x="7038976" y="7030"/>
                </a:lnTo>
                <a:lnTo>
                  <a:pt x="7039037" y="0"/>
                </a:lnTo>
                <a:lnTo>
                  <a:pt x="10771879" y="6858000"/>
                </a:lnTo>
                <a:lnTo>
                  <a:pt x="7038976" y="6858000"/>
                </a:lnTo>
                <a:lnTo>
                  <a:pt x="6979535" y="6858000"/>
                </a:lnTo>
                <a:lnTo>
                  <a:pt x="0" y="6858000"/>
                </a:lnTo>
                <a:close/>
              </a:path>
            </a:pathLst>
          </a:cu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3CE685DE-1DA8-3942-9A9C-9499A3138C34}"/>
              </a:ext>
            </a:extLst>
          </p:cNvPr>
          <p:cNvSpPr/>
          <p:nvPr userDrawn="1"/>
        </p:nvSpPr>
        <p:spPr>
          <a:xfrm rot="10800000">
            <a:off x="0" y="-1"/>
            <a:ext cx="9063905" cy="6858000"/>
          </a:xfrm>
          <a:custGeom>
            <a:avLst/>
            <a:gdLst>
              <a:gd name="connsiteX0" fmla="*/ 9063905 w 9063905"/>
              <a:gd name="connsiteY0" fmla="*/ 6858000 h 6858000"/>
              <a:gd name="connsiteX1" fmla="*/ 5613215 w 9063905"/>
              <a:gd name="connsiteY1" fmla="*/ 6858000 h 6858000"/>
              <a:gd name="connsiteX2" fmla="*/ 3744366 w 9063905"/>
              <a:gd name="connsiteY2" fmla="*/ 6858000 h 6858000"/>
              <a:gd name="connsiteX3" fmla="*/ 0 w 9063905"/>
              <a:gd name="connsiteY3" fmla="*/ 6858000 h 6858000"/>
              <a:gd name="connsiteX4" fmla="*/ 3737391 w 9063905"/>
              <a:gd name="connsiteY4" fmla="*/ 0 h 6858000"/>
              <a:gd name="connsiteX5" fmla="*/ 3744366 w 9063905"/>
              <a:gd name="connsiteY5" fmla="*/ 25501 h 6858000"/>
              <a:gd name="connsiteX6" fmla="*/ 3744366 w 9063905"/>
              <a:gd name="connsiteY6" fmla="*/ 0 h 6858000"/>
              <a:gd name="connsiteX7" fmla="*/ 9063905 w 9063905"/>
              <a:gd name="connsiteY7"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63905" h="6858000">
                <a:moveTo>
                  <a:pt x="9063905" y="6858000"/>
                </a:moveTo>
                <a:lnTo>
                  <a:pt x="5613215" y="6858000"/>
                </a:lnTo>
                <a:lnTo>
                  <a:pt x="3744366" y="6858000"/>
                </a:lnTo>
                <a:lnTo>
                  <a:pt x="0" y="6858000"/>
                </a:lnTo>
                <a:lnTo>
                  <a:pt x="3737391" y="0"/>
                </a:lnTo>
                <a:lnTo>
                  <a:pt x="3744366" y="25501"/>
                </a:lnTo>
                <a:lnTo>
                  <a:pt x="3744366" y="0"/>
                </a:lnTo>
                <a:lnTo>
                  <a:pt x="9063905" y="0"/>
                </a:lnTo>
                <a:close/>
              </a:path>
            </a:pathLst>
          </a:custGeom>
          <a:solidFill>
            <a:schemeClr val="tx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7DECF679-CE70-1146-8E23-3B8A9F02EAC5}"/>
              </a:ext>
            </a:extLst>
          </p:cNvPr>
          <p:cNvGrpSpPr/>
          <p:nvPr userDrawn="1"/>
        </p:nvGrpSpPr>
        <p:grpSpPr>
          <a:xfrm>
            <a:off x="7727085" y="904789"/>
            <a:ext cx="346362" cy="1340390"/>
            <a:chOff x="10819113" y="-279033"/>
            <a:chExt cx="990401" cy="3832766"/>
          </a:xfrm>
          <a:solidFill>
            <a:schemeClr val="bg2"/>
          </a:solidFill>
        </p:grpSpPr>
        <p:sp>
          <p:nvSpPr>
            <p:cNvPr id="12" name="Trapezoid 23">
              <a:extLst>
                <a:ext uri="{FF2B5EF4-FFF2-40B4-BE49-F238E27FC236}">
                  <a16:creationId xmlns:a16="http://schemas.microsoft.com/office/drawing/2014/main" id="{B780118E-BDA1-724C-9637-433B955BB2CB}"/>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rapezoid 21">
              <a:extLst>
                <a:ext uri="{FF2B5EF4-FFF2-40B4-BE49-F238E27FC236}">
                  <a16:creationId xmlns:a16="http://schemas.microsoft.com/office/drawing/2014/main" id="{F2F59216-F7C8-2F4D-8B1F-1903EA229431}"/>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Title 1">
            <a:extLst>
              <a:ext uri="{FF2B5EF4-FFF2-40B4-BE49-F238E27FC236}">
                <a16:creationId xmlns:a16="http://schemas.microsoft.com/office/drawing/2014/main" id="{EE319738-B893-9D4C-B49F-6E6573E53D73}"/>
              </a:ext>
            </a:extLst>
          </p:cNvPr>
          <p:cNvSpPr>
            <a:spLocks noGrp="1"/>
          </p:cNvSpPr>
          <p:nvPr>
            <p:ph type="ctrTitle" hasCustomPrompt="1"/>
          </p:nvPr>
        </p:nvSpPr>
        <p:spPr>
          <a:xfrm>
            <a:off x="704311" y="-1"/>
            <a:ext cx="6365676" cy="2290531"/>
          </a:xfrm>
        </p:spPr>
        <p:txBody>
          <a:bodyPr anchor="b">
            <a:normAutofit/>
          </a:bodyPr>
          <a:lstStyle>
            <a:lvl1pPr algn="l">
              <a:defRPr sz="4000">
                <a:solidFill>
                  <a:schemeClr val="bg1"/>
                </a:solidFill>
              </a:defRPr>
            </a:lvl1pPr>
          </a:lstStyle>
          <a:p>
            <a:r>
              <a:rPr lang="en-US"/>
              <a:t>CLICK TO EDIT MASTER TITLE STYLE</a:t>
            </a:r>
          </a:p>
        </p:txBody>
      </p:sp>
      <p:sp>
        <p:nvSpPr>
          <p:cNvPr id="15" name="Subtitle 2">
            <a:extLst>
              <a:ext uri="{FF2B5EF4-FFF2-40B4-BE49-F238E27FC236}">
                <a16:creationId xmlns:a16="http://schemas.microsoft.com/office/drawing/2014/main" id="{039366EB-970F-3744-A3EB-5555E807BA72}"/>
              </a:ext>
            </a:extLst>
          </p:cNvPr>
          <p:cNvSpPr>
            <a:spLocks noGrp="1"/>
          </p:cNvSpPr>
          <p:nvPr>
            <p:ph type="subTitle" idx="1"/>
          </p:nvPr>
        </p:nvSpPr>
        <p:spPr>
          <a:xfrm>
            <a:off x="704311" y="2398302"/>
            <a:ext cx="6365676" cy="831460"/>
          </a:xfrm>
        </p:spPr>
        <p:txBody>
          <a:bodyPr>
            <a:norm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6" name="Text Placeholder 14">
            <a:extLst>
              <a:ext uri="{FF2B5EF4-FFF2-40B4-BE49-F238E27FC236}">
                <a16:creationId xmlns:a16="http://schemas.microsoft.com/office/drawing/2014/main" id="{2AA5D0AB-A5EF-5345-A4A1-06A6B832AFE9}"/>
              </a:ext>
            </a:extLst>
          </p:cNvPr>
          <p:cNvSpPr>
            <a:spLocks noGrp="1"/>
          </p:cNvSpPr>
          <p:nvPr>
            <p:ph type="body" sz="quarter" idx="10" hasCustomPrompt="1"/>
          </p:nvPr>
        </p:nvSpPr>
        <p:spPr>
          <a:xfrm>
            <a:off x="704850" y="3541713"/>
            <a:ext cx="4665663" cy="2095500"/>
          </a:xfrm>
        </p:spPr>
        <p:txBody>
          <a:bodyPr>
            <a:normAutofit/>
          </a:bodyPr>
          <a:lstStyle>
            <a:lvl1pPr marL="0" indent="0">
              <a:lnSpc>
                <a:spcPts val="1680"/>
              </a:lnSpc>
              <a:buFontTx/>
              <a:buNone/>
              <a:defRPr sz="1400">
                <a:solidFill>
                  <a:schemeClr val="bg1"/>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a:t>PRESENTER’S NAME</a:t>
            </a:r>
            <a:br>
              <a:rPr lang="en-US"/>
            </a:br>
            <a:r>
              <a:rPr lang="en-US"/>
              <a:t>Presenter’s Title</a:t>
            </a:r>
            <a:br>
              <a:rPr lang="en-US"/>
            </a:br>
            <a:r>
              <a:rPr lang="en-US"/>
              <a:t>00.01.2020</a:t>
            </a:r>
          </a:p>
        </p:txBody>
      </p:sp>
      <p:pic>
        <p:nvPicPr>
          <p:cNvPr id="17" name="Picture 16" descr="A picture containing drawing&#10;&#10;Description automatically generated">
            <a:extLst>
              <a:ext uri="{FF2B5EF4-FFF2-40B4-BE49-F238E27FC236}">
                <a16:creationId xmlns:a16="http://schemas.microsoft.com/office/drawing/2014/main" id="{E2855C25-D922-D149-BB7A-A8D7D67D0EF4}"/>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10958" y="5904929"/>
            <a:ext cx="2341517" cy="411480"/>
          </a:xfrm>
          <a:prstGeom prst="rect">
            <a:avLst/>
          </a:prstGeom>
        </p:spPr>
      </p:pic>
    </p:spTree>
    <p:extLst>
      <p:ext uri="{BB962C8B-B14F-4D97-AF65-F5344CB8AC3E}">
        <p14:creationId xmlns:p14="http://schemas.microsoft.com/office/powerpoint/2010/main" val="279359309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pic>
        <p:nvPicPr>
          <p:cNvPr id="5" name="Picture 4" descr="A picture containing person, person, standing, holding&#10;&#10;Description automatically generated">
            <a:extLst>
              <a:ext uri="{FF2B5EF4-FFF2-40B4-BE49-F238E27FC236}">
                <a16:creationId xmlns:a16="http://schemas.microsoft.com/office/drawing/2014/main" id="{2F74812C-738D-1F48-B719-CB82CA359D06}"/>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t="-321"/>
          <a:stretch/>
        </p:blipFill>
        <p:spPr>
          <a:xfrm>
            <a:off x="-4744" y="-22111"/>
            <a:ext cx="12201488" cy="6880111"/>
          </a:xfrm>
          <a:prstGeom prst="rect">
            <a:avLst/>
          </a:prstGeom>
        </p:spPr>
      </p:pic>
      <p:sp>
        <p:nvSpPr>
          <p:cNvPr id="40" name="Freeform 39">
            <a:extLst>
              <a:ext uri="{FF2B5EF4-FFF2-40B4-BE49-F238E27FC236}">
                <a16:creationId xmlns:a16="http://schemas.microsoft.com/office/drawing/2014/main" id="{A1CBC738-4D6E-E240-B2DA-1354B252E58B}"/>
              </a:ext>
            </a:extLst>
          </p:cNvPr>
          <p:cNvSpPr/>
          <p:nvPr userDrawn="1"/>
        </p:nvSpPr>
        <p:spPr>
          <a:xfrm>
            <a:off x="26587" y="1126338"/>
            <a:ext cx="12170909" cy="4614674"/>
          </a:xfrm>
          <a:custGeom>
            <a:avLst/>
            <a:gdLst>
              <a:gd name="connsiteX0" fmla="*/ 2514939 w 12170909"/>
              <a:gd name="connsiteY0" fmla="*/ 0 h 4614674"/>
              <a:gd name="connsiteX1" fmla="*/ 2810619 w 12170909"/>
              <a:gd name="connsiteY1" fmla="*/ 0 h 4614674"/>
              <a:gd name="connsiteX2" fmla="*/ 3022366 w 12170909"/>
              <a:gd name="connsiteY2" fmla="*/ 0 h 4614674"/>
              <a:gd name="connsiteX3" fmla="*/ 11043149 w 12170909"/>
              <a:gd name="connsiteY3" fmla="*/ 0 h 4614674"/>
              <a:gd name="connsiteX4" fmla="*/ 11571469 w 12170909"/>
              <a:gd name="connsiteY4" fmla="*/ 0 h 4614674"/>
              <a:gd name="connsiteX5" fmla="*/ 12170909 w 12170909"/>
              <a:gd name="connsiteY5" fmla="*/ 0 h 4614674"/>
              <a:gd name="connsiteX6" fmla="*/ 12170909 w 12170909"/>
              <a:gd name="connsiteY6" fmla="*/ 4614674 h 4614674"/>
              <a:gd name="connsiteX7" fmla="*/ 11571469 w 12170909"/>
              <a:gd name="connsiteY7" fmla="*/ 4614674 h 4614674"/>
              <a:gd name="connsiteX8" fmla="*/ 11043149 w 12170909"/>
              <a:gd name="connsiteY8" fmla="*/ 4614674 h 4614674"/>
              <a:gd name="connsiteX9" fmla="*/ 3022366 w 12170909"/>
              <a:gd name="connsiteY9" fmla="*/ 4614674 h 4614674"/>
              <a:gd name="connsiteX10" fmla="*/ 2810619 w 12170909"/>
              <a:gd name="connsiteY10" fmla="*/ 4614674 h 4614674"/>
              <a:gd name="connsiteX11" fmla="*/ 2522255 w 12170909"/>
              <a:gd name="connsiteY11" fmla="*/ 4614674 h 4614674"/>
              <a:gd name="connsiteX12" fmla="*/ 2522254 w 12170909"/>
              <a:gd name="connsiteY12" fmla="*/ 4614674 h 4614674"/>
              <a:gd name="connsiteX13" fmla="*/ 0 w 12170909"/>
              <a:gd name="connsiteY13" fmla="*/ 4614674 h 4614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70909" h="4614674">
                <a:moveTo>
                  <a:pt x="2514939" y="0"/>
                </a:moveTo>
                <a:lnTo>
                  <a:pt x="2810619" y="0"/>
                </a:lnTo>
                <a:lnTo>
                  <a:pt x="3022366" y="0"/>
                </a:lnTo>
                <a:lnTo>
                  <a:pt x="11043149" y="0"/>
                </a:lnTo>
                <a:lnTo>
                  <a:pt x="11571469" y="0"/>
                </a:lnTo>
                <a:lnTo>
                  <a:pt x="12170909" y="0"/>
                </a:lnTo>
                <a:lnTo>
                  <a:pt x="12170909" y="4614674"/>
                </a:lnTo>
                <a:lnTo>
                  <a:pt x="11571469" y="4614674"/>
                </a:lnTo>
                <a:lnTo>
                  <a:pt x="11043149" y="4614674"/>
                </a:lnTo>
                <a:lnTo>
                  <a:pt x="3022366" y="4614674"/>
                </a:lnTo>
                <a:lnTo>
                  <a:pt x="2810619" y="4614674"/>
                </a:lnTo>
                <a:lnTo>
                  <a:pt x="2522255" y="4614674"/>
                </a:lnTo>
                <a:lnTo>
                  <a:pt x="2522254" y="4614674"/>
                </a:lnTo>
                <a:lnTo>
                  <a:pt x="0" y="4614674"/>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AF92DCCA-828D-E846-80E8-84082B23C5BA}"/>
              </a:ext>
            </a:extLst>
          </p:cNvPr>
          <p:cNvSpPr/>
          <p:nvPr userDrawn="1"/>
        </p:nvSpPr>
        <p:spPr>
          <a:xfrm>
            <a:off x="0" y="1361440"/>
            <a:ext cx="12192000" cy="4124960"/>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8E2BFD3-3A54-BD49-801F-362E4A5E69A4}"/>
              </a:ext>
            </a:extLst>
          </p:cNvPr>
          <p:cNvSpPr>
            <a:spLocks noGrp="1"/>
          </p:cNvSpPr>
          <p:nvPr userDrawn="1">
            <p:ph type="ctrTitle" hasCustomPrompt="1"/>
          </p:nvPr>
        </p:nvSpPr>
        <p:spPr>
          <a:xfrm>
            <a:off x="2791102" y="1371483"/>
            <a:ext cx="4956948" cy="2387600"/>
          </a:xfrm>
        </p:spPr>
        <p:txBody>
          <a:bodyPr anchor="b">
            <a:normAutofit/>
          </a:bodyPr>
          <a:lstStyle>
            <a:lvl1pPr algn="l">
              <a:defRPr sz="4000">
                <a:solidFill>
                  <a:schemeClr val="bg1"/>
                </a:solidFill>
              </a:defRPr>
            </a:lvl1pPr>
          </a:lstStyle>
          <a:p>
            <a:r>
              <a:rPr lang="en-US"/>
              <a:t>CLICK TO EDIT MASTER TITLE STYLE</a:t>
            </a:r>
          </a:p>
        </p:txBody>
      </p:sp>
      <p:sp>
        <p:nvSpPr>
          <p:cNvPr id="3" name="Subtitle 2">
            <a:extLst>
              <a:ext uri="{FF2B5EF4-FFF2-40B4-BE49-F238E27FC236}">
                <a16:creationId xmlns:a16="http://schemas.microsoft.com/office/drawing/2014/main" id="{5E02996A-8F47-BA4B-81C7-C7C291B6F4DB}"/>
              </a:ext>
            </a:extLst>
          </p:cNvPr>
          <p:cNvSpPr>
            <a:spLocks noGrp="1"/>
          </p:cNvSpPr>
          <p:nvPr userDrawn="1">
            <p:ph type="subTitle" idx="1" hasCustomPrompt="1"/>
          </p:nvPr>
        </p:nvSpPr>
        <p:spPr>
          <a:xfrm>
            <a:off x="2791102" y="3777909"/>
            <a:ext cx="4956948" cy="831460"/>
          </a:xfrm>
        </p:spPr>
        <p:txBody>
          <a:bodyPr>
            <a:norm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20" name="Text Placeholder 14">
            <a:extLst>
              <a:ext uri="{FF2B5EF4-FFF2-40B4-BE49-F238E27FC236}">
                <a16:creationId xmlns:a16="http://schemas.microsoft.com/office/drawing/2014/main" id="{A6624C26-58AE-A44E-8242-B4518C048846}"/>
              </a:ext>
            </a:extLst>
          </p:cNvPr>
          <p:cNvSpPr>
            <a:spLocks noGrp="1"/>
          </p:cNvSpPr>
          <p:nvPr userDrawn="1">
            <p:ph type="body" sz="quarter" idx="10" hasCustomPrompt="1"/>
          </p:nvPr>
        </p:nvSpPr>
        <p:spPr>
          <a:xfrm>
            <a:off x="2791102" y="4396609"/>
            <a:ext cx="4665663" cy="1344403"/>
          </a:xfrm>
        </p:spPr>
        <p:txBody>
          <a:bodyPr>
            <a:normAutofit/>
          </a:bodyPr>
          <a:lstStyle>
            <a:lvl1pPr marL="0" indent="0">
              <a:lnSpc>
                <a:spcPts val="1680"/>
              </a:lnSpc>
              <a:buFontTx/>
              <a:buNone/>
              <a:defRPr sz="1400">
                <a:solidFill>
                  <a:schemeClr val="bg1"/>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a:t>PRESENTER’S NAME</a:t>
            </a:r>
            <a:br>
              <a:rPr lang="en-US"/>
            </a:br>
            <a:r>
              <a:rPr lang="en-US"/>
              <a:t>Presenter’s Title</a:t>
            </a:r>
            <a:br>
              <a:rPr lang="en-US"/>
            </a:br>
            <a:r>
              <a:rPr lang="en-US"/>
              <a:t>00.01.2020</a:t>
            </a:r>
          </a:p>
        </p:txBody>
      </p:sp>
      <p:sp>
        <p:nvSpPr>
          <p:cNvPr id="30" name="Freeform 29">
            <a:extLst>
              <a:ext uri="{FF2B5EF4-FFF2-40B4-BE49-F238E27FC236}">
                <a16:creationId xmlns:a16="http://schemas.microsoft.com/office/drawing/2014/main" id="{8E0F2737-AB7D-6D4E-B1C4-AD6A89B91137}"/>
              </a:ext>
            </a:extLst>
          </p:cNvPr>
          <p:cNvSpPr/>
          <p:nvPr userDrawn="1"/>
        </p:nvSpPr>
        <p:spPr>
          <a:xfrm>
            <a:off x="-1" y="1361440"/>
            <a:ext cx="2892696" cy="4124960"/>
          </a:xfrm>
          <a:custGeom>
            <a:avLst/>
            <a:gdLst>
              <a:gd name="connsiteX0" fmla="*/ 0 w 2892696"/>
              <a:gd name="connsiteY0" fmla="*/ 0 h 4124960"/>
              <a:gd name="connsiteX1" fmla="*/ 644645 w 2892696"/>
              <a:gd name="connsiteY1" fmla="*/ 0 h 4124960"/>
              <a:gd name="connsiteX2" fmla="*/ 2892696 w 2892696"/>
              <a:gd name="connsiteY2" fmla="*/ 4124960 h 4124960"/>
              <a:gd name="connsiteX3" fmla="*/ 478656 w 2892696"/>
              <a:gd name="connsiteY3" fmla="*/ 4124960 h 4124960"/>
              <a:gd name="connsiteX4" fmla="*/ 478655 w 2892696"/>
              <a:gd name="connsiteY4" fmla="*/ 4124960 h 4124960"/>
              <a:gd name="connsiteX5" fmla="*/ 0 w 2892696"/>
              <a:gd name="connsiteY5" fmla="*/ 4124960 h 4124960"/>
              <a:gd name="connsiteX6" fmla="*/ 0 w 2892696"/>
              <a:gd name="connsiteY6" fmla="*/ 0 h 412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92696" h="4124960">
                <a:moveTo>
                  <a:pt x="0" y="0"/>
                </a:moveTo>
                <a:lnTo>
                  <a:pt x="644645" y="0"/>
                </a:lnTo>
                <a:lnTo>
                  <a:pt x="2892696" y="4124960"/>
                </a:lnTo>
                <a:lnTo>
                  <a:pt x="478656" y="4124960"/>
                </a:lnTo>
                <a:lnTo>
                  <a:pt x="478655" y="4124960"/>
                </a:lnTo>
                <a:lnTo>
                  <a:pt x="0" y="4124960"/>
                </a:lnTo>
                <a:lnTo>
                  <a:pt x="0" y="0"/>
                </a:lnTo>
                <a:close/>
              </a:path>
            </a:pathLst>
          </a:cu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24">
            <a:extLst>
              <a:ext uri="{FF2B5EF4-FFF2-40B4-BE49-F238E27FC236}">
                <a16:creationId xmlns:a16="http://schemas.microsoft.com/office/drawing/2014/main" id="{0B3DF7DA-D1E0-0E48-8958-5865E59DD578}"/>
              </a:ext>
            </a:extLst>
          </p:cNvPr>
          <p:cNvSpPr/>
          <p:nvPr userDrawn="1"/>
        </p:nvSpPr>
        <p:spPr>
          <a:xfrm rot="10800000">
            <a:off x="16041" y="1361440"/>
            <a:ext cx="2701629" cy="4124960"/>
          </a:xfrm>
          <a:custGeom>
            <a:avLst/>
            <a:gdLst>
              <a:gd name="connsiteX0" fmla="*/ 2701629 w 2701629"/>
              <a:gd name="connsiteY0" fmla="*/ 4137660 h 4137660"/>
              <a:gd name="connsiteX1" fmla="*/ 2254590 w 2701629"/>
              <a:gd name="connsiteY1" fmla="*/ 4137660 h 4137660"/>
              <a:gd name="connsiteX2" fmla="*/ 2254589 w 2701629"/>
              <a:gd name="connsiteY2" fmla="*/ 4137660 h 4137660"/>
              <a:gd name="connsiteX3" fmla="*/ 0 w 2701629"/>
              <a:gd name="connsiteY3" fmla="*/ 4137660 h 4137660"/>
              <a:gd name="connsiteX4" fmla="*/ 2254589 w 2701629"/>
              <a:gd name="connsiteY4" fmla="*/ 28625 h 4137660"/>
              <a:gd name="connsiteX5" fmla="*/ 2254589 w 2701629"/>
              <a:gd name="connsiteY5" fmla="*/ 12700 h 4137660"/>
              <a:gd name="connsiteX6" fmla="*/ 2263327 w 2701629"/>
              <a:gd name="connsiteY6" fmla="*/ 12700 h 4137660"/>
              <a:gd name="connsiteX7" fmla="*/ 2270295 w 2701629"/>
              <a:gd name="connsiteY7" fmla="*/ 0 h 4137660"/>
              <a:gd name="connsiteX8" fmla="*/ 2270276 w 2701629"/>
              <a:gd name="connsiteY8" fmla="*/ 12700 h 4137660"/>
              <a:gd name="connsiteX9" fmla="*/ 2701629 w 2701629"/>
              <a:gd name="connsiteY9" fmla="*/ 12700 h 4137660"/>
              <a:gd name="connsiteX0" fmla="*/ 2701629 w 2701629"/>
              <a:gd name="connsiteY0" fmla="*/ 4137660 h 4137660"/>
              <a:gd name="connsiteX1" fmla="*/ 2254590 w 2701629"/>
              <a:gd name="connsiteY1" fmla="*/ 4137660 h 4137660"/>
              <a:gd name="connsiteX2" fmla="*/ 2254589 w 2701629"/>
              <a:gd name="connsiteY2" fmla="*/ 4137660 h 4137660"/>
              <a:gd name="connsiteX3" fmla="*/ 0 w 2701629"/>
              <a:gd name="connsiteY3" fmla="*/ 4137660 h 4137660"/>
              <a:gd name="connsiteX4" fmla="*/ 2254589 w 2701629"/>
              <a:gd name="connsiteY4" fmla="*/ 28625 h 4137660"/>
              <a:gd name="connsiteX5" fmla="*/ 2254589 w 2701629"/>
              <a:gd name="connsiteY5" fmla="*/ 12700 h 4137660"/>
              <a:gd name="connsiteX6" fmla="*/ 2270295 w 2701629"/>
              <a:gd name="connsiteY6" fmla="*/ 0 h 4137660"/>
              <a:gd name="connsiteX7" fmla="*/ 2270276 w 2701629"/>
              <a:gd name="connsiteY7" fmla="*/ 12700 h 4137660"/>
              <a:gd name="connsiteX8" fmla="*/ 2701629 w 2701629"/>
              <a:gd name="connsiteY8" fmla="*/ 12700 h 4137660"/>
              <a:gd name="connsiteX9" fmla="*/ 2701629 w 2701629"/>
              <a:gd name="connsiteY9" fmla="*/ 4137660 h 4137660"/>
              <a:gd name="connsiteX0" fmla="*/ 2701629 w 2701629"/>
              <a:gd name="connsiteY0" fmla="*/ 4137660 h 4137660"/>
              <a:gd name="connsiteX1" fmla="*/ 2254590 w 2701629"/>
              <a:gd name="connsiteY1" fmla="*/ 4137660 h 4137660"/>
              <a:gd name="connsiteX2" fmla="*/ 2254589 w 2701629"/>
              <a:gd name="connsiteY2" fmla="*/ 4137660 h 4137660"/>
              <a:gd name="connsiteX3" fmla="*/ 0 w 2701629"/>
              <a:gd name="connsiteY3" fmla="*/ 4137660 h 4137660"/>
              <a:gd name="connsiteX4" fmla="*/ 2254589 w 2701629"/>
              <a:gd name="connsiteY4" fmla="*/ 28625 h 4137660"/>
              <a:gd name="connsiteX5" fmla="*/ 2270295 w 2701629"/>
              <a:gd name="connsiteY5" fmla="*/ 0 h 4137660"/>
              <a:gd name="connsiteX6" fmla="*/ 2270276 w 2701629"/>
              <a:gd name="connsiteY6" fmla="*/ 12700 h 4137660"/>
              <a:gd name="connsiteX7" fmla="*/ 2701629 w 2701629"/>
              <a:gd name="connsiteY7" fmla="*/ 12700 h 4137660"/>
              <a:gd name="connsiteX8" fmla="*/ 2701629 w 2701629"/>
              <a:gd name="connsiteY8" fmla="*/ 4137660 h 4137660"/>
              <a:gd name="connsiteX0" fmla="*/ 2701629 w 2701629"/>
              <a:gd name="connsiteY0" fmla="*/ 4137660 h 4137660"/>
              <a:gd name="connsiteX1" fmla="*/ 2254590 w 2701629"/>
              <a:gd name="connsiteY1" fmla="*/ 4137660 h 4137660"/>
              <a:gd name="connsiteX2" fmla="*/ 2254589 w 2701629"/>
              <a:gd name="connsiteY2" fmla="*/ 4137660 h 4137660"/>
              <a:gd name="connsiteX3" fmla="*/ 0 w 2701629"/>
              <a:gd name="connsiteY3" fmla="*/ 4137660 h 4137660"/>
              <a:gd name="connsiteX4" fmla="*/ 2270295 w 2701629"/>
              <a:gd name="connsiteY4" fmla="*/ 0 h 4137660"/>
              <a:gd name="connsiteX5" fmla="*/ 2270276 w 2701629"/>
              <a:gd name="connsiteY5" fmla="*/ 12700 h 4137660"/>
              <a:gd name="connsiteX6" fmla="*/ 2701629 w 2701629"/>
              <a:gd name="connsiteY6" fmla="*/ 12700 h 4137660"/>
              <a:gd name="connsiteX7" fmla="*/ 2701629 w 2701629"/>
              <a:gd name="connsiteY7" fmla="*/ 4137660 h 4137660"/>
              <a:gd name="connsiteX0" fmla="*/ 2701629 w 2701629"/>
              <a:gd name="connsiteY0" fmla="*/ 4124960 h 4124960"/>
              <a:gd name="connsiteX1" fmla="*/ 2254590 w 2701629"/>
              <a:gd name="connsiteY1" fmla="*/ 4124960 h 4124960"/>
              <a:gd name="connsiteX2" fmla="*/ 2254589 w 2701629"/>
              <a:gd name="connsiteY2" fmla="*/ 4124960 h 4124960"/>
              <a:gd name="connsiteX3" fmla="*/ 0 w 2701629"/>
              <a:gd name="connsiteY3" fmla="*/ 4124960 h 4124960"/>
              <a:gd name="connsiteX4" fmla="*/ 2270276 w 2701629"/>
              <a:gd name="connsiteY4" fmla="*/ 0 h 4124960"/>
              <a:gd name="connsiteX5" fmla="*/ 2701629 w 2701629"/>
              <a:gd name="connsiteY5" fmla="*/ 0 h 4124960"/>
              <a:gd name="connsiteX6" fmla="*/ 2701629 w 2701629"/>
              <a:gd name="connsiteY6" fmla="*/ 4124960 h 4124960"/>
              <a:gd name="connsiteX0" fmla="*/ 2701629 w 2701629"/>
              <a:gd name="connsiteY0" fmla="*/ 4124960 h 4124960"/>
              <a:gd name="connsiteX1" fmla="*/ 2254590 w 2701629"/>
              <a:gd name="connsiteY1" fmla="*/ 4124960 h 4124960"/>
              <a:gd name="connsiteX2" fmla="*/ 2254589 w 2701629"/>
              <a:gd name="connsiteY2" fmla="*/ 4124960 h 4124960"/>
              <a:gd name="connsiteX3" fmla="*/ 0 w 2701629"/>
              <a:gd name="connsiteY3" fmla="*/ 4124960 h 4124960"/>
              <a:gd name="connsiteX4" fmla="*/ 2248051 w 2701629"/>
              <a:gd name="connsiteY4" fmla="*/ 0 h 4124960"/>
              <a:gd name="connsiteX5" fmla="*/ 2701629 w 2701629"/>
              <a:gd name="connsiteY5" fmla="*/ 0 h 4124960"/>
              <a:gd name="connsiteX6" fmla="*/ 2701629 w 2701629"/>
              <a:gd name="connsiteY6" fmla="*/ 4124960 h 412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1629" h="4124960">
                <a:moveTo>
                  <a:pt x="2701629" y="4124960"/>
                </a:moveTo>
                <a:lnTo>
                  <a:pt x="2254590" y="4124960"/>
                </a:lnTo>
                <a:lnTo>
                  <a:pt x="2254589" y="4124960"/>
                </a:lnTo>
                <a:lnTo>
                  <a:pt x="0" y="4124960"/>
                </a:lnTo>
                <a:lnTo>
                  <a:pt x="2248051" y="0"/>
                </a:lnTo>
                <a:lnTo>
                  <a:pt x="2701629" y="0"/>
                </a:lnTo>
                <a:lnTo>
                  <a:pt x="2701629" y="4124960"/>
                </a:lnTo>
                <a:close/>
              </a:path>
            </a:pathLst>
          </a:custGeom>
          <a:solidFill>
            <a:schemeClr val="tx2">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3" name="Group 32">
            <a:extLst>
              <a:ext uri="{FF2B5EF4-FFF2-40B4-BE49-F238E27FC236}">
                <a16:creationId xmlns:a16="http://schemas.microsoft.com/office/drawing/2014/main" id="{4137647B-326E-DD44-AD68-B34ACA487162}"/>
              </a:ext>
            </a:extLst>
          </p:cNvPr>
          <p:cNvGrpSpPr/>
          <p:nvPr userDrawn="1"/>
        </p:nvGrpSpPr>
        <p:grpSpPr>
          <a:xfrm>
            <a:off x="1200459" y="2558638"/>
            <a:ext cx="346362" cy="1340390"/>
            <a:chOff x="10819113" y="-279033"/>
            <a:chExt cx="990401" cy="3832766"/>
          </a:xfrm>
          <a:solidFill>
            <a:schemeClr val="bg2"/>
          </a:solidFill>
        </p:grpSpPr>
        <p:sp>
          <p:nvSpPr>
            <p:cNvPr id="35" name="Trapezoid 23">
              <a:extLst>
                <a:ext uri="{FF2B5EF4-FFF2-40B4-BE49-F238E27FC236}">
                  <a16:creationId xmlns:a16="http://schemas.microsoft.com/office/drawing/2014/main" id="{48670AD9-2C01-1A4B-979D-C63D0A2CD74F}"/>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rapezoid 21">
              <a:extLst>
                <a:ext uri="{FF2B5EF4-FFF2-40B4-BE49-F238E27FC236}">
                  <a16:creationId xmlns:a16="http://schemas.microsoft.com/office/drawing/2014/main" id="{71359802-178A-0742-994E-F27099C2F26F}"/>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9" name="Picture 18" descr="A picture containing drawing&#10;&#10;Description automatically generated">
            <a:extLst>
              <a:ext uri="{FF2B5EF4-FFF2-40B4-BE49-F238E27FC236}">
                <a16:creationId xmlns:a16="http://schemas.microsoft.com/office/drawing/2014/main" id="{95710C26-CD43-CD44-BB86-5AA36D27CA7B}"/>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9275280" y="4705049"/>
            <a:ext cx="2341517" cy="411480"/>
          </a:xfrm>
          <a:prstGeom prst="rect">
            <a:avLst/>
          </a:prstGeom>
        </p:spPr>
      </p:pic>
    </p:spTree>
    <p:extLst>
      <p:ext uri="{BB962C8B-B14F-4D97-AF65-F5344CB8AC3E}">
        <p14:creationId xmlns:p14="http://schemas.microsoft.com/office/powerpoint/2010/main" val="81132952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pic>
        <p:nvPicPr>
          <p:cNvPr id="25" name="Picture 24">
            <a:extLst>
              <a:ext uri="{FF2B5EF4-FFF2-40B4-BE49-F238E27FC236}">
                <a16:creationId xmlns:a16="http://schemas.microsoft.com/office/drawing/2014/main" id="{7AD20778-A1C2-DA4F-A43D-52BEC134FC9E}"/>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34" name="Freeform 33">
            <a:extLst>
              <a:ext uri="{FF2B5EF4-FFF2-40B4-BE49-F238E27FC236}">
                <a16:creationId xmlns:a16="http://schemas.microsoft.com/office/drawing/2014/main" id="{54D21786-558F-E64C-8846-0166A947AA72}"/>
              </a:ext>
            </a:extLst>
          </p:cNvPr>
          <p:cNvSpPr/>
          <p:nvPr userDrawn="1"/>
        </p:nvSpPr>
        <p:spPr>
          <a:xfrm>
            <a:off x="777206" y="1420467"/>
            <a:ext cx="11414793" cy="3991170"/>
          </a:xfrm>
          <a:custGeom>
            <a:avLst/>
            <a:gdLst>
              <a:gd name="connsiteX0" fmla="*/ 0 w 11414793"/>
              <a:gd name="connsiteY0" fmla="*/ 0 h 3991170"/>
              <a:gd name="connsiteX1" fmla="*/ 11414793 w 11414793"/>
              <a:gd name="connsiteY1" fmla="*/ 0 h 3991170"/>
              <a:gd name="connsiteX2" fmla="*/ 11414793 w 11414793"/>
              <a:gd name="connsiteY2" fmla="*/ 3991170 h 3991170"/>
              <a:gd name="connsiteX3" fmla="*/ 0 w 11414793"/>
              <a:gd name="connsiteY3" fmla="*/ 3991170 h 3991170"/>
              <a:gd name="connsiteX4" fmla="*/ 0 w 11414793"/>
              <a:gd name="connsiteY4" fmla="*/ 1864853 h 3991170"/>
              <a:gd name="connsiteX5" fmla="*/ 346278 w 11414793"/>
              <a:gd name="connsiteY5" fmla="*/ 1252188 h 3991170"/>
              <a:gd name="connsiteX6" fmla="*/ 89369 w 11414793"/>
              <a:gd name="connsiteY6" fmla="*/ 787778 h 3991170"/>
              <a:gd name="connsiteX7" fmla="*/ 0 w 11414793"/>
              <a:gd name="connsiteY7" fmla="*/ 632043 h 3991170"/>
              <a:gd name="connsiteX8" fmla="*/ 0 w 11414793"/>
              <a:gd name="connsiteY8" fmla="*/ 0 h 3991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14793" h="3991170">
                <a:moveTo>
                  <a:pt x="0" y="0"/>
                </a:moveTo>
                <a:lnTo>
                  <a:pt x="11414793" y="0"/>
                </a:lnTo>
                <a:lnTo>
                  <a:pt x="11414793" y="3991170"/>
                </a:lnTo>
                <a:lnTo>
                  <a:pt x="0" y="3991170"/>
                </a:lnTo>
                <a:lnTo>
                  <a:pt x="0" y="1864853"/>
                </a:lnTo>
                <a:lnTo>
                  <a:pt x="346278" y="1252188"/>
                </a:lnTo>
                <a:cubicBezTo>
                  <a:pt x="252242" y="1095285"/>
                  <a:pt x="175005" y="942581"/>
                  <a:pt x="89369" y="787778"/>
                </a:cubicBezTo>
                <a:lnTo>
                  <a:pt x="0" y="632043"/>
                </a:lnTo>
                <a:lnTo>
                  <a:pt x="0" y="0"/>
                </a:lnTo>
                <a:close/>
              </a:path>
            </a:pathLst>
          </a:cu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5" name="Group 14">
            <a:extLst>
              <a:ext uri="{FF2B5EF4-FFF2-40B4-BE49-F238E27FC236}">
                <a16:creationId xmlns:a16="http://schemas.microsoft.com/office/drawing/2014/main" id="{34A09F44-A027-2E4B-8148-142E7222B917}"/>
              </a:ext>
            </a:extLst>
          </p:cNvPr>
          <p:cNvGrpSpPr/>
          <p:nvPr userDrawn="1"/>
        </p:nvGrpSpPr>
        <p:grpSpPr>
          <a:xfrm>
            <a:off x="568559" y="1981359"/>
            <a:ext cx="346362" cy="1340390"/>
            <a:chOff x="10819113" y="-279033"/>
            <a:chExt cx="990401" cy="3832766"/>
          </a:xfrm>
          <a:solidFill>
            <a:schemeClr val="bg2"/>
          </a:solidFill>
        </p:grpSpPr>
        <p:sp>
          <p:nvSpPr>
            <p:cNvPr id="16" name="Trapezoid 23">
              <a:extLst>
                <a:ext uri="{FF2B5EF4-FFF2-40B4-BE49-F238E27FC236}">
                  <a16:creationId xmlns:a16="http://schemas.microsoft.com/office/drawing/2014/main" id="{505489F7-2515-874B-945E-02812D16A9DB}"/>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rapezoid 21">
              <a:extLst>
                <a:ext uri="{FF2B5EF4-FFF2-40B4-BE49-F238E27FC236}">
                  <a16:creationId xmlns:a16="http://schemas.microsoft.com/office/drawing/2014/main" id="{FBA14F76-90D1-F64A-BE0F-6F021C5EFF83}"/>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a:extLst>
              <a:ext uri="{FF2B5EF4-FFF2-40B4-BE49-F238E27FC236}">
                <a16:creationId xmlns:a16="http://schemas.microsoft.com/office/drawing/2014/main" id="{E8E2BFD3-3A54-BD49-801F-362E4A5E69A4}"/>
              </a:ext>
            </a:extLst>
          </p:cNvPr>
          <p:cNvSpPr>
            <a:spLocks noGrp="1"/>
          </p:cNvSpPr>
          <p:nvPr userDrawn="1">
            <p:ph type="ctrTitle" hasCustomPrompt="1"/>
          </p:nvPr>
        </p:nvSpPr>
        <p:spPr>
          <a:xfrm>
            <a:off x="1356215" y="821948"/>
            <a:ext cx="4956948" cy="2387600"/>
          </a:xfrm>
        </p:spPr>
        <p:txBody>
          <a:bodyPr anchor="b">
            <a:normAutofit/>
          </a:bodyPr>
          <a:lstStyle>
            <a:lvl1pPr algn="l">
              <a:defRPr sz="4000">
                <a:solidFill>
                  <a:schemeClr val="bg1"/>
                </a:solidFill>
              </a:defRPr>
            </a:lvl1pPr>
          </a:lstStyle>
          <a:p>
            <a:r>
              <a:rPr lang="en-US"/>
              <a:t>CLICK TO EDIT MASTER TITLE STYLE</a:t>
            </a:r>
          </a:p>
        </p:txBody>
      </p:sp>
      <p:sp>
        <p:nvSpPr>
          <p:cNvPr id="3" name="Subtitle 2">
            <a:extLst>
              <a:ext uri="{FF2B5EF4-FFF2-40B4-BE49-F238E27FC236}">
                <a16:creationId xmlns:a16="http://schemas.microsoft.com/office/drawing/2014/main" id="{5E02996A-8F47-BA4B-81C7-C7C291B6F4DB}"/>
              </a:ext>
            </a:extLst>
          </p:cNvPr>
          <p:cNvSpPr>
            <a:spLocks noGrp="1"/>
          </p:cNvSpPr>
          <p:nvPr userDrawn="1">
            <p:ph type="subTitle" idx="1" hasCustomPrompt="1"/>
          </p:nvPr>
        </p:nvSpPr>
        <p:spPr>
          <a:xfrm>
            <a:off x="1356215" y="3228374"/>
            <a:ext cx="4956948" cy="831460"/>
          </a:xfrm>
        </p:spPr>
        <p:txBody>
          <a:bodyPr>
            <a:norm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20" name="Text Placeholder 14">
            <a:extLst>
              <a:ext uri="{FF2B5EF4-FFF2-40B4-BE49-F238E27FC236}">
                <a16:creationId xmlns:a16="http://schemas.microsoft.com/office/drawing/2014/main" id="{A6624C26-58AE-A44E-8242-B4518C048846}"/>
              </a:ext>
            </a:extLst>
          </p:cNvPr>
          <p:cNvSpPr>
            <a:spLocks noGrp="1"/>
          </p:cNvSpPr>
          <p:nvPr userDrawn="1">
            <p:ph type="body" sz="quarter" idx="10" hasCustomPrompt="1"/>
          </p:nvPr>
        </p:nvSpPr>
        <p:spPr>
          <a:xfrm>
            <a:off x="1356215" y="3847074"/>
            <a:ext cx="4956948" cy="1344403"/>
          </a:xfrm>
        </p:spPr>
        <p:txBody>
          <a:bodyPr>
            <a:normAutofit/>
          </a:bodyPr>
          <a:lstStyle>
            <a:lvl1pPr marL="0" indent="0">
              <a:lnSpc>
                <a:spcPts val="1680"/>
              </a:lnSpc>
              <a:buFontTx/>
              <a:buNone/>
              <a:defRPr sz="1400">
                <a:solidFill>
                  <a:schemeClr val="bg1"/>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a:t>PRESENTER’S NAME</a:t>
            </a:r>
            <a:br>
              <a:rPr lang="en-US"/>
            </a:br>
            <a:r>
              <a:rPr lang="en-US"/>
              <a:t>Presenter’s Title</a:t>
            </a:r>
            <a:br>
              <a:rPr lang="en-US"/>
            </a:br>
            <a:r>
              <a:rPr lang="en-US"/>
              <a:t>00.01.2020</a:t>
            </a:r>
          </a:p>
        </p:txBody>
      </p:sp>
      <p:pic>
        <p:nvPicPr>
          <p:cNvPr id="18" name="Picture 17" descr="A picture containing drawing&#10;&#10;Description automatically generated">
            <a:extLst>
              <a:ext uri="{FF2B5EF4-FFF2-40B4-BE49-F238E27FC236}">
                <a16:creationId xmlns:a16="http://schemas.microsoft.com/office/drawing/2014/main" id="{F21341DA-EDE0-C649-8EE2-3648BC97869E}"/>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9244202" y="4631897"/>
            <a:ext cx="2341517" cy="411480"/>
          </a:xfrm>
          <a:prstGeom prst="rect">
            <a:avLst/>
          </a:prstGeom>
        </p:spPr>
      </p:pic>
    </p:spTree>
    <p:extLst>
      <p:ext uri="{BB962C8B-B14F-4D97-AF65-F5344CB8AC3E}">
        <p14:creationId xmlns:p14="http://schemas.microsoft.com/office/powerpoint/2010/main" val="387096405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pic>
        <p:nvPicPr>
          <p:cNvPr id="25" name="Picture 24">
            <a:extLst>
              <a:ext uri="{FF2B5EF4-FFF2-40B4-BE49-F238E27FC236}">
                <a16:creationId xmlns:a16="http://schemas.microsoft.com/office/drawing/2014/main" id="{98033190-73FD-174E-836F-8C31E8F5F272}"/>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268769" y="0"/>
            <a:ext cx="10944497" cy="6860464"/>
          </a:xfrm>
          <a:prstGeom prst="rect">
            <a:avLst/>
          </a:prstGeom>
        </p:spPr>
      </p:pic>
      <p:sp>
        <p:nvSpPr>
          <p:cNvPr id="16" name="Rectangle 15">
            <a:extLst>
              <a:ext uri="{FF2B5EF4-FFF2-40B4-BE49-F238E27FC236}">
                <a16:creationId xmlns:a16="http://schemas.microsoft.com/office/drawing/2014/main" id="{652DE1FB-6FED-E344-BB58-A30F1BBB4E88}"/>
              </a:ext>
            </a:extLst>
          </p:cNvPr>
          <p:cNvSpPr/>
          <p:nvPr userDrawn="1"/>
        </p:nvSpPr>
        <p:spPr>
          <a:xfrm>
            <a:off x="0" y="-6045"/>
            <a:ext cx="1443789" cy="68604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B089A11D-D759-264B-B904-6F102C389E92}"/>
              </a:ext>
            </a:extLst>
          </p:cNvPr>
          <p:cNvSpPr/>
          <p:nvPr userDrawn="1"/>
        </p:nvSpPr>
        <p:spPr>
          <a:xfrm>
            <a:off x="21266" y="632084"/>
            <a:ext cx="12192000" cy="6222336"/>
          </a:xfrm>
          <a:prstGeom prst="rect">
            <a:avLst/>
          </a:prstGeom>
          <a:gradFill>
            <a:gsLst>
              <a:gs pos="74000">
                <a:srgbClr val="FFFFFF">
                  <a:alpha val="75000"/>
                </a:srgbClr>
              </a:gs>
              <a:gs pos="43000">
                <a:srgbClr val="FFFFFF">
                  <a:alpha val="75000"/>
                </a:srgbClr>
              </a:gs>
              <a:gs pos="100000">
                <a:schemeClr val="bg1">
                  <a:alpha val="18000"/>
                </a:schemeClr>
              </a:gs>
              <a:gs pos="0">
                <a:schemeClr val="bg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20">
            <a:extLst>
              <a:ext uri="{FF2B5EF4-FFF2-40B4-BE49-F238E27FC236}">
                <a16:creationId xmlns:a16="http://schemas.microsoft.com/office/drawing/2014/main" id="{BC0DDD04-3A02-1541-AE07-0E802A341F1B}"/>
              </a:ext>
            </a:extLst>
          </p:cNvPr>
          <p:cNvSpPr/>
          <p:nvPr userDrawn="1"/>
        </p:nvSpPr>
        <p:spPr>
          <a:xfrm rot="5400000">
            <a:off x="-897105" y="1546381"/>
            <a:ext cx="6864048" cy="3759199"/>
          </a:xfrm>
          <a:custGeom>
            <a:avLst/>
            <a:gdLst>
              <a:gd name="connsiteX0" fmla="*/ 0 w 6858002"/>
              <a:gd name="connsiteY0" fmla="*/ 3759199 h 3759199"/>
              <a:gd name="connsiteX1" fmla="*/ 0 w 6858002"/>
              <a:gd name="connsiteY1" fmla="*/ 1889760 h 3759199"/>
              <a:gd name="connsiteX2" fmla="*/ 2 w 6858002"/>
              <a:gd name="connsiteY2" fmla="*/ 1889760 h 3759199"/>
              <a:gd name="connsiteX3" fmla="*/ 3429002 w 6858002"/>
              <a:gd name="connsiteY3" fmla="*/ 0 h 3759199"/>
              <a:gd name="connsiteX4" fmla="*/ 6858002 w 6858002"/>
              <a:gd name="connsiteY4" fmla="*/ 1889760 h 3759199"/>
              <a:gd name="connsiteX5" fmla="*/ 6858000 w 6858002"/>
              <a:gd name="connsiteY5" fmla="*/ 1889760 h 3759199"/>
              <a:gd name="connsiteX6" fmla="*/ 6858000 w 6858002"/>
              <a:gd name="connsiteY6" fmla="*/ 3759199 h 37591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58002" h="3759199">
                <a:moveTo>
                  <a:pt x="0" y="3759199"/>
                </a:moveTo>
                <a:lnTo>
                  <a:pt x="0" y="1889760"/>
                </a:lnTo>
                <a:lnTo>
                  <a:pt x="2" y="1889760"/>
                </a:lnTo>
                <a:lnTo>
                  <a:pt x="3429002" y="0"/>
                </a:lnTo>
                <a:lnTo>
                  <a:pt x="6858002" y="1889760"/>
                </a:lnTo>
                <a:lnTo>
                  <a:pt x="6858000" y="1889760"/>
                </a:lnTo>
                <a:lnTo>
                  <a:pt x="6858000" y="3759199"/>
                </a:lnTo>
                <a:close/>
              </a:path>
            </a:pathLst>
          </a:cu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25">
            <a:extLst>
              <a:ext uri="{FF2B5EF4-FFF2-40B4-BE49-F238E27FC236}">
                <a16:creationId xmlns:a16="http://schemas.microsoft.com/office/drawing/2014/main" id="{41140542-BA01-8341-8799-F4C95B5DF8D8}"/>
              </a:ext>
            </a:extLst>
          </p:cNvPr>
          <p:cNvSpPr/>
          <p:nvPr userDrawn="1"/>
        </p:nvSpPr>
        <p:spPr>
          <a:xfrm rot="5400000">
            <a:off x="-1552424" y="1545372"/>
            <a:ext cx="6864046" cy="3759198"/>
          </a:xfrm>
          <a:custGeom>
            <a:avLst/>
            <a:gdLst>
              <a:gd name="connsiteX0" fmla="*/ 0 w 6858002"/>
              <a:gd name="connsiteY0" fmla="*/ 3759198 h 3759198"/>
              <a:gd name="connsiteX1" fmla="*/ 0 w 6858002"/>
              <a:gd name="connsiteY1" fmla="*/ 1889760 h 3759198"/>
              <a:gd name="connsiteX2" fmla="*/ 2 w 6858002"/>
              <a:gd name="connsiteY2" fmla="*/ 1889760 h 3759198"/>
              <a:gd name="connsiteX3" fmla="*/ 3429002 w 6858002"/>
              <a:gd name="connsiteY3" fmla="*/ 0 h 3759198"/>
              <a:gd name="connsiteX4" fmla="*/ 6858002 w 6858002"/>
              <a:gd name="connsiteY4" fmla="*/ 1889760 h 3759198"/>
              <a:gd name="connsiteX5" fmla="*/ 6858000 w 6858002"/>
              <a:gd name="connsiteY5" fmla="*/ 1889760 h 3759198"/>
              <a:gd name="connsiteX6" fmla="*/ 6858000 w 6858002"/>
              <a:gd name="connsiteY6" fmla="*/ 3759198 h 3759198"/>
              <a:gd name="connsiteX7" fmla="*/ 4137577 w 6858002"/>
              <a:gd name="connsiteY7" fmla="*/ 3759198 h 3759198"/>
              <a:gd name="connsiteX8" fmla="*/ 3429000 w 6858002"/>
              <a:gd name="connsiteY8" fmla="*/ 3368693 h 3759198"/>
              <a:gd name="connsiteX9" fmla="*/ 2720423 w 6858002"/>
              <a:gd name="connsiteY9" fmla="*/ 3759198 h 37591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58002" h="3759198">
                <a:moveTo>
                  <a:pt x="0" y="3759198"/>
                </a:moveTo>
                <a:lnTo>
                  <a:pt x="0" y="1889760"/>
                </a:lnTo>
                <a:lnTo>
                  <a:pt x="2" y="1889760"/>
                </a:lnTo>
                <a:lnTo>
                  <a:pt x="3429002" y="0"/>
                </a:lnTo>
                <a:lnTo>
                  <a:pt x="6858002" y="1889760"/>
                </a:lnTo>
                <a:lnTo>
                  <a:pt x="6858000" y="1889760"/>
                </a:lnTo>
                <a:lnTo>
                  <a:pt x="6858000" y="3759198"/>
                </a:lnTo>
                <a:lnTo>
                  <a:pt x="4137577" y="3759198"/>
                </a:lnTo>
                <a:lnTo>
                  <a:pt x="3429000" y="3368693"/>
                </a:lnTo>
                <a:lnTo>
                  <a:pt x="2720423" y="3759198"/>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8E2BFD3-3A54-BD49-801F-362E4A5E69A4}"/>
              </a:ext>
            </a:extLst>
          </p:cNvPr>
          <p:cNvSpPr>
            <a:spLocks noGrp="1"/>
          </p:cNvSpPr>
          <p:nvPr userDrawn="1">
            <p:ph type="ctrTitle" hasCustomPrompt="1"/>
          </p:nvPr>
        </p:nvSpPr>
        <p:spPr>
          <a:xfrm>
            <a:off x="6446375" y="2326860"/>
            <a:ext cx="4956948" cy="2387600"/>
          </a:xfrm>
        </p:spPr>
        <p:txBody>
          <a:bodyPr anchor="b">
            <a:normAutofit/>
          </a:bodyPr>
          <a:lstStyle>
            <a:lvl1pPr algn="r">
              <a:defRPr sz="4000">
                <a:solidFill>
                  <a:schemeClr val="tx2"/>
                </a:solidFill>
              </a:defRPr>
            </a:lvl1pPr>
          </a:lstStyle>
          <a:p>
            <a:r>
              <a:rPr lang="en-US"/>
              <a:t>CLICK TO EDIT MASTER TITLE STYLE</a:t>
            </a:r>
          </a:p>
        </p:txBody>
      </p:sp>
      <p:sp>
        <p:nvSpPr>
          <p:cNvPr id="3" name="Subtitle 2">
            <a:extLst>
              <a:ext uri="{FF2B5EF4-FFF2-40B4-BE49-F238E27FC236}">
                <a16:creationId xmlns:a16="http://schemas.microsoft.com/office/drawing/2014/main" id="{5E02996A-8F47-BA4B-81C7-C7C291B6F4DB}"/>
              </a:ext>
            </a:extLst>
          </p:cNvPr>
          <p:cNvSpPr>
            <a:spLocks noGrp="1"/>
          </p:cNvSpPr>
          <p:nvPr userDrawn="1">
            <p:ph type="subTitle" idx="1" hasCustomPrompt="1"/>
          </p:nvPr>
        </p:nvSpPr>
        <p:spPr>
          <a:xfrm>
            <a:off x="6446375" y="4733286"/>
            <a:ext cx="4956948" cy="831460"/>
          </a:xfrm>
        </p:spPr>
        <p:txBody>
          <a:bodyPr>
            <a:normAutofit/>
          </a:bodyPr>
          <a:lstStyle>
            <a:lvl1pPr marL="0" indent="0" algn="r">
              <a:buNone/>
              <a:defRPr sz="2000" b="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20" name="Text Placeholder 14">
            <a:extLst>
              <a:ext uri="{FF2B5EF4-FFF2-40B4-BE49-F238E27FC236}">
                <a16:creationId xmlns:a16="http://schemas.microsoft.com/office/drawing/2014/main" id="{A6624C26-58AE-A44E-8242-B4518C048846}"/>
              </a:ext>
            </a:extLst>
          </p:cNvPr>
          <p:cNvSpPr>
            <a:spLocks noGrp="1"/>
          </p:cNvSpPr>
          <p:nvPr userDrawn="1">
            <p:ph type="body" sz="quarter" idx="10" hasCustomPrompt="1"/>
          </p:nvPr>
        </p:nvSpPr>
        <p:spPr>
          <a:xfrm>
            <a:off x="6446376" y="5564746"/>
            <a:ext cx="4956948" cy="1344403"/>
          </a:xfrm>
        </p:spPr>
        <p:txBody>
          <a:bodyPr>
            <a:normAutofit/>
          </a:bodyPr>
          <a:lstStyle>
            <a:lvl1pPr marL="0" indent="0" algn="r">
              <a:lnSpc>
                <a:spcPts val="1680"/>
              </a:lnSpc>
              <a:buFontTx/>
              <a:buNone/>
              <a:defRPr sz="1400">
                <a:solidFill>
                  <a:schemeClr val="tx2"/>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a:t>PRESENTER’S NAME</a:t>
            </a:r>
            <a:br>
              <a:rPr lang="en-US"/>
            </a:br>
            <a:r>
              <a:rPr lang="en-US"/>
              <a:t>Presenter’s Title</a:t>
            </a:r>
            <a:br>
              <a:rPr lang="en-US"/>
            </a:br>
            <a:r>
              <a:rPr lang="en-US"/>
              <a:t>00.01.2020</a:t>
            </a:r>
          </a:p>
        </p:txBody>
      </p:sp>
      <p:grpSp>
        <p:nvGrpSpPr>
          <p:cNvPr id="30" name="Group 29">
            <a:extLst>
              <a:ext uri="{FF2B5EF4-FFF2-40B4-BE49-F238E27FC236}">
                <a16:creationId xmlns:a16="http://schemas.microsoft.com/office/drawing/2014/main" id="{AA249DE5-4D90-1149-B17D-F83FB173BEAA}"/>
              </a:ext>
            </a:extLst>
          </p:cNvPr>
          <p:cNvGrpSpPr/>
          <p:nvPr userDrawn="1"/>
        </p:nvGrpSpPr>
        <p:grpSpPr>
          <a:xfrm>
            <a:off x="3759198" y="2705796"/>
            <a:ext cx="358983" cy="1389232"/>
            <a:chOff x="10819113" y="-279033"/>
            <a:chExt cx="990401" cy="3832766"/>
          </a:xfrm>
          <a:solidFill>
            <a:schemeClr val="bg2"/>
          </a:solidFill>
        </p:grpSpPr>
        <p:sp>
          <p:nvSpPr>
            <p:cNvPr id="31" name="Trapezoid 23">
              <a:extLst>
                <a:ext uri="{FF2B5EF4-FFF2-40B4-BE49-F238E27FC236}">
                  <a16:creationId xmlns:a16="http://schemas.microsoft.com/office/drawing/2014/main" id="{E58AB415-D1C5-0F40-B578-18D294340BA7}"/>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2" name="Trapezoid 21">
              <a:extLst>
                <a:ext uri="{FF2B5EF4-FFF2-40B4-BE49-F238E27FC236}">
                  <a16:creationId xmlns:a16="http://schemas.microsoft.com/office/drawing/2014/main" id="{0E40493E-760E-594E-A744-5E2E4ED9F752}"/>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pic>
        <p:nvPicPr>
          <p:cNvPr id="18" name="Picture 17" descr="A picture containing drawing&#10;&#10;Description automatically generated">
            <a:extLst>
              <a:ext uri="{FF2B5EF4-FFF2-40B4-BE49-F238E27FC236}">
                <a16:creationId xmlns:a16="http://schemas.microsoft.com/office/drawing/2014/main" id="{D9498A0B-D0F8-564B-BD21-A287195E7B4D}"/>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823847" y="3196325"/>
            <a:ext cx="2341517" cy="411480"/>
          </a:xfrm>
          <a:prstGeom prst="rect">
            <a:avLst/>
          </a:prstGeom>
        </p:spPr>
      </p:pic>
    </p:spTree>
    <p:extLst>
      <p:ext uri="{BB962C8B-B14F-4D97-AF65-F5344CB8AC3E}">
        <p14:creationId xmlns:p14="http://schemas.microsoft.com/office/powerpoint/2010/main" val="117082094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secHead" preserve="1">
  <p:cSld name="20_Section Header">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CA22DCC9-FB96-FE44-84F9-4CD1110BC662}"/>
              </a:ext>
            </a:extLst>
          </p:cNvPr>
          <p:cNvSpPr/>
          <p:nvPr userDrawn="1"/>
        </p:nvSpPr>
        <p:spPr>
          <a:xfrm>
            <a:off x="0" y="3593433"/>
            <a:ext cx="12192006" cy="164692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Connector 14">
            <a:extLst>
              <a:ext uri="{FF2B5EF4-FFF2-40B4-BE49-F238E27FC236}">
                <a16:creationId xmlns:a16="http://schemas.microsoft.com/office/drawing/2014/main" id="{686CC623-69A5-464A-B0CE-09D9651884DD}"/>
              </a:ext>
            </a:extLst>
          </p:cNvPr>
          <p:cNvCxnSpPr>
            <a:cxnSpLocks/>
          </p:cNvCxnSpPr>
          <p:nvPr userDrawn="1"/>
        </p:nvCxnSpPr>
        <p:spPr>
          <a:xfrm>
            <a:off x="7" y="4841511"/>
            <a:ext cx="12192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BADE2A54-BE55-6A4F-9B98-EE5E97B5574F}"/>
              </a:ext>
            </a:extLst>
          </p:cNvPr>
          <p:cNvCxnSpPr>
            <a:cxnSpLocks/>
          </p:cNvCxnSpPr>
          <p:nvPr userDrawn="1"/>
        </p:nvCxnSpPr>
        <p:spPr>
          <a:xfrm>
            <a:off x="404409" y="4058653"/>
            <a:ext cx="0" cy="1205073"/>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E3C7F3A1-4FF9-5346-822A-03BB1604F095}"/>
              </a:ext>
            </a:extLst>
          </p:cNvPr>
          <p:cNvCxnSpPr>
            <a:cxnSpLocks/>
          </p:cNvCxnSpPr>
          <p:nvPr userDrawn="1"/>
        </p:nvCxnSpPr>
        <p:spPr>
          <a:xfrm>
            <a:off x="10525746" y="3593433"/>
            <a:ext cx="0" cy="1666918"/>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sp>
        <p:nvSpPr>
          <p:cNvPr id="3" name="Text Placeholder 2">
            <a:extLst>
              <a:ext uri="{FF2B5EF4-FFF2-40B4-BE49-F238E27FC236}">
                <a16:creationId xmlns:a16="http://schemas.microsoft.com/office/drawing/2014/main" id="{D27F0D0D-435D-F047-8AB4-BF884E34321E}"/>
              </a:ext>
            </a:extLst>
          </p:cNvPr>
          <p:cNvSpPr>
            <a:spLocks noGrp="1"/>
          </p:cNvSpPr>
          <p:nvPr>
            <p:ph type="body" idx="1"/>
          </p:nvPr>
        </p:nvSpPr>
        <p:spPr>
          <a:xfrm>
            <a:off x="578968" y="5630779"/>
            <a:ext cx="8360269" cy="792336"/>
          </a:xfrm>
        </p:spPr>
        <p:txBody>
          <a:bodyPr>
            <a:normAutofit/>
          </a:bodyPr>
          <a:lstStyle>
            <a:lvl1pPr marL="0" indent="0">
              <a:lnSpc>
                <a:spcPts val="1800"/>
              </a:lnSpc>
              <a:buNone/>
              <a:defRPr sz="1500" b="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2" name="Title 1">
            <a:extLst>
              <a:ext uri="{FF2B5EF4-FFF2-40B4-BE49-F238E27FC236}">
                <a16:creationId xmlns:a16="http://schemas.microsoft.com/office/drawing/2014/main" id="{7F9BC06D-BC1D-A841-ABBE-9DB03EED3E3C}"/>
              </a:ext>
            </a:extLst>
          </p:cNvPr>
          <p:cNvSpPr>
            <a:spLocks noGrp="1"/>
          </p:cNvSpPr>
          <p:nvPr>
            <p:ph type="title" hasCustomPrompt="1"/>
          </p:nvPr>
        </p:nvSpPr>
        <p:spPr>
          <a:xfrm>
            <a:off x="578967" y="3710528"/>
            <a:ext cx="8360269" cy="1054117"/>
          </a:xfrm>
        </p:spPr>
        <p:txBody>
          <a:bodyPr anchor="ctr">
            <a:normAutofit/>
          </a:bodyPr>
          <a:lstStyle>
            <a:lvl1pPr>
              <a:defRPr sz="3500">
                <a:solidFill>
                  <a:schemeClr val="bg1"/>
                </a:solidFill>
              </a:defRPr>
            </a:lvl1pPr>
          </a:lstStyle>
          <a:p>
            <a:r>
              <a:rPr lang="en-US"/>
              <a:t>CLICK TO EDIT MASTER TITLE STYLE</a:t>
            </a:r>
          </a:p>
        </p:txBody>
      </p:sp>
      <p:pic>
        <p:nvPicPr>
          <p:cNvPr id="18" name="Picture 17" descr="A picture containing icon&#10;&#10;Description automatically generated">
            <a:extLst>
              <a:ext uri="{FF2B5EF4-FFF2-40B4-BE49-F238E27FC236}">
                <a16:creationId xmlns:a16="http://schemas.microsoft.com/office/drawing/2014/main" id="{72AEE967-0648-E045-B6AA-0AECC545A78D}"/>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022080" y="6141449"/>
            <a:ext cx="2866642" cy="384048"/>
          </a:xfrm>
          <a:prstGeom prst="rect">
            <a:avLst/>
          </a:prstGeom>
        </p:spPr>
      </p:pic>
      <p:pic>
        <p:nvPicPr>
          <p:cNvPr id="30" name="Picture 29" descr="A picture containing diagram&#10;&#10;Description automatically generated">
            <a:extLst>
              <a:ext uri="{FF2B5EF4-FFF2-40B4-BE49-F238E27FC236}">
                <a16:creationId xmlns:a16="http://schemas.microsoft.com/office/drawing/2014/main" id="{FC487544-6B01-E847-8572-05112D5C3EDD}"/>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r="-800"/>
          <a:stretch/>
        </p:blipFill>
        <p:spPr>
          <a:xfrm>
            <a:off x="0" y="0"/>
            <a:ext cx="12289536" cy="3593430"/>
          </a:xfrm>
          <a:prstGeom prst="rect">
            <a:avLst/>
          </a:prstGeom>
        </p:spPr>
      </p:pic>
    </p:spTree>
    <p:extLst>
      <p:ext uri="{BB962C8B-B14F-4D97-AF65-F5344CB8AC3E}">
        <p14:creationId xmlns:p14="http://schemas.microsoft.com/office/powerpoint/2010/main" val="283614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up)">
                                      <p:cBhvr>
                                        <p:cTn id="7" dur="500"/>
                                        <p:tgtEl>
                                          <p:spTgt spid="16"/>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par>
                                <p:cTn id="12" presetID="22" presetClass="entr" presetSubtype="4" fill="hold" nodeType="with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wipe(down)">
                                      <p:cBhvr>
                                        <p:cTn id="14"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6_Section Header">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F1FC200D-C1F8-EB43-AE51-B7989AA4A619}"/>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t="15409" b="42072"/>
          <a:stretch/>
        </p:blipFill>
        <p:spPr>
          <a:xfrm>
            <a:off x="0" y="-2074"/>
            <a:ext cx="12192000" cy="2915962"/>
          </a:xfrm>
          <a:prstGeom prst="rect">
            <a:avLst/>
          </a:prstGeom>
        </p:spPr>
      </p:pic>
      <p:sp>
        <p:nvSpPr>
          <p:cNvPr id="12" name="Rectangle 11">
            <a:extLst>
              <a:ext uri="{FF2B5EF4-FFF2-40B4-BE49-F238E27FC236}">
                <a16:creationId xmlns:a16="http://schemas.microsoft.com/office/drawing/2014/main" id="{6BC277AE-18E2-AF45-B521-88A3C9CE5CE1}"/>
              </a:ext>
            </a:extLst>
          </p:cNvPr>
          <p:cNvSpPr/>
          <p:nvPr userDrawn="1"/>
        </p:nvSpPr>
        <p:spPr>
          <a:xfrm>
            <a:off x="-4" y="2909479"/>
            <a:ext cx="12192003" cy="39485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entury Gothic" panose="020B0502020202020204" pitchFamily="34" charset="0"/>
            </a:endParaRPr>
          </a:p>
        </p:txBody>
      </p:sp>
      <p:sp>
        <p:nvSpPr>
          <p:cNvPr id="3" name="Text Placeholder 2">
            <a:extLst>
              <a:ext uri="{FF2B5EF4-FFF2-40B4-BE49-F238E27FC236}">
                <a16:creationId xmlns:a16="http://schemas.microsoft.com/office/drawing/2014/main" id="{D27F0D0D-435D-F047-8AB4-BF884E34321E}"/>
              </a:ext>
            </a:extLst>
          </p:cNvPr>
          <p:cNvSpPr>
            <a:spLocks noGrp="1"/>
          </p:cNvSpPr>
          <p:nvPr>
            <p:ph type="body" idx="1"/>
          </p:nvPr>
        </p:nvSpPr>
        <p:spPr>
          <a:xfrm>
            <a:off x="628046" y="4883735"/>
            <a:ext cx="8360269" cy="792336"/>
          </a:xfrm>
        </p:spPr>
        <p:txBody>
          <a:bodyPr>
            <a:normAutofit/>
          </a:bodyPr>
          <a:lstStyle>
            <a:lvl1pPr marL="0" indent="0">
              <a:lnSpc>
                <a:spcPts val="1800"/>
              </a:lnSpc>
              <a:buNone/>
              <a:defRPr sz="1500" b="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2" name="Title 1">
            <a:extLst>
              <a:ext uri="{FF2B5EF4-FFF2-40B4-BE49-F238E27FC236}">
                <a16:creationId xmlns:a16="http://schemas.microsoft.com/office/drawing/2014/main" id="{7F9BC06D-BC1D-A841-ABBE-9DB03EED3E3C}"/>
              </a:ext>
            </a:extLst>
          </p:cNvPr>
          <p:cNvSpPr>
            <a:spLocks noGrp="1"/>
          </p:cNvSpPr>
          <p:nvPr>
            <p:ph type="title" hasCustomPrompt="1"/>
          </p:nvPr>
        </p:nvSpPr>
        <p:spPr>
          <a:xfrm>
            <a:off x="628046" y="3726286"/>
            <a:ext cx="8360269" cy="1054117"/>
          </a:xfrm>
        </p:spPr>
        <p:txBody>
          <a:bodyPr anchor="ctr">
            <a:normAutofit/>
          </a:bodyPr>
          <a:lstStyle>
            <a:lvl1pPr>
              <a:defRPr sz="3500">
                <a:solidFill>
                  <a:schemeClr val="bg1"/>
                </a:solidFill>
              </a:defRPr>
            </a:lvl1pPr>
          </a:lstStyle>
          <a:p>
            <a:r>
              <a:rPr lang="en-US"/>
              <a:t>CLICK TO EDIT MASTER TITLE STYLE</a:t>
            </a:r>
          </a:p>
        </p:txBody>
      </p:sp>
      <p:cxnSp>
        <p:nvCxnSpPr>
          <p:cNvPr id="22" name="Straight Connector 21">
            <a:extLst>
              <a:ext uri="{FF2B5EF4-FFF2-40B4-BE49-F238E27FC236}">
                <a16:creationId xmlns:a16="http://schemas.microsoft.com/office/drawing/2014/main" id="{DC2A2228-509F-E348-A592-52B259666A83}"/>
              </a:ext>
            </a:extLst>
          </p:cNvPr>
          <p:cNvCxnSpPr>
            <a:cxnSpLocks/>
          </p:cNvCxnSpPr>
          <p:nvPr userDrawn="1"/>
        </p:nvCxnSpPr>
        <p:spPr>
          <a:xfrm>
            <a:off x="0" y="2906358"/>
            <a:ext cx="12192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19E48CB2-C6F8-E348-A8F3-1A4FAF759AFC}"/>
              </a:ext>
            </a:extLst>
          </p:cNvPr>
          <p:cNvCxnSpPr>
            <a:cxnSpLocks/>
          </p:cNvCxnSpPr>
          <p:nvPr userDrawn="1"/>
        </p:nvCxnSpPr>
        <p:spPr>
          <a:xfrm>
            <a:off x="603506" y="1377065"/>
            <a:ext cx="0" cy="5480935"/>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CFA949C9-1281-3346-AD48-EA1983011A68}"/>
              </a:ext>
            </a:extLst>
          </p:cNvPr>
          <p:cNvCxnSpPr>
            <a:cxnSpLocks/>
          </p:cNvCxnSpPr>
          <p:nvPr userDrawn="1"/>
        </p:nvCxnSpPr>
        <p:spPr>
          <a:xfrm>
            <a:off x="9725639" y="2457449"/>
            <a:ext cx="0" cy="1795896"/>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pic>
        <p:nvPicPr>
          <p:cNvPr id="14" name="Picture 13" descr="A picture containing text&#10;&#10;Description automatically generated">
            <a:extLst>
              <a:ext uri="{FF2B5EF4-FFF2-40B4-BE49-F238E27FC236}">
                <a16:creationId xmlns:a16="http://schemas.microsoft.com/office/drawing/2014/main" id="{39DF9D43-7A0F-8E49-B25B-80FD928B334D}"/>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7901620" y="5922374"/>
            <a:ext cx="3412671" cy="457200"/>
          </a:xfrm>
          <a:prstGeom prst="rect">
            <a:avLst/>
          </a:prstGeom>
        </p:spPr>
      </p:pic>
    </p:spTree>
    <p:extLst>
      <p:ext uri="{BB962C8B-B14F-4D97-AF65-F5344CB8AC3E}">
        <p14:creationId xmlns:p14="http://schemas.microsoft.com/office/powerpoint/2010/main" val="16742584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up)">
                                      <p:cBhvr>
                                        <p:cTn id="7" dur="500"/>
                                        <p:tgtEl>
                                          <p:spTgt spid="2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left)">
                                      <p:cBhvr>
                                        <p:cTn id="11" dur="500"/>
                                        <p:tgtEl>
                                          <p:spTgt spid="22"/>
                                        </p:tgtEl>
                                      </p:cBhvr>
                                    </p:animEffect>
                                  </p:childTnLst>
                                </p:cTn>
                              </p:par>
                              <p:par>
                                <p:cTn id="12" presetID="22" presetClass="entr" presetSubtype="4" fill="hold" nodeType="withEffect">
                                  <p:stCondLst>
                                    <p:cond delay="0"/>
                                  </p:stCondLst>
                                  <p:childTnLst>
                                    <p:set>
                                      <p:cBhvr>
                                        <p:cTn id="13" dur="1" fill="hold">
                                          <p:stCondLst>
                                            <p:cond delay="0"/>
                                          </p:stCondLst>
                                        </p:cTn>
                                        <p:tgtEl>
                                          <p:spTgt spid="24"/>
                                        </p:tgtEl>
                                        <p:attrNameLst>
                                          <p:attrName>style.visibility</p:attrName>
                                        </p:attrNameLst>
                                      </p:cBhvr>
                                      <p:to>
                                        <p:strVal val="visible"/>
                                      </p:to>
                                    </p:set>
                                    <p:animEffect transition="in" filter="wipe(down)">
                                      <p:cBhvr>
                                        <p:cTn id="14"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3_Section Header">
    <p:spTree>
      <p:nvGrpSpPr>
        <p:cNvPr id="1" name=""/>
        <p:cNvGrpSpPr/>
        <p:nvPr/>
      </p:nvGrpSpPr>
      <p:grpSpPr>
        <a:xfrm>
          <a:off x="0" y="0"/>
          <a:ext cx="0" cy="0"/>
          <a:chOff x="0" y="0"/>
          <a:chExt cx="0" cy="0"/>
        </a:xfrm>
      </p:grpSpPr>
      <p:pic>
        <p:nvPicPr>
          <p:cNvPr id="7" name="Picture 6" descr="A person wearing a hat&#10;&#10;Description automatically generated">
            <a:extLst>
              <a:ext uri="{FF2B5EF4-FFF2-40B4-BE49-F238E27FC236}">
                <a16:creationId xmlns:a16="http://schemas.microsoft.com/office/drawing/2014/main" id="{60044C94-7FDF-E449-9030-9A0F545AB5A9}"/>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868677" y="3047"/>
            <a:ext cx="5995941" cy="6854953"/>
          </a:xfrm>
          <a:prstGeom prst="rect">
            <a:avLst/>
          </a:prstGeom>
        </p:spPr>
      </p:pic>
      <p:sp>
        <p:nvSpPr>
          <p:cNvPr id="25" name="Rectangle 24">
            <a:extLst>
              <a:ext uri="{FF2B5EF4-FFF2-40B4-BE49-F238E27FC236}">
                <a16:creationId xmlns:a16="http://schemas.microsoft.com/office/drawing/2014/main" id="{6301156D-7EB2-8549-A84E-B8561A9BC20B}"/>
              </a:ext>
            </a:extLst>
          </p:cNvPr>
          <p:cNvSpPr/>
          <p:nvPr userDrawn="1"/>
        </p:nvSpPr>
        <p:spPr>
          <a:xfrm>
            <a:off x="6858208" y="0"/>
            <a:ext cx="5333791"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F9BC06D-BC1D-A841-ABBE-9DB03EED3E3C}"/>
              </a:ext>
            </a:extLst>
          </p:cNvPr>
          <p:cNvSpPr>
            <a:spLocks noGrp="1"/>
          </p:cNvSpPr>
          <p:nvPr>
            <p:ph type="title" hasCustomPrompt="1"/>
          </p:nvPr>
        </p:nvSpPr>
        <p:spPr>
          <a:xfrm>
            <a:off x="7261095" y="1868208"/>
            <a:ext cx="4360405" cy="1716323"/>
          </a:xfrm>
        </p:spPr>
        <p:txBody>
          <a:bodyPr anchor="b">
            <a:normAutofit/>
          </a:bodyPr>
          <a:lstStyle>
            <a:lvl1pPr algn="l">
              <a:defRPr sz="3500">
                <a:solidFill>
                  <a:schemeClr val="bg1"/>
                </a:solidFill>
              </a:defRPr>
            </a:lvl1pPr>
          </a:lstStyle>
          <a:p>
            <a:r>
              <a:rPr lang="en-US"/>
              <a:t>CLICK TO EDIT MASTER TITLE STYLE</a:t>
            </a:r>
          </a:p>
        </p:txBody>
      </p:sp>
      <p:sp>
        <p:nvSpPr>
          <p:cNvPr id="3" name="Text Placeholder 2">
            <a:extLst>
              <a:ext uri="{FF2B5EF4-FFF2-40B4-BE49-F238E27FC236}">
                <a16:creationId xmlns:a16="http://schemas.microsoft.com/office/drawing/2014/main" id="{D27F0D0D-435D-F047-8AB4-BF884E34321E}"/>
              </a:ext>
            </a:extLst>
          </p:cNvPr>
          <p:cNvSpPr>
            <a:spLocks noGrp="1"/>
          </p:cNvSpPr>
          <p:nvPr>
            <p:ph type="body" idx="1"/>
          </p:nvPr>
        </p:nvSpPr>
        <p:spPr>
          <a:xfrm>
            <a:off x="7261095" y="3941147"/>
            <a:ext cx="4360405" cy="649795"/>
          </a:xfrm>
        </p:spPr>
        <p:txBody>
          <a:bodyPr anchor="t">
            <a:normAutofit/>
          </a:bodyPr>
          <a:lstStyle>
            <a:lvl1pPr marL="0" indent="0" algn="l">
              <a:buNone/>
              <a:defRPr sz="1500" b="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grpSp>
        <p:nvGrpSpPr>
          <p:cNvPr id="5" name="Group 4">
            <a:extLst>
              <a:ext uri="{FF2B5EF4-FFF2-40B4-BE49-F238E27FC236}">
                <a16:creationId xmlns:a16="http://schemas.microsoft.com/office/drawing/2014/main" id="{0441BE1C-3201-8046-98E6-0BD7F4CDBA8F}"/>
              </a:ext>
            </a:extLst>
          </p:cNvPr>
          <p:cNvGrpSpPr/>
          <p:nvPr userDrawn="1"/>
        </p:nvGrpSpPr>
        <p:grpSpPr>
          <a:xfrm rot="5400000">
            <a:off x="174063" y="2338826"/>
            <a:ext cx="1389232" cy="571004"/>
            <a:chOff x="533634" y="3826730"/>
            <a:chExt cx="1389232" cy="571004"/>
          </a:xfrm>
        </p:grpSpPr>
        <p:sp>
          <p:nvSpPr>
            <p:cNvPr id="4" name="Triangle 3">
              <a:extLst>
                <a:ext uri="{FF2B5EF4-FFF2-40B4-BE49-F238E27FC236}">
                  <a16:creationId xmlns:a16="http://schemas.microsoft.com/office/drawing/2014/main" id="{3E56D646-B424-2849-A409-37161785DE3A}"/>
                </a:ext>
              </a:extLst>
            </p:cNvPr>
            <p:cNvSpPr/>
            <p:nvPr userDrawn="1"/>
          </p:nvSpPr>
          <p:spPr>
            <a:xfrm>
              <a:off x="576404" y="3826730"/>
              <a:ext cx="1341169" cy="359508"/>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en-US"/>
            </a:p>
          </p:txBody>
        </p:sp>
        <p:grpSp>
          <p:nvGrpSpPr>
            <p:cNvPr id="8" name="Group 7">
              <a:extLst>
                <a:ext uri="{FF2B5EF4-FFF2-40B4-BE49-F238E27FC236}">
                  <a16:creationId xmlns:a16="http://schemas.microsoft.com/office/drawing/2014/main" id="{A00ADD1C-3B38-2344-A3D1-7BEE069954D3}"/>
                </a:ext>
              </a:extLst>
            </p:cNvPr>
            <p:cNvGrpSpPr/>
            <p:nvPr userDrawn="1"/>
          </p:nvGrpSpPr>
          <p:grpSpPr>
            <a:xfrm rot="16200000">
              <a:off x="1048758" y="3523627"/>
              <a:ext cx="358983" cy="1389232"/>
              <a:chOff x="10819113" y="-279033"/>
              <a:chExt cx="990401" cy="3832766"/>
            </a:xfrm>
            <a:solidFill>
              <a:schemeClr val="bg2"/>
            </a:solidFill>
          </p:grpSpPr>
          <p:sp>
            <p:nvSpPr>
              <p:cNvPr id="9" name="Trapezoid 23">
                <a:extLst>
                  <a:ext uri="{FF2B5EF4-FFF2-40B4-BE49-F238E27FC236}">
                    <a16:creationId xmlns:a16="http://schemas.microsoft.com/office/drawing/2014/main" id="{5CFDE20B-E499-7D41-B026-27990CE9ED6F}"/>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en-US">
                  <a:solidFill>
                    <a:schemeClr val="bg1"/>
                  </a:solidFill>
                </a:endParaRPr>
              </a:p>
            </p:txBody>
          </p:sp>
          <p:sp>
            <p:nvSpPr>
              <p:cNvPr id="10" name="Trapezoid 21">
                <a:extLst>
                  <a:ext uri="{FF2B5EF4-FFF2-40B4-BE49-F238E27FC236}">
                    <a16:creationId xmlns:a16="http://schemas.microsoft.com/office/drawing/2014/main" id="{9CCEA59B-DDF9-8D49-9657-BAA2D10A515D}"/>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en-US">
                  <a:solidFill>
                    <a:schemeClr val="bg1"/>
                  </a:solidFill>
                </a:endParaRPr>
              </a:p>
            </p:txBody>
          </p:sp>
        </p:grpSp>
      </p:grpSp>
      <p:cxnSp>
        <p:nvCxnSpPr>
          <p:cNvPr id="23" name="Straight Connector 22">
            <a:extLst>
              <a:ext uri="{FF2B5EF4-FFF2-40B4-BE49-F238E27FC236}">
                <a16:creationId xmlns:a16="http://schemas.microsoft.com/office/drawing/2014/main" id="{04966024-5052-7F4A-908D-8CB6F6BFB3B6}"/>
              </a:ext>
            </a:extLst>
          </p:cNvPr>
          <p:cNvCxnSpPr>
            <a:cxnSpLocks/>
          </p:cNvCxnSpPr>
          <p:nvPr userDrawn="1"/>
        </p:nvCxnSpPr>
        <p:spPr>
          <a:xfrm flipH="1">
            <a:off x="6854952" y="2559141"/>
            <a:ext cx="1262" cy="4298859"/>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4B3E7624-71A5-6B40-9DCA-FA18BAC0BBBB}"/>
              </a:ext>
            </a:extLst>
          </p:cNvPr>
          <p:cNvCxnSpPr>
            <a:cxnSpLocks/>
          </p:cNvCxnSpPr>
          <p:nvPr userDrawn="1"/>
        </p:nvCxnSpPr>
        <p:spPr>
          <a:xfrm>
            <a:off x="-32085" y="5746396"/>
            <a:ext cx="12192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D527583A-527D-DD46-88FF-45EE4243F2F3}"/>
              </a:ext>
            </a:extLst>
          </p:cNvPr>
          <p:cNvCxnSpPr>
            <a:cxnSpLocks/>
          </p:cNvCxnSpPr>
          <p:nvPr userDrawn="1"/>
        </p:nvCxnSpPr>
        <p:spPr>
          <a:xfrm>
            <a:off x="10525746" y="0"/>
            <a:ext cx="0" cy="1868208"/>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pic>
        <p:nvPicPr>
          <p:cNvPr id="18" name="Picture 17" descr="A picture containing text&#10;&#10;Description automatically generated">
            <a:extLst>
              <a:ext uri="{FF2B5EF4-FFF2-40B4-BE49-F238E27FC236}">
                <a16:creationId xmlns:a16="http://schemas.microsoft.com/office/drawing/2014/main" id="{875AF0D2-9A4A-8945-96BD-32869998834B}"/>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9012793" y="6142394"/>
            <a:ext cx="2866644" cy="384048"/>
          </a:xfrm>
          <a:prstGeom prst="rect">
            <a:avLst/>
          </a:prstGeom>
        </p:spPr>
      </p:pic>
    </p:spTree>
    <p:extLst>
      <p:ext uri="{BB962C8B-B14F-4D97-AF65-F5344CB8AC3E}">
        <p14:creationId xmlns:p14="http://schemas.microsoft.com/office/powerpoint/2010/main" val="14484359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wipe(up)">
                                      <p:cBhvr>
                                        <p:cTn id="11" dur="500"/>
                                        <p:tgtEl>
                                          <p:spTgt spid="23"/>
                                        </p:tgtEl>
                                      </p:cBhvr>
                                    </p:animEffect>
                                  </p:childTnLst>
                                </p:cTn>
                              </p:par>
                              <p:par>
                                <p:cTn id="12" presetID="22" presetClass="entr" presetSubtype="4" fill="hold" nodeType="withEffect">
                                  <p:stCondLst>
                                    <p:cond delay="0"/>
                                  </p:stCondLst>
                                  <p:childTnLst>
                                    <p:set>
                                      <p:cBhvr>
                                        <p:cTn id="13" dur="1" fill="hold">
                                          <p:stCondLst>
                                            <p:cond delay="0"/>
                                          </p:stCondLst>
                                        </p:cTn>
                                        <p:tgtEl>
                                          <p:spTgt spid="33"/>
                                        </p:tgtEl>
                                        <p:attrNameLst>
                                          <p:attrName>style.visibility</p:attrName>
                                        </p:attrNameLst>
                                      </p:cBhvr>
                                      <p:to>
                                        <p:strVal val="visible"/>
                                      </p:to>
                                    </p:set>
                                    <p:animEffect transition="in" filter="wipe(down)">
                                      <p:cBhvr>
                                        <p:cTn id="14"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ECA1A795-45C6-4E44-A6EF-8338E430274E}"/>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r="-184"/>
          <a:stretch/>
        </p:blipFill>
        <p:spPr>
          <a:xfrm>
            <a:off x="0" y="-16687"/>
            <a:ext cx="12237046" cy="4186238"/>
          </a:xfrm>
          <a:prstGeom prst="rect">
            <a:avLst/>
          </a:prstGeom>
        </p:spPr>
      </p:pic>
      <p:sp>
        <p:nvSpPr>
          <p:cNvPr id="13" name="Freeform 12">
            <a:extLst>
              <a:ext uri="{FF2B5EF4-FFF2-40B4-BE49-F238E27FC236}">
                <a16:creationId xmlns:a16="http://schemas.microsoft.com/office/drawing/2014/main" id="{BCA41E3D-EC76-0C4A-8EAD-AC99ADF2F4C2}"/>
              </a:ext>
            </a:extLst>
          </p:cNvPr>
          <p:cNvSpPr/>
          <p:nvPr userDrawn="1"/>
        </p:nvSpPr>
        <p:spPr>
          <a:xfrm>
            <a:off x="1508751" y="4186236"/>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15">
            <a:extLst>
              <a:ext uri="{FF2B5EF4-FFF2-40B4-BE49-F238E27FC236}">
                <a16:creationId xmlns:a16="http://schemas.microsoft.com/office/drawing/2014/main" id="{2D83551E-49DB-F647-8381-B22AF9C73C5A}"/>
              </a:ext>
            </a:extLst>
          </p:cNvPr>
          <p:cNvSpPr/>
          <p:nvPr userDrawn="1"/>
        </p:nvSpPr>
        <p:spPr>
          <a:xfrm>
            <a:off x="263611" y="4186236"/>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16">
            <a:extLst>
              <a:ext uri="{FF2B5EF4-FFF2-40B4-BE49-F238E27FC236}">
                <a16:creationId xmlns:a16="http://schemas.microsoft.com/office/drawing/2014/main" id="{0F2E7A8A-CF02-D74B-8019-3B3938E6C419}"/>
              </a:ext>
            </a:extLst>
          </p:cNvPr>
          <p:cNvSpPr/>
          <p:nvPr userDrawn="1"/>
        </p:nvSpPr>
        <p:spPr>
          <a:xfrm>
            <a:off x="0" y="4186236"/>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a:extLst>
              <a:ext uri="{FF2B5EF4-FFF2-40B4-BE49-F238E27FC236}">
                <a16:creationId xmlns:a16="http://schemas.microsoft.com/office/drawing/2014/main" id="{D27F0D0D-435D-F047-8AB4-BF884E34321E}"/>
              </a:ext>
            </a:extLst>
          </p:cNvPr>
          <p:cNvSpPr>
            <a:spLocks noGrp="1"/>
          </p:cNvSpPr>
          <p:nvPr>
            <p:ph type="body" idx="1"/>
          </p:nvPr>
        </p:nvSpPr>
        <p:spPr>
          <a:xfrm>
            <a:off x="578968" y="5493529"/>
            <a:ext cx="8360269" cy="929586"/>
          </a:xfrm>
        </p:spPr>
        <p:txBody>
          <a:bodyPr>
            <a:normAutofit/>
          </a:bodyPr>
          <a:lstStyle>
            <a:lvl1pPr marL="0" indent="0">
              <a:lnSpc>
                <a:spcPts val="1800"/>
              </a:lnSpc>
              <a:buNone/>
              <a:defRPr sz="1500" b="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2" name="Title 1">
            <a:extLst>
              <a:ext uri="{FF2B5EF4-FFF2-40B4-BE49-F238E27FC236}">
                <a16:creationId xmlns:a16="http://schemas.microsoft.com/office/drawing/2014/main" id="{7F9BC06D-BC1D-A841-ABBE-9DB03EED3E3C}"/>
              </a:ext>
            </a:extLst>
          </p:cNvPr>
          <p:cNvSpPr>
            <a:spLocks noGrp="1"/>
          </p:cNvSpPr>
          <p:nvPr>
            <p:ph type="title" hasCustomPrompt="1"/>
          </p:nvPr>
        </p:nvSpPr>
        <p:spPr>
          <a:xfrm>
            <a:off x="578968" y="4186238"/>
            <a:ext cx="8360269" cy="1054117"/>
          </a:xfrm>
        </p:spPr>
        <p:txBody>
          <a:bodyPr anchor="ctr">
            <a:normAutofit/>
          </a:bodyPr>
          <a:lstStyle>
            <a:lvl1pPr>
              <a:defRPr sz="3500">
                <a:solidFill>
                  <a:schemeClr val="bg1"/>
                </a:solidFill>
              </a:defRPr>
            </a:lvl1pPr>
          </a:lstStyle>
          <a:p>
            <a:r>
              <a:rPr lang="en-US"/>
              <a:t>CLICK TO EDIT MASTER TITLE STYLE</a:t>
            </a:r>
          </a:p>
        </p:txBody>
      </p:sp>
      <p:pic>
        <p:nvPicPr>
          <p:cNvPr id="10" name="Picture 9" descr="Icon&#10;&#10;Description automatically generated">
            <a:extLst>
              <a:ext uri="{FF2B5EF4-FFF2-40B4-BE49-F238E27FC236}">
                <a16:creationId xmlns:a16="http://schemas.microsoft.com/office/drawing/2014/main" id="{512527EC-CFA4-A943-9FB1-7D7332378496}"/>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9957190" y="6110824"/>
            <a:ext cx="1678399" cy="292608"/>
          </a:xfrm>
          <a:prstGeom prst="rect">
            <a:avLst/>
          </a:prstGeom>
        </p:spPr>
      </p:pic>
    </p:spTree>
    <p:extLst>
      <p:ext uri="{BB962C8B-B14F-4D97-AF65-F5344CB8AC3E}">
        <p14:creationId xmlns:p14="http://schemas.microsoft.com/office/powerpoint/2010/main" val="163020920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14_Section Header">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6D16FF51-F385-A247-AB83-4FB56CD430CF}"/>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 y="0"/>
            <a:ext cx="12191999" cy="4186237"/>
          </a:xfrm>
          <a:prstGeom prst="rect">
            <a:avLst/>
          </a:prstGeom>
        </p:spPr>
      </p:pic>
      <p:sp>
        <p:nvSpPr>
          <p:cNvPr id="2" name="Title 1">
            <a:extLst>
              <a:ext uri="{FF2B5EF4-FFF2-40B4-BE49-F238E27FC236}">
                <a16:creationId xmlns:a16="http://schemas.microsoft.com/office/drawing/2014/main" id="{7F9BC06D-BC1D-A841-ABBE-9DB03EED3E3C}"/>
              </a:ext>
            </a:extLst>
          </p:cNvPr>
          <p:cNvSpPr>
            <a:spLocks noGrp="1"/>
          </p:cNvSpPr>
          <p:nvPr>
            <p:ph type="title" hasCustomPrompt="1"/>
          </p:nvPr>
        </p:nvSpPr>
        <p:spPr>
          <a:xfrm>
            <a:off x="576404" y="4680365"/>
            <a:ext cx="10515600" cy="650460"/>
          </a:xfrm>
        </p:spPr>
        <p:txBody>
          <a:bodyPr anchor="ctr">
            <a:normAutofit/>
          </a:bodyPr>
          <a:lstStyle>
            <a:lvl1pPr>
              <a:defRPr sz="3500">
                <a:solidFill>
                  <a:schemeClr val="tx2"/>
                </a:solidFill>
              </a:defRPr>
            </a:lvl1pPr>
          </a:lstStyle>
          <a:p>
            <a:r>
              <a:rPr lang="en-US"/>
              <a:t>CLICK TO EDIT MASTER TITLE STYLE</a:t>
            </a:r>
          </a:p>
        </p:txBody>
      </p:sp>
      <p:sp>
        <p:nvSpPr>
          <p:cNvPr id="3" name="Text Placeholder 2">
            <a:extLst>
              <a:ext uri="{FF2B5EF4-FFF2-40B4-BE49-F238E27FC236}">
                <a16:creationId xmlns:a16="http://schemas.microsoft.com/office/drawing/2014/main" id="{D27F0D0D-435D-F047-8AB4-BF884E34321E}"/>
              </a:ext>
            </a:extLst>
          </p:cNvPr>
          <p:cNvSpPr>
            <a:spLocks noGrp="1"/>
          </p:cNvSpPr>
          <p:nvPr>
            <p:ph type="body" idx="1"/>
          </p:nvPr>
        </p:nvSpPr>
        <p:spPr>
          <a:xfrm>
            <a:off x="576404" y="5357813"/>
            <a:ext cx="10515600" cy="649795"/>
          </a:xfrm>
        </p:spPr>
        <p:txBody>
          <a:bodyPr>
            <a:normAutofit/>
          </a:bodyPr>
          <a:lstStyle>
            <a:lvl1pPr marL="0" indent="0">
              <a:buNone/>
              <a:defRPr sz="1500" b="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Triangle 3">
            <a:extLst>
              <a:ext uri="{FF2B5EF4-FFF2-40B4-BE49-F238E27FC236}">
                <a16:creationId xmlns:a16="http://schemas.microsoft.com/office/drawing/2014/main" id="{3E56D646-B424-2849-A409-37161785DE3A}"/>
              </a:ext>
            </a:extLst>
          </p:cNvPr>
          <p:cNvSpPr/>
          <p:nvPr userDrawn="1"/>
        </p:nvSpPr>
        <p:spPr>
          <a:xfrm>
            <a:off x="576404" y="3826730"/>
            <a:ext cx="1341169" cy="359508"/>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A00ADD1C-3B38-2344-A3D1-7BEE069954D3}"/>
              </a:ext>
            </a:extLst>
          </p:cNvPr>
          <p:cNvGrpSpPr/>
          <p:nvPr userDrawn="1"/>
        </p:nvGrpSpPr>
        <p:grpSpPr>
          <a:xfrm rot="16200000">
            <a:off x="1048758" y="3523627"/>
            <a:ext cx="358983" cy="1389232"/>
            <a:chOff x="10819113" y="-279033"/>
            <a:chExt cx="990401" cy="3832766"/>
          </a:xfrm>
          <a:solidFill>
            <a:schemeClr val="bg2"/>
          </a:solidFill>
        </p:grpSpPr>
        <p:sp>
          <p:nvSpPr>
            <p:cNvPr id="9" name="Trapezoid 23">
              <a:extLst>
                <a:ext uri="{FF2B5EF4-FFF2-40B4-BE49-F238E27FC236}">
                  <a16:creationId xmlns:a16="http://schemas.microsoft.com/office/drawing/2014/main" id="{5CFDE20B-E499-7D41-B026-27990CE9ED6F}"/>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0" name="Trapezoid 21">
              <a:extLst>
                <a:ext uri="{FF2B5EF4-FFF2-40B4-BE49-F238E27FC236}">
                  <a16:creationId xmlns:a16="http://schemas.microsoft.com/office/drawing/2014/main" id="{9CCEA59B-DDF9-8D49-9657-BAA2D10A515D}"/>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pic>
        <p:nvPicPr>
          <p:cNvPr id="15" name="Picture 14" descr="Icon&#10;&#10;Description automatically generated">
            <a:extLst>
              <a:ext uri="{FF2B5EF4-FFF2-40B4-BE49-F238E27FC236}">
                <a16:creationId xmlns:a16="http://schemas.microsoft.com/office/drawing/2014/main" id="{F242ED42-54F1-914B-A44D-B0AD0630905D}"/>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9957190" y="6110824"/>
            <a:ext cx="1678399" cy="292608"/>
          </a:xfrm>
          <a:prstGeom prst="rect">
            <a:avLst/>
          </a:prstGeom>
        </p:spPr>
      </p:pic>
    </p:spTree>
    <p:extLst>
      <p:ext uri="{BB962C8B-B14F-4D97-AF65-F5344CB8AC3E}">
        <p14:creationId xmlns:p14="http://schemas.microsoft.com/office/powerpoint/2010/main" val="248277061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2_Section Header">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1D2AF923-2DBB-C54F-B8EF-CA76279A9EC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1"/>
            <a:ext cx="12204248" cy="4186237"/>
          </a:xfrm>
          <a:prstGeom prst="rect">
            <a:avLst/>
          </a:prstGeom>
        </p:spPr>
      </p:pic>
      <p:sp>
        <p:nvSpPr>
          <p:cNvPr id="2" name="Title 1">
            <a:extLst>
              <a:ext uri="{FF2B5EF4-FFF2-40B4-BE49-F238E27FC236}">
                <a16:creationId xmlns:a16="http://schemas.microsoft.com/office/drawing/2014/main" id="{7F9BC06D-BC1D-A841-ABBE-9DB03EED3E3C}"/>
              </a:ext>
            </a:extLst>
          </p:cNvPr>
          <p:cNvSpPr>
            <a:spLocks noGrp="1"/>
          </p:cNvSpPr>
          <p:nvPr>
            <p:ph type="title" hasCustomPrompt="1"/>
          </p:nvPr>
        </p:nvSpPr>
        <p:spPr>
          <a:xfrm>
            <a:off x="576404" y="4680365"/>
            <a:ext cx="10515600" cy="650460"/>
          </a:xfrm>
        </p:spPr>
        <p:txBody>
          <a:bodyPr anchor="ctr">
            <a:normAutofit/>
          </a:bodyPr>
          <a:lstStyle>
            <a:lvl1pPr algn="ctr">
              <a:defRPr sz="3500">
                <a:solidFill>
                  <a:schemeClr val="tx2"/>
                </a:solidFill>
              </a:defRPr>
            </a:lvl1pPr>
          </a:lstStyle>
          <a:p>
            <a:r>
              <a:rPr lang="en-US"/>
              <a:t>CLICK TO EDIT MASTER TITLE STYLE</a:t>
            </a:r>
          </a:p>
        </p:txBody>
      </p:sp>
      <p:sp>
        <p:nvSpPr>
          <p:cNvPr id="3" name="Text Placeholder 2">
            <a:extLst>
              <a:ext uri="{FF2B5EF4-FFF2-40B4-BE49-F238E27FC236}">
                <a16:creationId xmlns:a16="http://schemas.microsoft.com/office/drawing/2014/main" id="{D27F0D0D-435D-F047-8AB4-BF884E34321E}"/>
              </a:ext>
            </a:extLst>
          </p:cNvPr>
          <p:cNvSpPr>
            <a:spLocks noGrp="1"/>
          </p:cNvSpPr>
          <p:nvPr>
            <p:ph type="body" idx="1"/>
          </p:nvPr>
        </p:nvSpPr>
        <p:spPr>
          <a:xfrm>
            <a:off x="576404" y="5357813"/>
            <a:ext cx="10515600" cy="649795"/>
          </a:xfrm>
        </p:spPr>
        <p:txBody>
          <a:bodyPr>
            <a:normAutofit/>
          </a:bodyPr>
          <a:lstStyle>
            <a:lvl1pPr marL="0" indent="0" algn="ctr">
              <a:buNone/>
              <a:defRPr sz="1500" b="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grpSp>
        <p:nvGrpSpPr>
          <p:cNvPr id="5" name="Group 4">
            <a:extLst>
              <a:ext uri="{FF2B5EF4-FFF2-40B4-BE49-F238E27FC236}">
                <a16:creationId xmlns:a16="http://schemas.microsoft.com/office/drawing/2014/main" id="{0441BE1C-3201-8046-98E6-0BD7F4CDBA8F}"/>
              </a:ext>
            </a:extLst>
          </p:cNvPr>
          <p:cNvGrpSpPr/>
          <p:nvPr userDrawn="1"/>
        </p:nvGrpSpPr>
        <p:grpSpPr>
          <a:xfrm>
            <a:off x="5139588" y="3826730"/>
            <a:ext cx="1389232" cy="571004"/>
            <a:chOff x="533634" y="3826730"/>
            <a:chExt cx="1389232" cy="571004"/>
          </a:xfrm>
        </p:grpSpPr>
        <p:sp>
          <p:nvSpPr>
            <p:cNvPr id="4" name="Triangle 3">
              <a:extLst>
                <a:ext uri="{FF2B5EF4-FFF2-40B4-BE49-F238E27FC236}">
                  <a16:creationId xmlns:a16="http://schemas.microsoft.com/office/drawing/2014/main" id="{3E56D646-B424-2849-A409-37161785DE3A}"/>
                </a:ext>
              </a:extLst>
            </p:cNvPr>
            <p:cNvSpPr/>
            <p:nvPr userDrawn="1"/>
          </p:nvSpPr>
          <p:spPr>
            <a:xfrm>
              <a:off x="576404" y="3826730"/>
              <a:ext cx="1341169" cy="359508"/>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A00ADD1C-3B38-2344-A3D1-7BEE069954D3}"/>
                </a:ext>
              </a:extLst>
            </p:cNvPr>
            <p:cNvGrpSpPr/>
            <p:nvPr userDrawn="1"/>
          </p:nvGrpSpPr>
          <p:grpSpPr>
            <a:xfrm rot="16200000">
              <a:off x="1048758" y="3523627"/>
              <a:ext cx="358983" cy="1389232"/>
              <a:chOff x="10819113" y="-279033"/>
              <a:chExt cx="990401" cy="3832766"/>
            </a:xfrm>
            <a:solidFill>
              <a:schemeClr val="bg2"/>
            </a:solidFill>
          </p:grpSpPr>
          <p:sp>
            <p:nvSpPr>
              <p:cNvPr id="9" name="Trapezoid 23">
                <a:extLst>
                  <a:ext uri="{FF2B5EF4-FFF2-40B4-BE49-F238E27FC236}">
                    <a16:creationId xmlns:a16="http://schemas.microsoft.com/office/drawing/2014/main" id="{5CFDE20B-E499-7D41-B026-27990CE9ED6F}"/>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0" name="Trapezoid 21">
                <a:extLst>
                  <a:ext uri="{FF2B5EF4-FFF2-40B4-BE49-F238E27FC236}">
                    <a16:creationId xmlns:a16="http://schemas.microsoft.com/office/drawing/2014/main" id="{9CCEA59B-DDF9-8D49-9657-BAA2D10A515D}"/>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pic>
        <p:nvPicPr>
          <p:cNvPr id="13" name="Picture 12" descr="Icon&#10;&#10;Description automatically generated">
            <a:extLst>
              <a:ext uri="{FF2B5EF4-FFF2-40B4-BE49-F238E27FC236}">
                <a16:creationId xmlns:a16="http://schemas.microsoft.com/office/drawing/2014/main" id="{837D6987-A703-674D-89B7-277E5FDDA2FC}"/>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4993797" y="6242394"/>
            <a:ext cx="1678399" cy="292608"/>
          </a:xfrm>
          <a:prstGeom prst="rect">
            <a:avLst/>
          </a:prstGeom>
        </p:spPr>
      </p:pic>
    </p:spTree>
    <p:extLst>
      <p:ext uri="{BB962C8B-B14F-4D97-AF65-F5344CB8AC3E}">
        <p14:creationId xmlns:p14="http://schemas.microsoft.com/office/powerpoint/2010/main" val="16719092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18_Blank">
    <p:spTree>
      <p:nvGrpSpPr>
        <p:cNvPr id="1" name=""/>
        <p:cNvGrpSpPr/>
        <p:nvPr/>
      </p:nvGrpSpPr>
      <p:grpSpPr>
        <a:xfrm>
          <a:off x="0" y="0"/>
          <a:ext cx="0" cy="0"/>
          <a:chOff x="0" y="0"/>
          <a:chExt cx="0" cy="0"/>
        </a:xfrm>
      </p:grpSpPr>
      <p:sp>
        <p:nvSpPr>
          <p:cNvPr id="36" name="TextBox 35">
            <a:extLst>
              <a:ext uri="{FF2B5EF4-FFF2-40B4-BE49-F238E27FC236}">
                <a16:creationId xmlns:a16="http://schemas.microsoft.com/office/drawing/2014/main" id="{2B89B87D-BCD5-7A49-AF99-FAF3668FCDBD}"/>
              </a:ext>
            </a:extLst>
          </p:cNvPr>
          <p:cNvSpPr txBox="1"/>
          <p:nvPr userDrawn="1"/>
        </p:nvSpPr>
        <p:spPr>
          <a:xfrm>
            <a:off x="558920" y="3483661"/>
            <a:ext cx="8114354" cy="307777"/>
          </a:xfrm>
          <a:prstGeom prst="rect">
            <a:avLst/>
          </a:prstGeom>
          <a:noFill/>
        </p:spPr>
        <p:txBody>
          <a:bodyPr wrap="square" rtlCol="0">
            <a:spAutoFit/>
          </a:bodyPr>
          <a:lstStyle/>
          <a:p>
            <a:r>
              <a:rPr lang="en-US" sz="1400" b="0">
                <a:solidFill>
                  <a:schemeClr val="tx2"/>
                </a:solidFill>
              </a:rPr>
              <a:t>STACKED:</a:t>
            </a:r>
            <a:endParaRPr lang="en-US" sz="1400" b="0">
              <a:solidFill>
                <a:schemeClr val="tx2"/>
              </a:solidFill>
              <a:latin typeface="+mn-lt"/>
              <a:ea typeface="Arial Narrow" charset="0"/>
              <a:cs typeface="Arial Narrow" charset="0"/>
            </a:endParaRPr>
          </a:p>
        </p:txBody>
      </p:sp>
      <p:sp>
        <p:nvSpPr>
          <p:cNvPr id="37" name="TextBox 36">
            <a:extLst>
              <a:ext uri="{FF2B5EF4-FFF2-40B4-BE49-F238E27FC236}">
                <a16:creationId xmlns:a16="http://schemas.microsoft.com/office/drawing/2014/main" id="{1AA7946D-8FEF-9449-BCBA-1800982C54C8}"/>
              </a:ext>
            </a:extLst>
          </p:cNvPr>
          <p:cNvSpPr txBox="1"/>
          <p:nvPr userDrawn="1"/>
        </p:nvSpPr>
        <p:spPr>
          <a:xfrm>
            <a:off x="542614" y="4338212"/>
            <a:ext cx="8114354" cy="307777"/>
          </a:xfrm>
          <a:prstGeom prst="rect">
            <a:avLst/>
          </a:prstGeom>
          <a:noFill/>
        </p:spPr>
        <p:txBody>
          <a:bodyPr wrap="square" rtlCol="0">
            <a:spAutoFit/>
          </a:bodyPr>
          <a:lstStyle/>
          <a:p>
            <a:r>
              <a:rPr lang="en-US" sz="1400" b="0">
                <a:solidFill>
                  <a:schemeClr val="tx2"/>
                </a:solidFill>
              </a:rPr>
              <a:t>HORIZONTAL:</a:t>
            </a:r>
            <a:endParaRPr lang="en-US" sz="1400" b="0">
              <a:solidFill>
                <a:schemeClr val="tx2"/>
              </a:solidFill>
              <a:latin typeface="+mn-lt"/>
              <a:ea typeface="Arial Narrow" charset="0"/>
              <a:cs typeface="Arial Narrow" charset="0"/>
            </a:endParaRPr>
          </a:p>
        </p:txBody>
      </p:sp>
      <p:sp>
        <p:nvSpPr>
          <p:cNvPr id="4" name="Slide Number Placeholder 3">
            <a:extLst>
              <a:ext uri="{FF2B5EF4-FFF2-40B4-BE49-F238E27FC236}">
                <a16:creationId xmlns:a16="http://schemas.microsoft.com/office/drawing/2014/main" id="{4BF00D5E-7CF5-FF43-9583-ECD290BA0E4A}"/>
              </a:ext>
            </a:extLst>
          </p:cNvPr>
          <p:cNvSpPr>
            <a:spLocks noGrp="1"/>
          </p:cNvSpPr>
          <p:nvPr>
            <p:ph type="sldNum" sz="quarter" idx="12"/>
          </p:nvPr>
        </p:nvSpPr>
        <p:spPr/>
        <p:txBody>
          <a:bodyPr/>
          <a:lstStyle/>
          <a:p>
            <a:fld id="{13B88A40-E78F-6746-87E4-E178EA71B0DC}" type="slidenum">
              <a:rPr lang="en-US" smtClean="0"/>
              <a:t>‹#›</a:t>
            </a:fld>
            <a:endParaRPr lang="en-US"/>
          </a:p>
        </p:txBody>
      </p:sp>
      <p:sp>
        <p:nvSpPr>
          <p:cNvPr id="5" name="Footer Placeholder 4">
            <a:extLst>
              <a:ext uri="{FF2B5EF4-FFF2-40B4-BE49-F238E27FC236}">
                <a16:creationId xmlns:a16="http://schemas.microsoft.com/office/drawing/2014/main" id="{56CD855B-A7E9-7E48-A7DE-8086A8C2AEDB}"/>
              </a:ext>
            </a:extLst>
          </p:cNvPr>
          <p:cNvSpPr>
            <a:spLocks noGrp="1"/>
          </p:cNvSpPr>
          <p:nvPr>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grpSp>
        <p:nvGrpSpPr>
          <p:cNvPr id="16" name="Group 15">
            <a:extLst>
              <a:ext uri="{FF2B5EF4-FFF2-40B4-BE49-F238E27FC236}">
                <a16:creationId xmlns:a16="http://schemas.microsoft.com/office/drawing/2014/main" id="{580BB7CF-116E-6844-B557-356D8DF7718B}"/>
              </a:ext>
            </a:extLst>
          </p:cNvPr>
          <p:cNvGrpSpPr/>
          <p:nvPr userDrawn="1"/>
        </p:nvGrpSpPr>
        <p:grpSpPr>
          <a:xfrm>
            <a:off x="695439" y="370423"/>
            <a:ext cx="346362" cy="1340390"/>
            <a:chOff x="10819113" y="-279033"/>
            <a:chExt cx="990401" cy="3832766"/>
          </a:xfrm>
          <a:solidFill>
            <a:schemeClr val="bg2"/>
          </a:solidFill>
        </p:grpSpPr>
        <p:sp>
          <p:nvSpPr>
            <p:cNvPr id="17" name="Trapezoid 23">
              <a:extLst>
                <a:ext uri="{FF2B5EF4-FFF2-40B4-BE49-F238E27FC236}">
                  <a16:creationId xmlns:a16="http://schemas.microsoft.com/office/drawing/2014/main" id="{2556256D-91BD-D84A-952E-A7504204216F}"/>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rapezoid 21">
              <a:extLst>
                <a:ext uri="{FF2B5EF4-FFF2-40B4-BE49-F238E27FC236}">
                  <a16:creationId xmlns:a16="http://schemas.microsoft.com/office/drawing/2014/main" id="{5CA104CF-7CDA-1E46-A6EA-E43B01213587}"/>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9" name="TextBox 18">
            <a:extLst>
              <a:ext uri="{FF2B5EF4-FFF2-40B4-BE49-F238E27FC236}">
                <a16:creationId xmlns:a16="http://schemas.microsoft.com/office/drawing/2014/main" id="{6BFD1F4C-FF61-F04F-95B9-7ED1C6B9B001}"/>
              </a:ext>
            </a:extLst>
          </p:cNvPr>
          <p:cNvSpPr txBox="1"/>
          <p:nvPr userDrawn="1"/>
        </p:nvSpPr>
        <p:spPr>
          <a:xfrm>
            <a:off x="1303488" y="702014"/>
            <a:ext cx="10806394" cy="646331"/>
          </a:xfrm>
          <a:prstGeom prst="rect">
            <a:avLst/>
          </a:prstGeom>
          <a:noFill/>
        </p:spPr>
        <p:txBody>
          <a:bodyPr wrap="square" rtlCol="0">
            <a:spAutoFit/>
          </a:bodyPr>
          <a:lstStyle/>
          <a:p>
            <a:r>
              <a:rPr lang="en-US" sz="3600" b="1">
                <a:solidFill>
                  <a:schemeClr val="tx2"/>
                </a:solidFill>
              </a:rPr>
              <a:t>BEFORE YOU BEGIN – TAGLINE &amp; LOGO LOCK-UP</a:t>
            </a:r>
          </a:p>
        </p:txBody>
      </p:sp>
      <p:sp>
        <p:nvSpPr>
          <p:cNvPr id="20" name="TextBox 19">
            <a:extLst>
              <a:ext uri="{FF2B5EF4-FFF2-40B4-BE49-F238E27FC236}">
                <a16:creationId xmlns:a16="http://schemas.microsoft.com/office/drawing/2014/main" id="{D3C6AF2E-1A5C-E949-A1B7-C64CFDE50556}"/>
              </a:ext>
            </a:extLst>
          </p:cNvPr>
          <p:cNvSpPr txBox="1"/>
          <p:nvPr userDrawn="1"/>
        </p:nvSpPr>
        <p:spPr>
          <a:xfrm>
            <a:off x="8787384" y="2286000"/>
            <a:ext cx="3193945" cy="3801753"/>
          </a:xfrm>
          <a:prstGeom prst="rect">
            <a:avLst/>
          </a:prstGeom>
          <a:noFill/>
        </p:spPr>
        <p:txBody>
          <a:bodyPr wrap="square" rtlCol="0">
            <a:spAutoFit/>
          </a:bodyPr>
          <a:lstStyle/>
          <a:p>
            <a:endParaRPr lang="en-US"/>
          </a:p>
        </p:txBody>
      </p:sp>
      <p:sp>
        <p:nvSpPr>
          <p:cNvPr id="21" name="TextBox 20">
            <a:extLst>
              <a:ext uri="{FF2B5EF4-FFF2-40B4-BE49-F238E27FC236}">
                <a16:creationId xmlns:a16="http://schemas.microsoft.com/office/drawing/2014/main" id="{6CDD1CA3-6173-C942-BB0C-1EC6746C053A}"/>
              </a:ext>
            </a:extLst>
          </p:cNvPr>
          <p:cNvSpPr txBox="1"/>
          <p:nvPr userDrawn="1"/>
        </p:nvSpPr>
        <p:spPr>
          <a:xfrm>
            <a:off x="8969907" y="2160879"/>
            <a:ext cx="3066239" cy="3877985"/>
          </a:xfrm>
          <a:prstGeom prst="rect">
            <a:avLst/>
          </a:prstGeom>
          <a:noFill/>
        </p:spPr>
        <p:txBody>
          <a:bodyPr wrap="square" rtlCol="0">
            <a:spAutoFit/>
          </a:bodyPr>
          <a:lstStyle/>
          <a:p>
            <a:r>
              <a:rPr lang="en-US" sz="1400"/>
              <a:t>MAKE SURE TO ALWAYS LEAVE</a:t>
            </a:r>
            <a:br>
              <a:rPr lang="en-US" sz="1400"/>
            </a:br>
            <a:r>
              <a:rPr lang="en-US" sz="1400"/>
              <a:t>A “J” WORTH OF WHITE OR NEGATIVE SPACE AROUND</a:t>
            </a:r>
            <a:br>
              <a:rPr lang="en-US" sz="1400"/>
            </a:br>
            <a:r>
              <a:rPr lang="en-US" sz="1400"/>
              <a:t>THE  TAGLINE LOGO LOCK-UP OPTIONS.</a:t>
            </a:r>
          </a:p>
          <a:p>
            <a:endParaRPr lang="en-US"/>
          </a:p>
          <a:p>
            <a:r>
              <a:rPr lang="en-US" sz="1400">
                <a:ea typeface="Arial Narrow" charset="0"/>
                <a:cs typeface="Arial Narrow" charset="0"/>
              </a:rPr>
              <a:t>It is important that any reduction</a:t>
            </a:r>
            <a:br>
              <a:rPr lang="en-US" sz="1400">
                <a:ea typeface="Arial Narrow" charset="0"/>
                <a:cs typeface="Arial Narrow" charset="0"/>
              </a:rPr>
            </a:br>
            <a:r>
              <a:rPr lang="en-US" sz="1400">
                <a:ea typeface="Arial Narrow" charset="0"/>
                <a:cs typeface="Arial Narrow" charset="0"/>
              </a:rPr>
              <a:t>or enlargement of the tagline artwork be done proportionately. No horizontal or vertical distortion</a:t>
            </a:r>
            <a:br>
              <a:rPr lang="en-US" sz="1400">
                <a:ea typeface="Arial Narrow" charset="0"/>
                <a:cs typeface="Arial Narrow" charset="0"/>
              </a:rPr>
            </a:br>
            <a:r>
              <a:rPr lang="en-US" sz="1400">
                <a:ea typeface="Arial Narrow" charset="0"/>
                <a:cs typeface="Arial Narrow" charset="0"/>
              </a:rPr>
              <a:t>is permitted.</a:t>
            </a:r>
          </a:p>
          <a:p>
            <a:endParaRPr lang="en-US"/>
          </a:p>
          <a:p>
            <a:r>
              <a:rPr lang="en-US" sz="1400" b="1">
                <a:ea typeface="Arial Narrow" charset="0"/>
                <a:cs typeface="Arial Narrow" charset="0"/>
              </a:rPr>
              <a:t>Please visit the </a:t>
            </a:r>
            <a:r>
              <a:rPr lang="en-US" sz="1400" b="1">
                <a:ea typeface="Arial Narrow" charset="0"/>
                <a:cs typeface="Arial Narrow" charset="0"/>
                <a:hlinkClick r:id="rId2"/>
              </a:rPr>
              <a:t>Brand Strategy Page on JabilWeb </a:t>
            </a:r>
            <a:r>
              <a:rPr lang="en-US" sz="1400" b="1">
                <a:ea typeface="Arial Narrow" charset="0"/>
                <a:cs typeface="Arial Narrow" charset="0"/>
              </a:rPr>
              <a:t>to download all approved logos, tagline artwork and complete Jabil Corporate Brand Guidelines.</a:t>
            </a:r>
          </a:p>
        </p:txBody>
      </p:sp>
      <p:sp>
        <p:nvSpPr>
          <p:cNvPr id="2" name="Rectangle 1">
            <a:extLst>
              <a:ext uri="{FF2B5EF4-FFF2-40B4-BE49-F238E27FC236}">
                <a16:creationId xmlns:a16="http://schemas.microsoft.com/office/drawing/2014/main" id="{A2A56F86-AB75-9D4C-87EE-CB961246B115}"/>
              </a:ext>
            </a:extLst>
          </p:cNvPr>
          <p:cNvSpPr/>
          <p:nvPr userDrawn="1"/>
        </p:nvSpPr>
        <p:spPr>
          <a:xfrm>
            <a:off x="1303488" y="1308464"/>
            <a:ext cx="9329069" cy="307777"/>
          </a:xfrm>
          <a:prstGeom prst="rect">
            <a:avLst/>
          </a:prstGeom>
        </p:spPr>
        <p:txBody>
          <a:bodyPr wrap="square">
            <a:spAutoFit/>
          </a:bodyPr>
          <a:lstStyle/>
          <a:p>
            <a:r>
              <a:rPr lang="en-US" sz="1400"/>
              <a:t>Copy and paste logo options by accessing the Slide Master View</a:t>
            </a:r>
            <a:endParaRPr lang="en-US" sz="1400" b="1">
              <a:solidFill>
                <a:schemeClr val="tx2"/>
              </a:solidFill>
            </a:endParaRPr>
          </a:p>
        </p:txBody>
      </p:sp>
      <p:sp>
        <p:nvSpPr>
          <p:cNvPr id="61" name="TextBox 60">
            <a:extLst>
              <a:ext uri="{FF2B5EF4-FFF2-40B4-BE49-F238E27FC236}">
                <a16:creationId xmlns:a16="http://schemas.microsoft.com/office/drawing/2014/main" id="{80B99AAB-BF13-ED44-B15A-4F8120C46879}"/>
              </a:ext>
            </a:extLst>
          </p:cNvPr>
          <p:cNvSpPr txBox="1"/>
          <p:nvPr userDrawn="1"/>
        </p:nvSpPr>
        <p:spPr>
          <a:xfrm>
            <a:off x="583872" y="2160879"/>
            <a:ext cx="8127383" cy="954107"/>
          </a:xfrm>
          <a:prstGeom prst="rect">
            <a:avLst/>
          </a:prstGeom>
          <a:noFill/>
        </p:spPr>
        <p:txBody>
          <a:bodyPr wrap="square" rtlCol="0">
            <a:spAutoFit/>
          </a:bodyPr>
          <a:lstStyle/>
          <a:p>
            <a:r>
              <a:rPr lang="en-US" sz="1400"/>
              <a:t>TAGLINE &amp; LOGO LOCK-UP OPTIONS </a:t>
            </a:r>
          </a:p>
          <a:p>
            <a:r>
              <a:rPr lang="en-US" sz="1400"/>
              <a:t>Only the below tagline and logo lock-up options are available for use. Please do not </a:t>
            </a:r>
            <a:br>
              <a:rPr lang="en-US" sz="1400"/>
            </a:br>
            <a:r>
              <a:rPr lang="en-US" sz="1400"/>
              <a:t>use any additional configurations. </a:t>
            </a:r>
            <a:r>
              <a:rPr lang="en-US" sz="1400" b="0" i="0" kern="1200">
                <a:solidFill>
                  <a:schemeClr val="tx1"/>
                </a:solidFill>
                <a:effectLst/>
                <a:latin typeface="+mn-lt"/>
                <a:ea typeface="+mn-ea"/>
                <a:cs typeface="+mn-cs"/>
              </a:rPr>
              <a:t>Do not manually type the tagline. Always use the provided artwork files.</a:t>
            </a:r>
            <a:endParaRPr lang="en-US" sz="1400">
              <a:latin typeface="+mn-lt"/>
              <a:ea typeface="Arial Narrow" charset="0"/>
              <a:cs typeface="Arial Narrow" charset="0"/>
            </a:endParaRPr>
          </a:p>
        </p:txBody>
      </p:sp>
      <p:sp>
        <p:nvSpPr>
          <p:cNvPr id="40" name="TextBox 39">
            <a:extLst>
              <a:ext uri="{FF2B5EF4-FFF2-40B4-BE49-F238E27FC236}">
                <a16:creationId xmlns:a16="http://schemas.microsoft.com/office/drawing/2014/main" id="{B16C5131-70A0-9341-B775-D1033114C389}"/>
              </a:ext>
            </a:extLst>
          </p:cNvPr>
          <p:cNvSpPr txBox="1"/>
          <p:nvPr userDrawn="1"/>
        </p:nvSpPr>
        <p:spPr>
          <a:xfrm>
            <a:off x="539088" y="5208049"/>
            <a:ext cx="8114354" cy="307777"/>
          </a:xfrm>
          <a:prstGeom prst="rect">
            <a:avLst/>
          </a:prstGeom>
          <a:noFill/>
        </p:spPr>
        <p:txBody>
          <a:bodyPr wrap="square" rtlCol="0">
            <a:spAutoFit/>
          </a:bodyPr>
          <a:lstStyle/>
          <a:p>
            <a:r>
              <a:rPr lang="en-US" sz="1400" b="0">
                <a:solidFill>
                  <a:schemeClr val="tx2"/>
                </a:solidFill>
              </a:rPr>
              <a:t>VERTICAL:</a:t>
            </a:r>
            <a:endParaRPr lang="en-US" sz="1400" b="0">
              <a:solidFill>
                <a:schemeClr val="tx2"/>
              </a:solidFill>
              <a:latin typeface="+mn-lt"/>
              <a:ea typeface="Arial Narrow" charset="0"/>
              <a:cs typeface="Arial Narrow" charset="0"/>
            </a:endParaRPr>
          </a:p>
        </p:txBody>
      </p:sp>
      <p:pic>
        <p:nvPicPr>
          <p:cNvPr id="22" name="Picture 21" descr="A picture containing icon&#10;&#10;Description automatically generated">
            <a:extLst>
              <a:ext uri="{FF2B5EF4-FFF2-40B4-BE49-F238E27FC236}">
                <a16:creationId xmlns:a16="http://schemas.microsoft.com/office/drawing/2014/main" id="{D3E6F433-869A-2C48-B335-A5CDA005759F}"/>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2376636" y="4187504"/>
            <a:ext cx="4095205" cy="548640"/>
          </a:xfrm>
          <a:prstGeom prst="rect">
            <a:avLst/>
          </a:prstGeom>
        </p:spPr>
      </p:pic>
      <p:pic>
        <p:nvPicPr>
          <p:cNvPr id="23" name="Picture 22" descr="A picture containing shape&#10;&#10;Description automatically generated">
            <a:extLst>
              <a:ext uri="{FF2B5EF4-FFF2-40B4-BE49-F238E27FC236}">
                <a16:creationId xmlns:a16="http://schemas.microsoft.com/office/drawing/2014/main" id="{1C2119B0-AB0A-8A4B-8318-871DE6581934}"/>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2363574" y="5099779"/>
            <a:ext cx="1938816" cy="804672"/>
          </a:xfrm>
          <a:prstGeom prst="rect">
            <a:avLst/>
          </a:prstGeom>
        </p:spPr>
      </p:pic>
      <p:pic>
        <p:nvPicPr>
          <p:cNvPr id="24" name="Picture 23">
            <a:extLst>
              <a:ext uri="{FF2B5EF4-FFF2-40B4-BE49-F238E27FC236}">
                <a16:creationId xmlns:a16="http://schemas.microsoft.com/office/drawing/2014/main" id="{20CB0224-1822-7C4A-A55B-439D8DAD573B}"/>
              </a:ext>
            </a:extLst>
          </p:cNvPr>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2376636" y="3293016"/>
            <a:ext cx="5640806" cy="539496"/>
          </a:xfrm>
          <a:prstGeom prst="rect">
            <a:avLst/>
          </a:prstGeom>
        </p:spPr>
      </p:pic>
    </p:spTree>
    <p:extLst>
      <p:ext uri="{BB962C8B-B14F-4D97-AF65-F5344CB8AC3E}">
        <p14:creationId xmlns:p14="http://schemas.microsoft.com/office/powerpoint/2010/main" val="78229888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6_Picture with Cap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2C3C3E23-B329-D746-98A7-BD0B074173EE}"/>
              </a:ext>
            </a:extLst>
          </p:cNvPr>
          <p:cNvSpPr>
            <a:spLocks noGrp="1"/>
          </p:cNvSpPr>
          <p:nvPr>
            <p:ph type="pic" idx="1"/>
          </p:nvPr>
        </p:nvSpPr>
        <p:spPr>
          <a:xfrm>
            <a:off x="0" y="1"/>
            <a:ext cx="12192000" cy="3593432"/>
          </a:xfrm>
        </p:spPr>
        <p:txBody>
          <a:bodyPr>
            <a:normAutofit/>
          </a:bodyPr>
          <a:lstStyle>
            <a:lvl1pPr marL="0" indent="0">
              <a:buNone/>
              <a:defRPr sz="1600" b="1">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5" name="Rectangle 4">
            <a:extLst>
              <a:ext uri="{FF2B5EF4-FFF2-40B4-BE49-F238E27FC236}">
                <a16:creationId xmlns:a16="http://schemas.microsoft.com/office/drawing/2014/main" id="{E33C0D3A-C343-A54A-87F1-B8F4D3E4BB96}"/>
              </a:ext>
            </a:extLst>
          </p:cNvPr>
          <p:cNvSpPr/>
          <p:nvPr userDrawn="1"/>
        </p:nvSpPr>
        <p:spPr>
          <a:xfrm>
            <a:off x="0" y="3593433"/>
            <a:ext cx="12192006" cy="164692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a:extLst>
              <a:ext uri="{FF2B5EF4-FFF2-40B4-BE49-F238E27FC236}">
                <a16:creationId xmlns:a16="http://schemas.microsoft.com/office/drawing/2014/main" id="{D9491156-2AFB-FE47-8144-D42A03CD8B9A}"/>
              </a:ext>
            </a:extLst>
          </p:cNvPr>
          <p:cNvCxnSpPr>
            <a:cxnSpLocks/>
          </p:cNvCxnSpPr>
          <p:nvPr userDrawn="1"/>
        </p:nvCxnSpPr>
        <p:spPr>
          <a:xfrm>
            <a:off x="7" y="4841511"/>
            <a:ext cx="12192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EEB3AC2A-DF9E-424C-8179-38AF1B7D8106}"/>
              </a:ext>
            </a:extLst>
          </p:cNvPr>
          <p:cNvCxnSpPr>
            <a:cxnSpLocks/>
          </p:cNvCxnSpPr>
          <p:nvPr userDrawn="1"/>
        </p:nvCxnSpPr>
        <p:spPr>
          <a:xfrm>
            <a:off x="404409" y="4058653"/>
            <a:ext cx="0" cy="1205073"/>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F3461EEA-F2E6-4F4A-9B66-7D59BA86DD5B}"/>
              </a:ext>
            </a:extLst>
          </p:cNvPr>
          <p:cNvCxnSpPr>
            <a:cxnSpLocks/>
          </p:cNvCxnSpPr>
          <p:nvPr userDrawn="1"/>
        </p:nvCxnSpPr>
        <p:spPr>
          <a:xfrm>
            <a:off x="10525746" y="3593433"/>
            <a:ext cx="0" cy="1666918"/>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sp>
        <p:nvSpPr>
          <p:cNvPr id="9" name="Text Placeholder 2">
            <a:extLst>
              <a:ext uri="{FF2B5EF4-FFF2-40B4-BE49-F238E27FC236}">
                <a16:creationId xmlns:a16="http://schemas.microsoft.com/office/drawing/2014/main" id="{E94492B9-5E2A-BD4E-925F-075DDA45E08D}"/>
              </a:ext>
            </a:extLst>
          </p:cNvPr>
          <p:cNvSpPr>
            <a:spLocks noGrp="1"/>
          </p:cNvSpPr>
          <p:nvPr>
            <p:ph type="body" idx="10"/>
          </p:nvPr>
        </p:nvSpPr>
        <p:spPr>
          <a:xfrm>
            <a:off x="578968" y="5630779"/>
            <a:ext cx="8360269" cy="792336"/>
          </a:xfrm>
        </p:spPr>
        <p:txBody>
          <a:bodyPr>
            <a:normAutofit/>
          </a:bodyPr>
          <a:lstStyle>
            <a:lvl1pPr marL="0" indent="0">
              <a:lnSpc>
                <a:spcPts val="1800"/>
              </a:lnSpc>
              <a:buNone/>
              <a:defRPr sz="1500" b="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10" name="Title 1">
            <a:extLst>
              <a:ext uri="{FF2B5EF4-FFF2-40B4-BE49-F238E27FC236}">
                <a16:creationId xmlns:a16="http://schemas.microsoft.com/office/drawing/2014/main" id="{6E4B4CCF-7A3B-A44D-A4F6-C9130A70CAE6}"/>
              </a:ext>
            </a:extLst>
          </p:cNvPr>
          <p:cNvSpPr>
            <a:spLocks noGrp="1"/>
          </p:cNvSpPr>
          <p:nvPr>
            <p:ph type="title" hasCustomPrompt="1"/>
          </p:nvPr>
        </p:nvSpPr>
        <p:spPr>
          <a:xfrm>
            <a:off x="578967" y="3710528"/>
            <a:ext cx="8360269" cy="1054117"/>
          </a:xfrm>
        </p:spPr>
        <p:txBody>
          <a:bodyPr anchor="ctr">
            <a:normAutofit/>
          </a:bodyPr>
          <a:lstStyle>
            <a:lvl1pPr>
              <a:defRPr sz="3500">
                <a:solidFill>
                  <a:schemeClr val="bg1"/>
                </a:solidFill>
              </a:defRPr>
            </a:lvl1pPr>
          </a:lstStyle>
          <a:p>
            <a:r>
              <a:rPr lang="en-US"/>
              <a:t>CLICK TO EDIT MASTER TITLE STYLE</a:t>
            </a:r>
          </a:p>
        </p:txBody>
      </p:sp>
      <p:pic>
        <p:nvPicPr>
          <p:cNvPr id="11" name="Picture 10" descr="A picture containing icon&#10;&#10;Description automatically generated">
            <a:extLst>
              <a:ext uri="{FF2B5EF4-FFF2-40B4-BE49-F238E27FC236}">
                <a16:creationId xmlns:a16="http://schemas.microsoft.com/office/drawing/2014/main" id="{54D3CFD1-7B9C-CE48-9AD0-F520DBDAF6E6}"/>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022080" y="6141449"/>
            <a:ext cx="2866642" cy="384048"/>
          </a:xfrm>
          <a:prstGeom prst="rect">
            <a:avLst/>
          </a:prstGeom>
        </p:spPr>
      </p:pic>
    </p:spTree>
    <p:extLst>
      <p:ext uri="{BB962C8B-B14F-4D97-AF65-F5344CB8AC3E}">
        <p14:creationId xmlns:p14="http://schemas.microsoft.com/office/powerpoint/2010/main" val="26084846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par>
                                <p:cTn id="12" presetID="22" presetClass="entr" presetSubtype="4" fill="hold" nodeType="with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ipe(down)">
                                      <p:cBhvr>
                                        <p:cTn id="1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7_Picture with Cap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2C3C3E23-B329-D746-98A7-BD0B074173EE}"/>
              </a:ext>
            </a:extLst>
          </p:cNvPr>
          <p:cNvSpPr>
            <a:spLocks noGrp="1"/>
          </p:cNvSpPr>
          <p:nvPr>
            <p:ph type="pic" idx="1"/>
          </p:nvPr>
        </p:nvSpPr>
        <p:spPr>
          <a:xfrm>
            <a:off x="-1" y="-2894"/>
            <a:ext cx="12191999" cy="2906132"/>
          </a:xfrm>
        </p:spPr>
        <p:txBody>
          <a:bodyPr>
            <a:normAutofit/>
          </a:bodyPr>
          <a:lstStyle>
            <a:lvl1pPr marL="0" indent="0">
              <a:buNone/>
              <a:defRPr sz="1600" b="1">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5" name="Rectangle 4">
            <a:extLst>
              <a:ext uri="{FF2B5EF4-FFF2-40B4-BE49-F238E27FC236}">
                <a16:creationId xmlns:a16="http://schemas.microsoft.com/office/drawing/2014/main" id="{E4B86AC7-9719-5545-8484-E4EA4124568C}"/>
              </a:ext>
            </a:extLst>
          </p:cNvPr>
          <p:cNvSpPr/>
          <p:nvPr userDrawn="1"/>
        </p:nvSpPr>
        <p:spPr>
          <a:xfrm>
            <a:off x="-4" y="2909479"/>
            <a:ext cx="12192003" cy="39485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entury Gothic" panose="020B0502020202020204" pitchFamily="34" charset="0"/>
            </a:endParaRPr>
          </a:p>
        </p:txBody>
      </p:sp>
      <p:sp>
        <p:nvSpPr>
          <p:cNvPr id="6" name="Text Placeholder 2">
            <a:extLst>
              <a:ext uri="{FF2B5EF4-FFF2-40B4-BE49-F238E27FC236}">
                <a16:creationId xmlns:a16="http://schemas.microsoft.com/office/drawing/2014/main" id="{BEC7A18C-B530-F544-8444-6F4E1C4603FF}"/>
              </a:ext>
            </a:extLst>
          </p:cNvPr>
          <p:cNvSpPr>
            <a:spLocks noGrp="1"/>
          </p:cNvSpPr>
          <p:nvPr>
            <p:ph type="body" idx="10"/>
          </p:nvPr>
        </p:nvSpPr>
        <p:spPr>
          <a:xfrm>
            <a:off x="628046" y="4883735"/>
            <a:ext cx="8360269" cy="792336"/>
          </a:xfrm>
        </p:spPr>
        <p:txBody>
          <a:bodyPr>
            <a:normAutofit/>
          </a:bodyPr>
          <a:lstStyle>
            <a:lvl1pPr marL="0" indent="0">
              <a:lnSpc>
                <a:spcPts val="1800"/>
              </a:lnSpc>
              <a:buNone/>
              <a:defRPr sz="1500" b="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Title 1">
            <a:extLst>
              <a:ext uri="{FF2B5EF4-FFF2-40B4-BE49-F238E27FC236}">
                <a16:creationId xmlns:a16="http://schemas.microsoft.com/office/drawing/2014/main" id="{0E7EE8DD-3208-CA45-AD1A-ADF2693C466A}"/>
              </a:ext>
            </a:extLst>
          </p:cNvPr>
          <p:cNvSpPr>
            <a:spLocks noGrp="1"/>
          </p:cNvSpPr>
          <p:nvPr>
            <p:ph type="title" hasCustomPrompt="1"/>
          </p:nvPr>
        </p:nvSpPr>
        <p:spPr>
          <a:xfrm>
            <a:off x="628046" y="3726286"/>
            <a:ext cx="8360269" cy="1054117"/>
          </a:xfrm>
        </p:spPr>
        <p:txBody>
          <a:bodyPr anchor="ctr">
            <a:normAutofit/>
          </a:bodyPr>
          <a:lstStyle>
            <a:lvl1pPr>
              <a:defRPr sz="3500">
                <a:solidFill>
                  <a:schemeClr val="bg1"/>
                </a:solidFill>
              </a:defRPr>
            </a:lvl1pPr>
          </a:lstStyle>
          <a:p>
            <a:r>
              <a:rPr lang="en-US"/>
              <a:t>CLICK TO EDIT MASTER TITLE STYLE</a:t>
            </a:r>
          </a:p>
        </p:txBody>
      </p:sp>
      <p:cxnSp>
        <p:nvCxnSpPr>
          <p:cNvPr id="8" name="Straight Connector 7">
            <a:extLst>
              <a:ext uri="{FF2B5EF4-FFF2-40B4-BE49-F238E27FC236}">
                <a16:creationId xmlns:a16="http://schemas.microsoft.com/office/drawing/2014/main" id="{D27B6C44-BA78-5D43-A458-90568443776E}"/>
              </a:ext>
            </a:extLst>
          </p:cNvPr>
          <p:cNvCxnSpPr>
            <a:cxnSpLocks/>
          </p:cNvCxnSpPr>
          <p:nvPr userDrawn="1"/>
        </p:nvCxnSpPr>
        <p:spPr>
          <a:xfrm>
            <a:off x="0" y="2906358"/>
            <a:ext cx="12192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A3519B25-165D-9144-9E83-B2396EB20BF5}"/>
              </a:ext>
            </a:extLst>
          </p:cNvPr>
          <p:cNvCxnSpPr>
            <a:cxnSpLocks/>
          </p:cNvCxnSpPr>
          <p:nvPr userDrawn="1"/>
        </p:nvCxnSpPr>
        <p:spPr>
          <a:xfrm>
            <a:off x="603506" y="1377065"/>
            <a:ext cx="0" cy="5480935"/>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373837A8-574D-8846-9FC3-B9224BF0BC3C}"/>
              </a:ext>
            </a:extLst>
          </p:cNvPr>
          <p:cNvCxnSpPr>
            <a:cxnSpLocks/>
          </p:cNvCxnSpPr>
          <p:nvPr userDrawn="1"/>
        </p:nvCxnSpPr>
        <p:spPr>
          <a:xfrm>
            <a:off x="9725639" y="2457449"/>
            <a:ext cx="0" cy="1795896"/>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pic>
        <p:nvPicPr>
          <p:cNvPr id="11" name="Picture 10" descr="A picture containing text&#10;&#10;Description automatically generated">
            <a:extLst>
              <a:ext uri="{FF2B5EF4-FFF2-40B4-BE49-F238E27FC236}">
                <a16:creationId xmlns:a16="http://schemas.microsoft.com/office/drawing/2014/main" id="{199F1B84-C1B3-934F-A20C-4303F3AC80F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901620" y="5922374"/>
            <a:ext cx="3412671" cy="457200"/>
          </a:xfrm>
          <a:prstGeom prst="rect">
            <a:avLst/>
          </a:prstGeom>
        </p:spPr>
      </p:pic>
    </p:spTree>
    <p:extLst>
      <p:ext uri="{BB962C8B-B14F-4D97-AF65-F5344CB8AC3E}">
        <p14:creationId xmlns:p14="http://schemas.microsoft.com/office/powerpoint/2010/main" val="21714085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up)">
                                      <p:cBhvr>
                                        <p:cTn id="7" dur="500"/>
                                        <p:tgtEl>
                                          <p:spTgt spid="9"/>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par>
                                <p:cTn id="12" presetID="22" presetClass="entr" presetSubtype="4" fill="hold" nodeType="with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down)">
                                      <p:cBhvr>
                                        <p:cTn id="1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9_Picture with Caption">
    <p:spTree>
      <p:nvGrpSpPr>
        <p:cNvPr id="1" name=""/>
        <p:cNvGrpSpPr/>
        <p:nvPr/>
      </p:nvGrpSpPr>
      <p:grpSpPr>
        <a:xfrm>
          <a:off x="0" y="0"/>
          <a:ext cx="0" cy="0"/>
          <a:chOff x="0" y="0"/>
          <a:chExt cx="0" cy="0"/>
        </a:xfrm>
      </p:grpSpPr>
      <p:sp>
        <p:nvSpPr>
          <p:cNvPr id="18" name="Freeform 17">
            <a:extLst>
              <a:ext uri="{FF2B5EF4-FFF2-40B4-BE49-F238E27FC236}">
                <a16:creationId xmlns:a16="http://schemas.microsoft.com/office/drawing/2014/main" id="{A328951D-A7D0-AE46-AF0E-6124BD24EC47}"/>
              </a:ext>
            </a:extLst>
          </p:cNvPr>
          <p:cNvSpPr/>
          <p:nvPr userDrawn="1"/>
        </p:nvSpPr>
        <p:spPr>
          <a:xfrm>
            <a:off x="1508751" y="4186236"/>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18">
            <a:extLst>
              <a:ext uri="{FF2B5EF4-FFF2-40B4-BE49-F238E27FC236}">
                <a16:creationId xmlns:a16="http://schemas.microsoft.com/office/drawing/2014/main" id="{B6C34029-0BB4-6A4D-8B4E-299C473E8740}"/>
              </a:ext>
            </a:extLst>
          </p:cNvPr>
          <p:cNvSpPr/>
          <p:nvPr userDrawn="1"/>
        </p:nvSpPr>
        <p:spPr>
          <a:xfrm>
            <a:off x="263611" y="4186236"/>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19">
            <a:extLst>
              <a:ext uri="{FF2B5EF4-FFF2-40B4-BE49-F238E27FC236}">
                <a16:creationId xmlns:a16="http://schemas.microsoft.com/office/drawing/2014/main" id="{C459AD94-4B1B-2542-A78C-4291A4E95DAD}"/>
              </a:ext>
            </a:extLst>
          </p:cNvPr>
          <p:cNvSpPr/>
          <p:nvPr userDrawn="1"/>
        </p:nvSpPr>
        <p:spPr>
          <a:xfrm>
            <a:off x="0" y="4186236"/>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 Placeholder 2">
            <a:extLst>
              <a:ext uri="{FF2B5EF4-FFF2-40B4-BE49-F238E27FC236}">
                <a16:creationId xmlns:a16="http://schemas.microsoft.com/office/drawing/2014/main" id="{76254B13-95A1-5D48-8EF6-99F4C2E9E23F}"/>
              </a:ext>
            </a:extLst>
          </p:cNvPr>
          <p:cNvSpPr>
            <a:spLocks noGrp="1"/>
          </p:cNvSpPr>
          <p:nvPr>
            <p:ph type="body" idx="10"/>
          </p:nvPr>
        </p:nvSpPr>
        <p:spPr>
          <a:xfrm>
            <a:off x="578968" y="5493529"/>
            <a:ext cx="8360269" cy="929586"/>
          </a:xfrm>
        </p:spPr>
        <p:txBody>
          <a:bodyPr>
            <a:normAutofit/>
          </a:bodyPr>
          <a:lstStyle>
            <a:lvl1pPr marL="0" indent="0">
              <a:lnSpc>
                <a:spcPts val="1800"/>
              </a:lnSpc>
              <a:buNone/>
              <a:defRPr sz="1500" b="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22" name="Title 1">
            <a:extLst>
              <a:ext uri="{FF2B5EF4-FFF2-40B4-BE49-F238E27FC236}">
                <a16:creationId xmlns:a16="http://schemas.microsoft.com/office/drawing/2014/main" id="{484491A6-9D63-624D-9C40-B4132F414E6C}"/>
              </a:ext>
            </a:extLst>
          </p:cNvPr>
          <p:cNvSpPr>
            <a:spLocks noGrp="1"/>
          </p:cNvSpPr>
          <p:nvPr>
            <p:ph type="title" hasCustomPrompt="1"/>
          </p:nvPr>
        </p:nvSpPr>
        <p:spPr>
          <a:xfrm>
            <a:off x="578968" y="4186238"/>
            <a:ext cx="8360269" cy="1054117"/>
          </a:xfrm>
        </p:spPr>
        <p:txBody>
          <a:bodyPr anchor="ctr">
            <a:normAutofit/>
          </a:bodyPr>
          <a:lstStyle>
            <a:lvl1pPr>
              <a:defRPr sz="3500">
                <a:solidFill>
                  <a:schemeClr val="bg1"/>
                </a:solidFill>
              </a:defRPr>
            </a:lvl1pPr>
          </a:lstStyle>
          <a:p>
            <a:r>
              <a:rPr lang="en-US"/>
              <a:t>CLICK TO EDIT MASTER TITLE STYLE</a:t>
            </a:r>
          </a:p>
        </p:txBody>
      </p:sp>
      <p:pic>
        <p:nvPicPr>
          <p:cNvPr id="23" name="Picture 22" descr="Icon&#10;&#10;Description automatically generated">
            <a:extLst>
              <a:ext uri="{FF2B5EF4-FFF2-40B4-BE49-F238E27FC236}">
                <a16:creationId xmlns:a16="http://schemas.microsoft.com/office/drawing/2014/main" id="{69AA2D18-E05C-9247-A64F-B3B638C5F665}"/>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57190" y="6110824"/>
            <a:ext cx="1678399" cy="292608"/>
          </a:xfrm>
          <a:prstGeom prst="rect">
            <a:avLst/>
          </a:prstGeom>
        </p:spPr>
      </p:pic>
      <p:sp>
        <p:nvSpPr>
          <p:cNvPr id="3" name="Picture Placeholder 2">
            <a:extLst>
              <a:ext uri="{FF2B5EF4-FFF2-40B4-BE49-F238E27FC236}">
                <a16:creationId xmlns:a16="http://schemas.microsoft.com/office/drawing/2014/main" id="{2C3C3E23-B329-D746-98A7-BD0B074173EE}"/>
              </a:ext>
            </a:extLst>
          </p:cNvPr>
          <p:cNvSpPr>
            <a:spLocks noGrp="1"/>
          </p:cNvSpPr>
          <p:nvPr>
            <p:ph type="pic" idx="1"/>
          </p:nvPr>
        </p:nvSpPr>
        <p:spPr>
          <a:xfrm>
            <a:off x="2894" y="0"/>
            <a:ext cx="12189106" cy="4171482"/>
          </a:xfrm>
        </p:spPr>
        <p:txBody>
          <a:bodyPr>
            <a:normAutofit/>
          </a:bodyPr>
          <a:lstStyle>
            <a:lvl1pPr marL="0" indent="0">
              <a:buNone/>
              <a:defRPr sz="1600" b="1">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Tree>
    <p:extLst>
      <p:ext uri="{BB962C8B-B14F-4D97-AF65-F5344CB8AC3E}">
        <p14:creationId xmlns:p14="http://schemas.microsoft.com/office/powerpoint/2010/main" val="111509665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0_Picture with Caption">
    <p:spTree>
      <p:nvGrpSpPr>
        <p:cNvPr id="1" name=""/>
        <p:cNvGrpSpPr/>
        <p:nvPr/>
      </p:nvGrpSpPr>
      <p:grpSpPr>
        <a:xfrm>
          <a:off x="0" y="0"/>
          <a:ext cx="0" cy="0"/>
          <a:chOff x="0" y="0"/>
          <a:chExt cx="0" cy="0"/>
        </a:xfrm>
      </p:grpSpPr>
      <p:sp>
        <p:nvSpPr>
          <p:cNvPr id="31" name="Picture Placeholder 30">
            <a:extLst>
              <a:ext uri="{FF2B5EF4-FFF2-40B4-BE49-F238E27FC236}">
                <a16:creationId xmlns:a16="http://schemas.microsoft.com/office/drawing/2014/main" id="{9935203B-40D0-4E43-82E2-B1E4CD94A03D}"/>
              </a:ext>
            </a:extLst>
          </p:cNvPr>
          <p:cNvSpPr>
            <a:spLocks noGrp="1"/>
          </p:cNvSpPr>
          <p:nvPr>
            <p:ph type="pic" idx="1"/>
          </p:nvPr>
        </p:nvSpPr>
        <p:spPr>
          <a:xfrm>
            <a:off x="868679" y="0"/>
            <a:ext cx="5998464" cy="6858000"/>
          </a:xfrm>
          <a:custGeom>
            <a:avLst/>
            <a:gdLst>
              <a:gd name="connsiteX0" fmla="*/ 0 w 5998464"/>
              <a:gd name="connsiteY0" fmla="*/ 0 h 6858000"/>
              <a:gd name="connsiteX1" fmla="*/ 5998464 w 5998464"/>
              <a:gd name="connsiteY1" fmla="*/ 0 h 6858000"/>
              <a:gd name="connsiteX2" fmla="*/ 5998464 w 5998464"/>
              <a:gd name="connsiteY2" fmla="*/ 6858000 h 6858000"/>
              <a:gd name="connsiteX3" fmla="*/ 0 w 5998464"/>
              <a:gd name="connsiteY3" fmla="*/ 6858000 h 6858000"/>
              <a:gd name="connsiteX4" fmla="*/ 0 w 5998464"/>
              <a:gd name="connsiteY4" fmla="*/ 4073402 h 6858000"/>
              <a:gd name="connsiteX5" fmla="*/ 443345 w 5998464"/>
              <a:gd name="connsiteY5" fmla="*/ 3246438 h 6858000"/>
              <a:gd name="connsiteX6" fmla="*/ 0 w 5998464"/>
              <a:gd name="connsiteY6" fmla="*/ 241947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98464" h="6858000">
                <a:moveTo>
                  <a:pt x="0" y="0"/>
                </a:moveTo>
                <a:lnTo>
                  <a:pt x="5998464" y="0"/>
                </a:lnTo>
                <a:lnTo>
                  <a:pt x="5998464" y="6858000"/>
                </a:lnTo>
                <a:lnTo>
                  <a:pt x="0" y="6858000"/>
                </a:lnTo>
                <a:lnTo>
                  <a:pt x="0" y="4073402"/>
                </a:lnTo>
                <a:lnTo>
                  <a:pt x="443345" y="3246438"/>
                </a:lnTo>
                <a:lnTo>
                  <a:pt x="0" y="2419474"/>
                </a:lnTo>
                <a:close/>
              </a:path>
            </a:pathLst>
          </a:custGeom>
        </p:spPr>
        <p:txBody>
          <a:bodyPr wrap="square">
            <a:noAutofit/>
          </a:bodyPr>
          <a:lstStyle>
            <a:lvl1pPr marL="0" indent="0">
              <a:buNone/>
              <a:defRPr sz="1600" b="1">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pic>
        <p:nvPicPr>
          <p:cNvPr id="4" name="Picture 3" descr="Icon&#10;&#10;Description automatically generated">
            <a:extLst>
              <a:ext uri="{FF2B5EF4-FFF2-40B4-BE49-F238E27FC236}">
                <a16:creationId xmlns:a16="http://schemas.microsoft.com/office/drawing/2014/main" id="{02B8E511-845A-2E46-BD9C-948415060EB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314693" y="6242394"/>
            <a:ext cx="1678399" cy="292608"/>
          </a:xfrm>
          <a:prstGeom prst="rect">
            <a:avLst/>
          </a:prstGeom>
        </p:spPr>
      </p:pic>
      <p:sp>
        <p:nvSpPr>
          <p:cNvPr id="6" name="Title 1">
            <a:extLst>
              <a:ext uri="{FF2B5EF4-FFF2-40B4-BE49-F238E27FC236}">
                <a16:creationId xmlns:a16="http://schemas.microsoft.com/office/drawing/2014/main" id="{F4978525-3DD0-6D4C-BF66-77295F12E68B}"/>
              </a:ext>
            </a:extLst>
          </p:cNvPr>
          <p:cNvSpPr>
            <a:spLocks noGrp="1"/>
          </p:cNvSpPr>
          <p:nvPr>
            <p:ph type="title" hasCustomPrompt="1"/>
          </p:nvPr>
        </p:nvSpPr>
        <p:spPr>
          <a:xfrm>
            <a:off x="7261095" y="1868208"/>
            <a:ext cx="4360405" cy="1716323"/>
          </a:xfrm>
        </p:spPr>
        <p:txBody>
          <a:bodyPr anchor="b">
            <a:normAutofit/>
          </a:bodyPr>
          <a:lstStyle>
            <a:lvl1pPr algn="l">
              <a:defRPr sz="3500">
                <a:solidFill>
                  <a:schemeClr val="tx2"/>
                </a:solidFill>
              </a:defRPr>
            </a:lvl1pPr>
          </a:lstStyle>
          <a:p>
            <a:r>
              <a:rPr lang="en-US"/>
              <a:t>CLICK TO EDIT MASTER TITLE STYLE</a:t>
            </a:r>
          </a:p>
        </p:txBody>
      </p:sp>
      <p:sp>
        <p:nvSpPr>
          <p:cNvPr id="7" name="Text Placeholder 2">
            <a:extLst>
              <a:ext uri="{FF2B5EF4-FFF2-40B4-BE49-F238E27FC236}">
                <a16:creationId xmlns:a16="http://schemas.microsoft.com/office/drawing/2014/main" id="{866D017C-2DFC-0C4D-91B5-BF85B28E6DF4}"/>
              </a:ext>
            </a:extLst>
          </p:cNvPr>
          <p:cNvSpPr>
            <a:spLocks noGrp="1"/>
          </p:cNvSpPr>
          <p:nvPr>
            <p:ph type="body" idx="10"/>
          </p:nvPr>
        </p:nvSpPr>
        <p:spPr>
          <a:xfrm>
            <a:off x="7261095" y="3941147"/>
            <a:ext cx="4360405" cy="649795"/>
          </a:xfrm>
        </p:spPr>
        <p:txBody>
          <a:bodyPr anchor="t">
            <a:normAutofit/>
          </a:bodyPr>
          <a:lstStyle>
            <a:lvl1pPr marL="0" indent="0" algn="l">
              <a:buNone/>
              <a:defRPr sz="1500" b="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grpSp>
        <p:nvGrpSpPr>
          <p:cNvPr id="8" name="Group 7">
            <a:extLst>
              <a:ext uri="{FF2B5EF4-FFF2-40B4-BE49-F238E27FC236}">
                <a16:creationId xmlns:a16="http://schemas.microsoft.com/office/drawing/2014/main" id="{3B57A92F-01EA-2645-B8B6-6B81C4853C31}"/>
              </a:ext>
            </a:extLst>
          </p:cNvPr>
          <p:cNvGrpSpPr/>
          <p:nvPr userDrawn="1"/>
        </p:nvGrpSpPr>
        <p:grpSpPr>
          <a:xfrm rot="5400000">
            <a:off x="174063" y="2961029"/>
            <a:ext cx="1389232" cy="571004"/>
            <a:chOff x="533634" y="3826730"/>
            <a:chExt cx="1389232" cy="571004"/>
          </a:xfrm>
        </p:grpSpPr>
        <p:sp>
          <p:nvSpPr>
            <p:cNvPr id="9" name="Triangle 8">
              <a:extLst>
                <a:ext uri="{FF2B5EF4-FFF2-40B4-BE49-F238E27FC236}">
                  <a16:creationId xmlns:a16="http://schemas.microsoft.com/office/drawing/2014/main" id="{E7E9BC73-6F2E-084C-AD3B-EADEDDF95F55}"/>
                </a:ext>
              </a:extLst>
            </p:cNvPr>
            <p:cNvSpPr/>
            <p:nvPr userDrawn="1"/>
          </p:nvSpPr>
          <p:spPr>
            <a:xfrm>
              <a:off x="576404" y="3826730"/>
              <a:ext cx="1341169" cy="359508"/>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en-US"/>
            </a:p>
          </p:txBody>
        </p:sp>
        <p:grpSp>
          <p:nvGrpSpPr>
            <p:cNvPr id="10" name="Group 9">
              <a:extLst>
                <a:ext uri="{FF2B5EF4-FFF2-40B4-BE49-F238E27FC236}">
                  <a16:creationId xmlns:a16="http://schemas.microsoft.com/office/drawing/2014/main" id="{2DD5F7A0-1C82-4041-A788-78C12B61BEB9}"/>
                </a:ext>
              </a:extLst>
            </p:cNvPr>
            <p:cNvGrpSpPr/>
            <p:nvPr userDrawn="1"/>
          </p:nvGrpSpPr>
          <p:grpSpPr>
            <a:xfrm rot="16200000">
              <a:off x="1048758" y="3523627"/>
              <a:ext cx="358983" cy="1389232"/>
              <a:chOff x="10819113" y="-279033"/>
              <a:chExt cx="990401" cy="3832766"/>
            </a:xfrm>
            <a:solidFill>
              <a:schemeClr val="bg2"/>
            </a:solidFill>
          </p:grpSpPr>
          <p:sp>
            <p:nvSpPr>
              <p:cNvPr id="11" name="Trapezoid 23">
                <a:extLst>
                  <a:ext uri="{FF2B5EF4-FFF2-40B4-BE49-F238E27FC236}">
                    <a16:creationId xmlns:a16="http://schemas.microsoft.com/office/drawing/2014/main" id="{FA153C2B-3242-E74E-A2C0-787E329779D8}"/>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en-US">
                  <a:solidFill>
                    <a:schemeClr val="bg1"/>
                  </a:solidFill>
                </a:endParaRPr>
              </a:p>
            </p:txBody>
          </p:sp>
          <p:sp>
            <p:nvSpPr>
              <p:cNvPr id="12" name="Trapezoid 21">
                <a:extLst>
                  <a:ext uri="{FF2B5EF4-FFF2-40B4-BE49-F238E27FC236}">
                    <a16:creationId xmlns:a16="http://schemas.microsoft.com/office/drawing/2014/main" id="{7B0D1D74-17E7-F143-B85A-C909311228E5}"/>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en-US">
                  <a:solidFill>
                    <a:schemeClr val="bg1"/>
                  </a:solidFill>
                </a:endParaRPr>
              </a:p>
            </p:txBody>
          </p:sp>
        </p:grpSp>
      </p:grpSp>
    </p:spTree>
    <p:extLst>
      <p:ext uri="{BB962C8B-B14F-4D97-AF65-F5344CB8AC3E}">
        <p14:creationId xmlns:p14="http://schemas.microsoft.com/office/powerpoint/2010/main" val="270892657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15" name="Freeform 14">
            <a:extLst>
              <a:ext uri="{FF2B5EF4-FFF2-40B4-BE49-F238E27FC236}">
                <a16:creationId xmlns:a16="http://schemas.microsoft.com/office/drawing/2014/main" id="{208D55BA-680F-7947-8650-4A85722149CE}"/>
              </a:ext>
            </a:extLst>
          </p:cNvPr>
          <p:cNvSpPr/>
          <p:nvPr userDrawn="1"/>
        </p:nvSpPr>
        <p:spPr>
          <a:xfrm>
            <a:off x="3220820" y="1"/>
            <a:ext cx="8971180" cy="1054117"/>
          </a:xfrm>
          <a:custGeom>
            <a:avLst/>
            <a:gdLst>
              <a:gd name="connsiteX0" fmla="*/ 0 w 8971180"/>
              <a:gd name="connsiteY0" fmla="*/ 0 h 1054117"/>
              <a:gd name="connsiteX1" fmla="*/ 8971180 w 8971180"/>
              <a:gd name="connsiteY1" fmla="*/ 0 h 1054117"/>
              <a:gd name="connsiteX2" fmla="*/ 8971180 w 8971180"/>
              <a:gd name="connsiteY2" fmla="*/ 1054117 h 1054117"/>
              <a:gd name="connsiteX3" fmla="*/ 0 w 8971180"/>
              <a:gd name="connsiteY3" fmla="*/ 1054117 h 1054117"/>
              <a:gd name="connsiteX4" fmla="*/ 0 w 8971180"/>
              <a:gd name="connsiteY4" fmla="*/ 0 h 10541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71180" h="1054117">
                <a:moveTo>
                  <a:pt x="0" y="0"/>
                </a:moveTo>
                <a:lnTo>
                  <a:pt x="8971180" y="0"/>
                </a:lnTo>
                <a:lnTo>
                  <a:pt x="8971180" y="1054117"/>
                </a:lnTo>
                <a:lnTo>
                  <a:pt x="0" y="1054117"/>
                </a:lnTo>
                <a:lnTo>
                  <a:pt x="0" y="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a:extLst>
              <a:ext uri="{FF2B5EF4-FFF2-40B4-BE49-F238E27FC236}">
                <a16:creationId xmlns:a16="http://schemas.microsoft.com/office/drawing/2014/main" id="{00B5723D-1A52-2045-8AB1-D889B99ED6BD}"/>
              </a:ext>
            </a:extLst>
          </p:cNvPr>
          <p:cNvSpPr/>
          <p:nvPr userDrawn="1"/>
        </p:nvSpPr>
        <p:spPr>
          <a:xfrm>
            <a:off x="263611" y="0"/>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a:extLst>
              <a:ext uri="{FF2B5EF4-FFF2-40B4-BE49-F238E27FC236}">
                <a16:creationId xmlns:a16="http://schemas.microsoft.com/office/drawing/2014/main" id="{47990EC1-2ADD-E540-9353-DA0E6483A310}"/>
              </a:ext>
            </a:extLst>
          </p:cNvPr>
          <p:cNvSpPr/>
          <p:nvPr userDrawn="1"/>
        </p:nvSpPr>
        <p:spPr>
          <a:xfrm>
            <a:off x="0" y="0"/>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7648F98-B6A2-1743-BF94-0A798E3E2625}"/>
              </a:ext>
            </a:extLst>
          </p:cNvPr>
          <p:cNvSpPr>
            <a:spLocks noGrp="1"/>
          </p:cNvSpPr>
          <p:nvPr>
            <p:ph type="title" hasCustomPrompt="1"/>
          </p:nvPr>
        </p:nvSpPr>
        <p:spPr>
          <a:xfrm>
            <a:off x="571500" y="27159"/>
            <a:ext cx="8328056" cy="986828"/>
          </a:xfrm>
        </p:spPr>
        <p:txBody>
          <a:bodyPr anchor="ctr">
            <a:normAutofit/>
          </a:bodyPr>
          <a:lstStyle>
            <a:lvl1pPr>
              <a:defRPr sz="2500" b="0">
                <a:solidFill>
                  <a:schemeClr val="bg1"/>
                </a:solidFill>
              </a:defRPr>
            </a:lvl1pPr>
          </a:lstStyle>
          <a:p>
            <a:r>
              <a:rPr lang="en-US"/>
              <a:t>CLICK TO EDIT MASTER TITLE STYLE</a:t>
            </a:r>
          </a:p>
        </p:txBody>
      </p:sp>
      <p:sp>
        <p:nvSpPr>
          <p:cNvPr id="3" name="Content Placeholder 2">
            <a:extLst>
              <a:ext uri="{FF2B5EF4-FFF2-40B4-BE49-F238E27FC236}">
                <a16:creationId xmlns:a16="http://schemas.microsoft.com/office/drawing/2014/main" id="{C1CDC44D-D99C-6344-B0D5-46D24829506A}"/>
              </a:ext>
            </a:extLst>
          </p:cNvPr>
          <p:cNvSpPr>
            <a:spLocks noGrp="1"/>
          </p:cNvSpPr>
          <p:nvPr>
            <p:ph idx="1"/>
          </p:nvPr>
        </p:nvSpPr>
        <p:spPr>
          <a:xfrm>
            <a:off x="571500" y="1371600"/>
            <a:ext cx="110109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5D30C974-6566-604C-A5D7-240797A4546F}"/>
              </a:ext>
            </a:extLst>
          </p:cNvPr>
          <p:cNvSpPr>
            <a:spLocks noGrp="1"/>
          </p:cNvSpPr>
          <p:nvPr userDrawn="1">
            <p:ph type="sldNum" sz="quarter" idx="12"/>
          </p:nvPr>
        </p:nvSpPr>
        <p:spPr/>
        <p:txBody>
          <a:bodyPr/>
          <a:lstStyle/>
          <a:p>
            <a:fld id="{13B88A40-E78F-6746-87E4-E178EA71B0DC}" type="slidenum">
              <a:rPr lang="en-US" smtClean="0"/>
              <a:t>‹#›</a:t>
            </a:fld>
            <a:endParaRPr lang="en-US"/>
          </a:p>
        </p:txBody>
      </p:sp>
      <p:sp>
        <p:nvSpPr>
          <p:cNvPr id="22" name="Footer Placeholder 4">
            <a:extLst>
              <a:ext uri="{FF2B5EF4-FFF2-40B4-BE49-F238E27FC236}">
                <a16:creationId xmlns:a16="http://schemas.microsoft.com/office/drawing/2014/main" id="{0BC2CD0D-3752-2E46-A40A-13B1DE7BD5B0}"/>
              </a:ext>
            </a:extLst>
          </p:cNvPr>
          <p:cNvSpPr>
            <a:spLocks noGrp="1"/>
          </p:cNvSpPr>
          <p:nvPr>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pic>
        <p:nvPicPr>
          <p:cNvPr id="12" name="Picture 11" descr="Icon&#10;&#10;Description automatically generated">
            <a:extLst>
              <a:ext uri="{FF2B5EF4-FFF2-40B4-BE49-F238E27FC236}">
                <a16:creationId xmlns:a16="http://schemas.microsoft.com/office/drawing/2014/main" id="{BFFA05C4-F7AE-5747-935D-A73C693B639A}"/>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39256" y="389222"/>
            <a:ext cx="1678399" cy="292608"/>
          </a:xfrm>
          <a:prstGeom prst="rect">
            <a:avLst/>
          </a:prstGeom>
        </p:spPr>
      </p:pic>
    </p:spTree>
    <p:extLst>
      <p:ext uri="{BB962C8B-B14F-4D97-AF65-F5344CB8AC3E}">
        <p14:creationId xmlns:p14="http://schemas.microsoft.com/office/powerpoint/2010/main" val="2341959347"/>
      </p:ext>
    </p:extLst>
  </p:cSld>
  <p:clrMapOvr>
    <a:masterClrMapping/>
  </p:clrMapOvr>
  <p:extLst>
    <p:ext uri="{DCECCB84-F9BA-43D5-87BE-67443E8EF086}">
      <p15:sldGuideLst xmlns:p15="http://schemas.microsoft.com/office/powerpoint/2012/main">
        <p15:guide id="1" orient="horz" pos="4224">
          <p15:clr>
            <a:srgbClr val="FBAE40"/>
          </p15:clr>
        </p15:guide>
        <p15:guide id="2" pos="7296">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BF00D5E-7CF5-FF43-9583-ECD290BA0E4A}"/>
              </a:ext>
            </a:extLst>
          </p:cNvPr>
          <p:cNvSpPr>
            <a:spLocks noGrp="1"/>
          </p:cNvSpPr>
          <p:nvPr>
            <p:ph type="sldNum" sz="quarter" idx="12"/>
          </p:nvPr>
        </p:nvSpPr>
        <p:spPr/>
        <p:txBody>
          <a:bodyPr/>
          <a:lstStyle/>
          <a:p>
            <a:fld id="{13B88A40-E78F-6746-87E4-E178EA71B0DC}" type="slidenum">
              <a:rPr lang="en-US" smtClean="0"/>
              <a:t>‹#›</a:t>
            </a:fld>
            <a:endParaRPr lang="en-US"/>
          </a:p>
        </p:txBody>
      </p:sp>
      <p:sp>
        <p:nvSpPr>
          <p:cNvPr id="5" name="Title 1">
            <a:extLst>
              <a:ext uri="{FF2B5EF4-FFF2-40B4-BE49-F238E27FC236}">
                <a16:creationId xmlns:a16="http://schemas.microsoft.com/office/drawing/2014/main" id="{DECAAD9C-8A10-BF4A-86C5-45FCF4CF24C7}"/>
              </a:ext>
            </a:extLst>
          </p:cNvPr>
          <p:cNvSpPr>
            <a:spLocks noGrp="1"/>
          </p:cNvSpPr>
          <p:nvPr>
            <p:ph type="title" hasCustomPrompt="1"/>
          </p:nvPr>
        </p:nvSpPr>
        <p:spPr>
          <a:xfrm>
            <a:off x="544068" y="191916"/>
            <a:ext cx="6858295" cy="986828"/>
          </a:xfrm>
        </p:spPr>
        <p:txBody>
          <a:bodyPr anchor="ctr">
            <a:normAutofit/>
          </a:bodyPr>
          <a:lstStyle>
            <a:lvl1pPr algn="l">
              <a:defRPr sz="2500" b="1">
                <a:solidFill>
                  <a:schemeClr val="tx2"/>
                </a:solidFill>
              </a:defRPr>
            </a:lvl1pPr>
          </a:lstStyle>
          <a:p>
            <a:r>
              <a:rPr lang="en-US"/>
              <a:t>CLICK TO EDIT</a:t>
            </a:r>
            <a:br>
              <a:rPr lang="en-US"/>
            </a:br>
            <a:r>
              <a:rPr lang="en-US"/>
              <a:t>MASTER TITLE STYLE</a:t>
            </a:r>
          </a:p>
        </p:txBody>
      </p:sp>
      <p:cxnSp>
        <p:nvCxnSpPr>
          <p:cNvPr id="6" name="Straight Connector 5">
            <a:extLst>
              <a:ext uri="{FF2B5EF4-FFF2-40B4-BE49-F238E27FC236}">
                <a16:creationId xmlns:a16="http://schemas.microsoft.com/office/drawing/2014/main" id="{299FB9A8-560C-384E-B4A5-09E3D62FACBF}"/>
              </a:ext>
            </a:extLst>
          </p:cNvPr>
          <p:cNvCxnSpPr/>
          <p:nvPr userDrawn="1"/>
        </p:nvCxnSpPr>
        <p:spPr>
          <a:xfrm>
            <a:off x="609234" y="1079890"/>
            <a:ext cx="1293341"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8" name="Footer Placeholder 4">
            <a:extLst>
              <a:ext uri="{FF2B5EF4-FFF2-40B4-BE49-F238E27FC236}">
                <a16:creationId xmlns:a16="http://schemas.microsoft.com/office/drawing/2014/main" id="{76DFE16C-656D-6B4E-BFF8-C776DA619937}"/>
              </a:ext>
            </a:extLst>
          </p:cNvPr>
          <p:cNvSpPr>
            <a:spLocks noGrp="1"/>
          </p:cNvSpPr>
          <p:nvPr>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pic>
        <p:nvPicPr>
          <p:cNvPr id="10" name="Picture 9" descr="Icon&#10;&#10;Description automatically generated">
            <a:extLst>
              <a:ext uri="{FF2B5EF4-FFF2-40B4-BE49-F238E27FC236}">
                <a16:creationId xmlns:a16="http://schemas.microsoft.com/office/drawing/2014/main" id="{AC41A825-477D-3D41-9103-392D7A025688}"/>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36053" y="673374"/>
            <a:ext cx="1678399" cy="292608"/>
          </a:xfrm>
          <a:prstGeom prst="rect">
            <a:avLst/>
          </a:prstGeom>
        </p:spPr>
      </p:pic>
    </p:spTree>
    <p:extLst>
      <p:ext uri="{BB962C8B-B14F-4D97-AF65-F5344CB8AC3E}">
        <p14:creationId xmlns:p14="http://schemas.microsoft.com/office/powerpoint/2010/main" val="119842005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6_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BF00D5E-7CF5-FF43-9583-ECD290BA0E4A}"/>
              </a:ext>
            </a:extLst>
          </p:cNvPr>
          <p:cNvSpPr>
            <a:spLocks noGrp="1"/>
          </p:cNvSpPr>
          <p:nvPr>
            <p:ph type="sldNum" sz="quarter" idx="12"/>
          </p:nvPr>
        </p:nvSpPr>
        <p:spPr/>
        <p:txBody>
          <a:bodyPr/>
          <a:lstStyle/>
          <a:p>
            <a:fld id="{13B88A40-E78F-6746-87E4-E178EA71B0DC}" type="slidenum">
              <a:rPr lang="en-US" smtClean="0"/>
              <a:t>‹#›</a:t>
            </a:fld>
            <a:endParaRPr lang="en-US"/>
          </a:p>
        </p:txBody>
      </p:sp>
      <p:sp>
        <p:nvSpPr>
          <p:cNvPr id="8" name="Footer Placeholder 4">
            <a:extLst>
              <a:ext uri="{FF2B5EF4-FFF2-40B4-BE49-F238E27FC236}">
                <a16:creationId xmlns:a16="http://schemas.microsoft.com/office/drawing/2014/main" id="{76DFE16C-656D-6B4E-BFF8-C776DA619937}"/>
              </a:ext>
            </a:extLst>
          </p:cNvPr>
          <p:cNvSpPr>
            <a:spLocks noGrp="1"/>
          </p:cNvSpPr>
          <p:nvPr>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sp>
        <p:nvSpPr>
          <p:cNvPr id="7" name="Rectangle 6">
            <a:extLst>
              <a:ext uri="{FF2B5EF4-FFF2-40B4-BE49-F238E27FC236}">
                <a16:creationId xmlns:a16="http://schemas.microsoft.com/office/drawing/2014/main" id="{9B46634A-A6DD-CC47-AC68-2FB40B6823F7}"/>
              </a:ext>
            </a:extLst>
          </p:cNvPr>
          <p:cNvSpPr/>
          <p:nvPr userDrawn="1"/>
        </p:nvSpPr>
        <p:spPr>
          <a:xfrm>
            <a:off x="-7" y="0"/>
            <a:ext cx="12192006" cy="1918568"/>
          </a:xfrm>
          <a:prstGeom prst="rect">
            <a:avLst/>
          </a:prstGeom>
          <a:solidFill>
            <a:srgbClr val="003C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sp>
        <p:nvSpPr>
          <p:cNvPr id="9" name="Title 1">
            <a:extLst>
              <a:ext uri="{FF2B5EF4-FFF2-40B4-BE49-F238E27FC236}">
                <a16:creationId xmlns:a16="http://schemas.microsoft.com/office/drawing/2014/main" id="{8C56CC9C-B964-D848-9F94-53D839961892}"/>
              </a:ext>
            </a:extLst>
          </p:cNvPr>
          <p:cNvSpPr>
            <a:spLocks noGrp="1"/>
          </p:cNvSpPr>
          <p:nvPr>
            <p:ph type="title" hasCustomPrompt="1"/>
          </p:nvPr>
        </p:nvSpPr>
        <p:spPr>
          <a:xfrm>
            <a:off x="654534" y="512910"/>
            <a:ext cx="6858295" cy="986828"/>
          </a:xfrm>
        </p:spPr>
        <p:txBody>
          <a:bodyPr anchor="ctr">
            <a:normAutofit/>
          </a:bodyPr>
          <a:lstStyle>
            <a:lvl1pPr algn="l">
              <a:defRPr sz="2500" b="1">
                <a:solidFill>
                  <a:schemeClr val="bg1"/>
                </a:solidFill>
              </a:defRPr>
            </a:lvl1pPr>
          </a:lstStyle>
          <a:p>
            <a:r>
              <a:rPr lang="en-US"/>
              <a:t>CLICK TO EDIT</a:t>
            </a:r>
            <a:br>
              <a:rPr lang="en-US"/>
            </a:br>
            <a:r>
              <a:rPr lang="en-US"/>
              <a:t>MASTER TITLE STYLE</a:t>
            </a:r>
          </a:p>
        </p:txBody>
      </p:sp>
      <p:cxnSp>
        <p:nvCxnSpPr>
          <p:cNvPr id="11" name="Straight Connector 10">
            <a:extLst>
              <a:ext uri="{FF2B5EF4-FFF2-40B4-BE49-F238E27FC236}">
                <a16:creationId xmlns:a16="http://schemas.microsoft.com/office/drawing/2014/main" id="{F1A388D0-225C-D748-AD5F-6AFB0534BE91}"/>
              </a:ext>
            </a:extLst>
          </p:cNvPr>
          <p:cNvCxnSpPr>
            <a:cxnSpLocks/>
          </p:cNvCxnSpPr>
          <p:nvPr userDrawn="1"/>
        </p:nvCxnSpPr>
        <p:spPr>
          <a:xfrm>
            <a:off x="0" y="1491040"/>
            <a:ext cx="12192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62A1D1B6-1EFD-5044-935D-AE0167C7F31F}"/>
              </a:ext>
            </a:extLst>
          </p:cNvPr>
          <p:cNvCxnSpPr>
            <a:cxnSpLocks/>
          </p:cNvCxnSpPr>
          <p:nvPr userDrawn="1"/>
        </p:nvCxnSpPr>
        <p:spPr>
          <a:xfrm>
            <a:off x="404402" y="-61529"/>
            <a:ext cx="2806" cy="1959777"/>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DF0706F4-9477-FE45-8F1D-5A0B85D7284E}"/>
              </a:ext>
            </a:extLst>
          </p:cNvPr>
          <p:cNvCxnSpPr>
            <a:cxnSpLocks/>
          </p:cNvCxnSpPr>
          <p:nvPr userDrawn="1"/>
        </p:nvCxnSpPr>
        <p:spPr>
          <a:xfrm>
            <a:off x="10525739" y="1066800"/>
            <a:ext cx="0" cy="831448"/>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pic>
        <p:nvPicPr>
          <p:cNvPr id="15" name="Picture 14" descr="A picture containing text&#10;&#10;Description automatically generated">
            <a:extLst>
              <a:ext uri="{FF2B5EF4-FFF2-40B4-BE49-F238E27FC236}">
                <a16:creationId xmlns:a16="http://schemas.microsoft.com/office/drawing/2014/main" id="{7E7DA492-E426-5947-B6CD-EF34E5337439}"/>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014077" y="252748"/>
            <a:ext cx="2866644" cy="384048"/>
          </a:xfrm>
          <a:prstGeom prst="rect">
            <a:avLst/>
          </a:prstGeom>
        </p:spPr>
      </p:pic>
    </p:spTree>
    <p:extLst>
      <p:ext uri="{BB962C8B-B14F-4D97-AF65-F5344CB8AC3E}">
        <p14:creationId xmlns:p14="http://schemas.microsoft.com/office/powerpoint/2010/main" val="10188046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500"/>
                                        <p:tgtEl>
                                          <p:spTgt spid="9"/>
                                        </p:tgtEl>
                                      </p:cBhvr>
                                    </p:animEffect>
                                  </p:childTnLst>
                                </p:cTn>
                              </p:par>
                            </p:childTnLst>
                          </p:cTn>
                        </p:par>
                        <p:par>
                          <p:cTn id="8" fill="hold">
                            <p:stCondLst>
                              <p:cond delay="1500"/>
                            </p:stCondLst>
                            <p:childTnLst>
                              <p:par>
                                <p:cTn id="9" presetID="22" presetClass="entr" presetSubtype="1"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up)">
                                      <p:cBhvr>
                                        <p:cTn id="11" dur="500"/>
                                        <p:tgtEl>
                                          <p:spTgt spid="12"/>
                                        </p:tgtEl>
                                      </p:cBhvr>
                                    </p:animEffect>
                                  </p:childTnLst>
                                </p:cTn>
                              </p:par>
                            </p:childTnLst>
                          </p:cTn>
                        </p:par>
                        <p:par>
                          <p:cTn id="12" fill="hold">
                            <p:stCondLst>
                              <p:cond delay="2000"/>
                            </p:stCondLst>
                            <p:childTnLst>
                              <p:par>
                                <p:cTn id="13" presetID="22" presetClass="entr" presetSubtype="8"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left)">
                                      <p:cBhvr>
                                        <p:cTn id="15" dur="500"/>
                                        <p:tgtEl>
                                          <p:spTgt spid="11"/>
                                        </p:tgtEl>
                                      </p:cBhvr>
                                    </p:animEffect>
                                  </p:childTnLst>
                                </p:cTn>
                              </p:par>
                              <p:par>
                                <p:cTn id="16" presetID="22" presetClass="entr" presetSubtype="4" fill="hold" nodeType="with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wipe(down)">
                                      <p:cBhvr>
                                        <p:cTn id="1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7_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BF00D5E-7CF5-FF43-9583-ECD290BA0E4A}"/>
              </a:ext>
            </a:extLst>
          </p:cNvPr>
          <p:cNvSpPr>
            <a:spLocks noGrp="1"/>
          </p:cNvSpPr>
          <p:nvPr>
            <p:ph type="sldNum" sz="quarter" idx="12"/>
          </p:nvPr>
        </p:nvSpPr>
        <p:spPr/>
        <p:txBody>
          <a:bodyPr/>
          <a:lstStyle/>
          <a:p>
            <a:fld id="{13B88A40-E78F-6746-87E4-E178EA71B0DC}" type="slidenum">
              <a:rPr lang="en-US" smtClean="0"/>
              <a:t>‹#›</a:t>
            </a:fld>
            <a:endParaRPr lang="en-US"/>
          </a:p>
        </p:txBody>
      </p:sp>
      <p:sp>
        <p:nvSpPr>
          <p:cNvPr id="8" name="Footer Placeholder 4">
            <a:extLst>
              <a:ext uri="{FF2B5EF4-FFF2-40B4-BE49-F238E27FC236}">
                <a16:creationId xmlns:a16="http://schemas.microsoft.com/office/drawing/2014/main" id="{76DFE16C-656D-6B4E-BFF8-C776DA619937}"/>
              </a:ext>
            </a:extLst>
          </p:cNvPr>
          <p:cNvSpPr>
            <a:spLocks noGrp="1"/>
          </p:cNvSpPr>
          <p:nvPr>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spTree>
    <p:extLst>
      <p:ext uri="{BB962C8B-B14F-4D97-AF65-F5344CB8AC3E}">
        <p14:creationId xmlns:p14="http://schemas.microsoft.com/office/powerpoint/2010/main" val="234809176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blank" preserve="1">
  <p:cSld name="5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7977442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22_Blank">
    <p:spTree>
      <p:nvGrpSpPr>
        <p:cNvPr id="1" name=""/>
        <p:cNvGrpSpPr/>
        <p:nvPr/>
      </p:nvGrpSpPr>
      <p:grpSpPr>
        <a:xfrm>
          <a:off x="0" y="0"/>
          <a:ext cx="0" cy="0"/>
          <a:chOff x="0" y="0"/>
          <a:chExt cx="0" cy="0"/>
        </a:xfrm>
      </p:grpSpPr>
      <p:pic>
        <p:nvPicPr>
          <p:cNvPr id="26" name="Picture 25">
            <a:extLst>
              <a:ext uri="{FF2B5EF4-FFF2-40B4-BE49-F238E27FC236}">
                <a16:creationId xmlns:a16="http://schemas.microsoft.com/office/drawing/2014/main" id="{3AE9CAAC-7937-1D4D-9862-E6C2CCE55E4E}"/>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r="-56"/>
          <a:stretch/>
        </p:blipFill>
        <p:spPr>
          <a:xfrm>
            <a:off x="-16723" y="2213021"/>
            <a:ext cx="12200406" cy="2296184"/>
          </a:xfrm>
          <a:prstGeom prst="rect">
            <a:avLst/>
          </a:prstGeom>
        </p:spPr>
      </p:pic>
      <p:sp>
        <p:nvSpPr>
          <p:cNvPr id="10" name="Rectangle 9">
            <a:extLst>
              <a:ext uri="{FF2B5EF4-FFF2-40B4-BE49-F238E27FC236}">
                <a16:creationId xmlns:a16="http://schemas.microsoft.com/office/drawing/2014/main" id="{D6F459D3-FF37-8249-A49A-D49496F8E58A}"/>
              </a:ext>
            </a:extLst>
          </p:cNvPr>
          <p:cNvSpPr/>
          <p:nvPr userDrawn="1"/>
        </p:nvSpPr>
        <p:spPr>
          <a:xfrm>
            <a:off x="8313" y="1185618"/>
            <a:ext cx="12182204" cy="103205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tx2"/>
                </a:solidFill>
              </a:ln>
              <a:solidFill>
                <a:schemeClr val="tx2"/>
              </a:solidFill>
            </a:endParaRPr>
          </a:p>
        </p:txBody>
      </p:sp>
      <p:sp>
        <p:nvSpPr>
          <p:cNvPr id="21" name="Rectangle 20">
            <a:extLst>
              <a:ext uri="{FF2B5EF4-FFF2-40B4-BE49-F238E27FC236}">
                <a16:creationId xmlns:a16="http://schemas.microsoft.com/office/drawing/2014/main" id="{F5BD078A-DB17-9943-9A52-3D3811F9CB8D}"/>
              </a:ext>
            </a:extLst>
          </p:cNvPr>
          <p:cNvSpPr/>
          <p:nvPr userDrawn="1"/>
        </p:nvSpPr>
        <p:spPr>
          <a:xfrm>
            <a:off x="-18203" y="3248357"/>
            <a:ext cx="12208720" cy="1275132"/>
          </a:xfrm>
          <a:prstGeom prst="rect">
            <a:avLst/>
          </a:prstGeom>
          <a:gradFill flip="none" rotWithShape="1">
            <a:gsLst>
              <a:gs pos="86000">
                <a:schemeClr val="tx2">
                  <a:alpha val="81000"/>
                </a:schemeClr>
              </a:gs>
              <a:gs pos="0">
                <a:schemeClr val="accent1">
                  <a:lumMod val="0"/>
                  <a:lumOff val="100000"/>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a:extLst>
              <a:ext uri="{FF2B5EF4-FFF2-40B4-BE49-F238E27FC236}">
                <a16:creationId xmlns:a16="http://schemas.microsoft.com/office/drawing/2014/main" id="{4BF00D5E-7CF5-FF43-9583-ECD290BA0E4A}"/>
              </a:ext>
            </a:extLst>
          </p:cNvPr>
          <p:cNvSpPr>
            <a:spLocks noGrp="1"/>
          </p:cNvSpPr>
          <p:nvPr>
            <p:ph type="sldNum" sz="quarter" idx="12"/>
          </p:nvPr>
        </p:nvSpPr>
        <p:spPr/>
        <p:txBody>
          <a:bodyPr/>
          <a:lstStyle/>
          <a:p>
            <a:fld id="{13B88A40-E78F-6746-87E4-E178EA71B0DC}" type="slidenum">
              <a:rPr lang="en-US" smtClean="0"/>
              <a:t>‹#›</a:t>
            </a:fld>
            <a:endParaRPr lang="en-US"/>
          </a:p>
        </p:txBody>
      </p:sp>
      <p:sp>
        <p:nvSpPr>
          <p:cNvPr id="30" name="Footer Placeholder 4">
            <a:extLst>
              <a:ext uri="{FF2B5EF4-FFF2-40B4-BE49-F238E27FC236}">
                <a16:creationId xmlns:a16="http://schemas.microsoft.com/office/drawing/2014/main" id="{8321A79A-4963-E240-A0CB-19B3E15725FE}"/>
              </a:ext>
            </a:extLst>
          </p:cNvPr>
          <p:cNvSpPr>
            <a:spLocks noGrp="1"/>
          </p:cNvSpPr>
          <p:nvPr userDrawn="1">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grpSp>
        <p:nvGrpSpPr>
          <p:cNvPr id="54" name="Group 53">
            <a:extLst>
              <a:ext uri="{FF2B5EF4-FFF2-40B4-BE49-F238E27FC236}">
                <a16:creationId xmlns:a16="http://schemas.microsoft.com/office/drawing/2014/main" id="{2AB360B1-BA88-A445-B5B6-276EF426E0F0}"/>
              </a:ext>
            </a:extLst>
          </p:cNvPr>
          <p:cNvGrpSpPr/>
          <p:nvPr userDrawn="1"/>
        </p:nvGrpSpPr>
        <p:grpSpPr>
          <a:xfrm>
            <a:off x="-46300" y="1567583"/>
            <a:ext cx="12315464" cy="3060083"/>
            <a:chOff x="-46300" y="1567583"/>
            <a:chExt cx="12315464" cy="3060083"/>
          </a:xfrm>
        </p:grpSpPr>
        <p:cxnSp>
          <p:nvCxnSpPr>
            <p:cNvPr id="33" name="Straight Connector 32">
              <a:extLst>
                <a:ext uri="{FF2B5EF4-FFF2-40B4-BE49-F238E27FC236}">
                  <a16:creationId xmlns:a16="http://schemas.microsoft.com/office/drawing/2014/main" id="{BBBA4253-ADED-F140-9AAB-E5D768457E2A}"/>
                </a:ext>
              </a:extLst>
            </p:cNvPr>
            <p:cNvCxnSpPr>
              <a:cxnSpLocks/>
            </p:cNvCxnSpPr>
            <p:nvPr userDrawn="1"/>
          </p:nvCxnSpPr>
          <p:spPr>
            <a:xfrm>
              <a:off x="-46300" y="2223013"/>
              <a:ext cx="12315464"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96191728-D531-F04F-ABB1-868ECC86B841}"/>
                </a:ext>
              </a:extLst>
            </p:cNvPr>
            <p:cNvCxnSpPr>
              <a:cxnSpLocks/>
            </p:cNvCxnSpPr>
            <p:nvPr userDrawn="1"/>
          </p:nvCxnSpPr>
          <p:spPr>
            <a:xfrm>
              <a:off x="404402" y="1567583"/>
              <a:ext cx="0" cy="3060083"/>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30456B05-8028-DF46-BF36-CFD3CBD5B49D}"/>
                </a:ext>
              </a:extLst>
            </p:cNvPr>
            <p:cNvCxnSpPr>
              <a:cxnSpLocks/>
            </p:cNvCxnSpPr>
            <p:nvPr userDrawn="1"/>
          </p:nvCxnSpPr>
          <p:spPr>
            <a:xfrm>
              <a:off x="10525739" y="1934064"/>
              <a:ext cx="0" cy="2589427"/>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grpSp>
      <p:grpSp>
        <p:nvGrpSpPr>
          <p:cNvPr id="12" name="Group 11">
            <a:extLst>
              <a:ext uri="{FF2B5EF4-FFF2-40B4-BE49-F238E27FC236}">
                <a16:creationId xmlns:a16="http://schemas.microsoft.com/office/drawing/2014/main" id="{934CAD4C-99BE-5D49-8133-09692A543781}"/>
              </a:ext>
            </a:extLst>
          </p:cNvPr>
          <p:cNvGrpSpPr/>
          <p:nvPr userDrawn="1"/>
        </p:nvGrpSpPr>
        <p:grpSpPr>
          <a:xfrm>
            <a:off x="5415894" y="4350425"/>
            <a:ext cx="1297857" cy="346099"/>
            <a:chOff x="5136314" y="4604815"/>
            <a:chExt cx="1297857" cy="346099"/>
          </a:xfrm>
        </p:grpSpPr>
        <p:grpSp>
          <p:nvGrpSpPr>
            <p:cNvPr id="27" name="Grupo 59">
              <a:extLst>
                <a:ext uri="{FF2B5EF4-FFF2-40B4-BE49-F238E27FC236}">
                  <a16:creationId xmlns:a16="http://schemas.microsoft.com/office/drawing/2014/main" id="{B8154A60-5599-F743-AE52-E629E2B6FE47}"/>
                </a:ext>
              </a:extLst>
            </p:cNvPr>
            <p:cNvGrpSpPr/>
            <p:nvPr userDrawn="1"/>
          </p:nvGrpSpPr>
          <p:grpSpPr>
            <a:xfrm rot="5400000">
              <a:off x="5618729" y="4145412"/>
              <a:ext cx="330808" cy="1280195"/>
              <a:chOff x="704492" y="356149"/>
              <a:chExt cx="346363" cy="1340390"/>
            </a:xfrm>
          </p:grpSpPr>
          <p:sp>
            <p:nvSpPr>
              <p:cNvPr id="28" name="Trapezoid 23">
                <a:extLst>
                  <a:ext uri="{FF2B5EF4-FFF2-40B4-BE49-F238E27FC236}">
                    <a16:creationId xmlns:a16="http://schemas.microsoft.com/office/drawing/2014/main" id="{FA195646-AA75-F54D-8F5F-DB8E25E65C8C}"/>
                  </a:ext>
                </a:extLst>
              </p:cNvPr>
              <p:cNvSpPr/>
              <p:nvPr/>
            </p:nvSpPr>
            <p:spPr>
              <a:xfrm rot="6932527">
                <a:off x="522218" y="1236029"/>
                <a:ext cx="642784" cy="27823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rapezoid 21">
                <a:extLst>
                  <a:ext uri="{FF2B5EF4-FFF2-40B4-BE49-F238E27FC236}">
                    <a16:creationId xmlns:a16="http://schemas.microsoft.com/office/drawing/2014/main" id="{89ADC1DB-69A9-004F-8175-5F8ED15EEAD8}"/>
                  </a:ext>
                </a:extLst>
              </p:cNvPr>
              <p:cNvSpPr/>
              <p:nvPr/>
            </p:nvSpPr>
            <p:spPr>
              <a:xfrm rot="3564618">
                <a:off x="436847" y="688708"/>
                <a:ext cx="946567" cy="281449"/>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4" name="Group 33">
              <a:extLst>
                <a:ext uri="{FF2B5EF4-FFF2-40B4-BE49-F238E27FC236}">
                  <a16:creationId xmlns:a16="http://schemas.microsoft.com/office/drawing/2014/main" id="{EEFD4C0C-5119-9D4A-8C1A-6DD06722886D}"/>
                </a:ext>
              </a:extLst>
            </p:cNvPr>
            <p:cNvGrpSpPr>
              <a:grpSpLocks noChangeAspect="1"/>
            </p:cNvGrpSpPr>
            <p:nvPr userDrawn="1"/>
          </p:nvGrpSpPr>
          <p:grpSpPr>
            <a:xfrm rot="5400000">
              <a:off x="5617981" y="4123148"/>
              <a:ext cx="334524" cy="1297857"/>
              <a:chOff x="10819113" y="-279033"/>
              <a:chExt cx="990401" cy="3832766"/>
            </a:xfrm>
            <a:solidFill>
              <a:schemeClr val="bg2"/>
            </a:solidFill>
          </p:grpSpPr>
          <p:sp>
            <p:nvSpPr>
              <p:cNvPr id="35" name="Trapezoid 23">
                <a:extLst>
                  <a:ext uri="{FF2B5EF4-FFF2-40B4-BE49-F238E27FC236}">
                    <a16:creationId xmlns:a16="http://schemas.microsoft.com/office/drawing/2014/main" id="{F738761C-67EE-234F-BD77-9A5E3115897C}"/>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rapezoid 21">
                <a:extLst>
                  <a:ext uri="{FF2B5EF4-FFF2-40B4-BE49-F238E27FC236}">
                    <a16:creationId xmlns:a16="http://schemas.microsoft.com/office/drawing/2014/main" id="{B2F682DE-02D3-2941-A76C-B0455AC150F0}"/>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38" name="Rectangle 23">
            <a:extLst>
              <a:ext uri="{FF2B5EF4-FFF2-40B4-BE49-F238E27FC236}">
                <a16:creationId xmlns:a16="http://schemas.microsoft.com/office/drawing/2014/main" id="{9EABD61E-23B5-5444-AFE4-52B20726D575}"/>
              </a:ext>
            </a:extLst>
          </p:cNvPr>
          <p:cNvSpPr/>
          <p:nvPr userDrawn="1"/>
        </p:nvSpPr>
        <p:spPr>
          <a:xfrm>
            <a:off x="-18203" y="1511521"/>
            <a:ext cx="12200407" cy="369629"/>
          </a:xfrm>
          <a:prstGeom prst="rect">
            <a:avLst/>
          </a:prstGeom>
        </p:spPr>
        <p:txBody>
          <a:bodyPr wrap="square">
            <a:spAutoFit/>
          </a:bodyPr>
          <a:lstStyle/>
          <a:p>
            <a:pPr algn="ctr">
              <a:lnSpc>
                <a:spcPts val="3460"/>
              </a:lnSpc>
            </a:pPr>
            <a:r>
              <a:rPr lang="en-US" sz="3800" b="1" spc="-50">
                <a:solidFill>
                  <a:schemeClr val="bg1"/>
                </a:solidFill>
              </a:rPr>
              <a:t>THANK YOU</a:t>
            </a:r>
            <a:endParaRPr lang="en-US" sz="3800" b="1">
              <a:solidFill>
                <a:schemeClr val="bg1"/>
              </a:solidFill>
            </a:endParaRPr>
          </a:p>
        </p:txBody>
      </p:sp>
      <p:pic>
        <p:nvPicPr>
          <p:cNvPr id="24" name="Picture 23" descr="Icon&#10;&#10;Description automatically generated">
            <a:extLst>
              <a:ext uri="{FF2B5EF4-FFF2-40B4-BE49-F238E27FC236}">
                <a16:creationId xmlns:a16="http://schemas.microsoft.com/office/drawing/2014/main" id="{0B823CD7-86F4-ED40-96CB-C50A6BD24F09}"/>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5229931" y="5215558"/>
            <a:ext cx="1678399" cy="292608"/>
          </a:xfrm>
          <a:prstGeom prst="rect">
            <a:avLst/>
          </a:prstGeom>
        </p:spPr>
      </p:pic>
    </p:spTree>
    <p:extLst>
      <p:ext uri="{BB962C8B-B14F-4D97-AF65-F5344CB8AC3E}">
        <p14:creationId xmlns:p14="http://schemas.microsoft.com/office/powerpoint/2010/main" val="39048122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19_Blank">
    <p:spTree>
      <p:nvGrpSpPr>
        <p:cNvPr id="1" name=""/>
        <p:cNvGrpSpPr/>
        <p:nvPr/>
      </p:nvGrpSpPr>
      <p:grpSpPr>
        <a:xfrm>
          <a:off x="0" y="0"/>
          <a:ext cx="0" cy="0"/>
          <a:chOff x="0" y="0"/>
          <a:chExt cx="0" cy="0"/>
        </a:xfrm>
      </p:grpSpPr>
      <p:sp>
        <p:nvSpPr>
          <p:cNvPr id="36" name="TextBox 35">
            <a:extLst>
              <a:ext uri="{FF2B5EF4-FFF2-40B4-BE49-F238E27FC236}">
                <a16:creationId xmlns:a16="http://schemas.microsoft.com/office/drawing/2014/main" id="{2B89B87D-BCD5-7A49-AF99-FAF3668FCDBD}"/>
              </a:ext>
            </a:extLst>
          </p:cNvPr>
          <p:cNvSpPr txBox="1"/>
          <p:nvPr userDrawn="1"/>
        </p:nvSpPr>
        <p:spPr>
          <a:xfrm>
            <a:off x="558920" y="3859919"/>
            <a:ext cx="8114354" cy="307777"/>
          </a:xfrm>
          <a:prstGeom prst="rect">
            <a:avLst/>
          </a:prstGeom>
          <a:noFill/>
        </p:spPr>
        <p:txBody>
          <a:bodyPr wrap="square" rtlCol="0">
            <a:spAutoFit/>
          </a:bodyPr>
          <a:lstStyle/>
          <a:p>
            <a:r>
              <a:rPr lang="en-US" sz="1400" b="0">
                <a:solidFill>
                  <a:schemeClr val="tx2"/>
                </a:solidFill>
              </a:rPr>
              <a:t>STACKED:</a:t>
            </a:r>
            <a:endParaRPr lang="en-US" sz="1400" b="0">
              <a:solidFill>
                <a:schemeClr val="tx2"/>
              </a:solidFill>
              <a:latin typeface="+mn-lt"/>
              <a:ea typeface="Arial Narrow" charset="0"/>
              <a:cs typeface="Arial Narrow" charset="0"/>
            </a:endParaRPr>
          </a:p>
        </p:txBody>
      </p:sp>
      <p:sp>
        <p:nvSpPr>
          <p:cNvPr id="37" name="TextBox 36">
            <a:extLst>
              <a:ext uri="{FF2B5EF4-FFF2-40B4-BE49-F238E27FC236}">
                <a16:creationId xmlns:a16="http://schemas.microsoft.com/office/drawing/2014/main" id="{1AA7946D-8FEF-9449-BCBA-1800982C54C8}"/>
              </a:ext>
            </a:extLst>
          </p:cNvPr>
          <p:cNvSpPr txBox="1"/>
          <p:nvPr userDrawn="1"/>
        </p:nvSpPr>
        <p:spPr>
          <a:xfrm>
            <a:off x="542614" y="4892265"/>
            <a:ext cx="8114354" cy="307777"/>
          </a:xfrm>
          <a:prstGeom prst="rect">
            <a:avLst/>
          </a:prstGeom>
          <a:noFill/>
        </p:spPr>
        <p:txBody>
          <a:bodyPr wrap="square" rtlCol="0">
            <a:spAutoFit/>
          </a:bodyPr>
          <a:lstStyle/>
          <a:p>
            <a:r>
              <a:rPr lang="en-US" sz="1400" b="0">
                <a:solidFill>
                  <a:schemeClr val="tx2"/>
                </a:solidFill>
              </a:rPr>
              <a:t>HORIZONTAL:</a:t>
            </a:r>
            <a:endParaRPr lang="en-US" sz="1400" b="0">
              <a:solidFill>
                <a:schemeClr val="tx2"/>
              </a:solidFill>
              <a:latin typeface="+mn-lt"/>
              <a:ea typeface="Arial Narrow" charset="0"/>
              <a:cs typeface="Arial Narrow" charset="0"/>
            </a:endParaRPr>
          </a:p>
        </p:txBody>
      </p:sp>
      <p:sp>
        <p:nvSpPr>
          <p:cNvPr id="4" name="Slide Number Placeholder 3">
            <a:extLst>
              <a:ext uri="{FF2B5EF4-FFF2-40B4-BE49-F238E27FC236}">
                <a16:creationId xmlns:a16="http://schemas.microsoft.com/office/drawing/2014/main" id="{4BF00D5E-7CF5-FF43-9583-ECD290BA0E4A}"/>
              </a:ext>
            </a:extLst>
          </p:cNvPr>
          <p:cNvSpPr>
            <a:spLocks noGrp="1"/>
          </p:cNvSpPr>
          <p:nvPr>
            <p:ph type="sldNum" sz="quarter" idx="12"/>
          </p:nvPr>
        </p:nvSpPr>
        <p:spPr/>
        <p:txBody>
          <a:bodyPr/>
          <a:lstStyle/>
          <a:p>
            <a:fld id="{13B88A40-E78F-6746-87E4-E178EA71B0DC}" type="slidenum">
              <a:rPr lang="en-US" smtClean="0"/>
              <a:t>‹#›</a:t>
            </a:fld>
            <a:endParaRPr lang="en-US"/>
          </a:p>
        </p:txBody>
      </p:sp>
      <p:sp>
        <p:nvSpPr>
          <p:cNvPr id="5" name="Footer Placeholder 4">
            <a:extLst>
              <a:ext uri="{FF2B5EF4-FFF2-40B4-BE49-F238E27FC236}">
                <a16:creationId xmlns:a16="http://schemas.microsoft.com/office/drawing/2014/main" id="{56CD855B-A7E9-7E48-A7DE-8086A8C2AEDB}"/>
              </a:ext>
            </a:extLst>
          </p:cNvPr>
          <p:cNvSpPr>
            <a:spLocks noGrp="1"/>
          </p:cNvSpPr>
          <p:nvPr>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grpSp>
        <p:nvGrpSpPr>
          <p:cNvPr id="16" name="Group 15">
            <a:extLst>
              <a:ext uri="{FF2B5EF4-FFF2-40B4-BE49-F238E27FC236}">
                <a16:creationId xmlns:a16="http://schemas.microsoft.com/office/drawing/2014/main" id="{580BB7CF-116E-6844-B557-356D8DF7718B}"/>
              </a:ext>
            </a:extLst>
          </p:cNvPr>
          <p:cNvGrpSpPr/>
          <p:nvPr userDrawn="1"/>
        </p:nvGrpSpPr>
        <p:grpSpPr>
          <a:xfrm>
            <a:off x="695439" y="370423"/>
            <a:ext cx="346362" cy="1340390"/>
            <a:chOff x="10819113" y="-279033"/>
            <a:chExt cx="990401" cy="3832766"/>
          </a:xfrm>
          <a:solidFill>
            <a:schemeClr val="bg2"/>
          </a:solidFill>
        </p:grpSpPr>
        <p:sp>
          <p:nvSpPr>
            <p:cNvPr id="17" name="Trapezoid 23">
              <a:extLst>
                <a:ext uri="{FF2B5EF4-FFF2-40B4-BE49-F238E27FC236}">
                  <a16:creationId xmlns:a16="http://schemas.microsoft.com/office/drawing/2014/main" id="{2556256D-91BD-D84A-952E-A7504204216F}"/>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rapezoid 21">
              <a:extLst>
                <a:ext uri="{FF2B5EF4-FFF2-40B4-BE49-F238E27FC236}">
                  <a16:creationId xmlns:a16="http://schemas.microsoft.com/office/drawing/2014/main" id="{5CA104CF-7CDA-1E46-A6EA-E43B01213587}"/>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9" name="TextBox 18">
            <a:extLst>
              <a:ext uri="{FF2B5EF4-FFF2-40B4-BE49-F238E27FC236}">
                <a16:creationId xmlns:a16="http://schemas.microsoft.com/office/drawing/2014/main" id="{6BFD1F4C-FF61-F04F-95B9-7ED1C6B9B001}"/>
              </a:ext>
            </a:extLst>
          </p:cNvPr>
          <p:cNvSpPr txBox="1"/>
          <p:nvPr userDrawn="1"/>
        </p:nvSpPr>
        <p:spPr>
          <a:xfrm>
            <a:off x="1303488" y="702014"/>
            <a:ext cx="10806394" cy="646331"/>
          </a:xfrm>
          <a:prstGeom prst="rect">
            <a:avLst/>
          </a:prstGeom>
          <a:noFill/>
        </p:spPr>
        <p:txBody>
          <a:bodyPr wrap="square" rtlCol="0">
            <a:spAutoFit/>
          </a:bodyPr>
          <a:lstStyle/>
          <a:p>
            <a:r>
              <a:rPr lang="en-US" sz="3600" b="1">
                <a:solidFill>
                  <a:schemeClr val="tx2"/>
                </a:solidFill>
              </a:rPr>
              <a:t>BEFORE YOU BEGIN – TAGLINE</a:t>
            </a:r>
          </a:p>
        </p:txBody>
      </p:sp>
      <p:sp>
        <p:nvSpPr>
          <p:cNvPr id="20" name="TextBox 19">
            <a:extLst>
              <a:ext uri="{FF2B5EF4-FFF2-40B4-BE49-F238E27FC236}">
                <a16:creationId xmlns:a16="http://schemas.microsoft.com/office/drawing/2014/main" id="{D3C6AF2E-1A5C-E949-A1B7-C64CFDE50556}"/>
              </a:ext>
            </a:extLst>
          </p:cNvPr>
          <p:cNvSpPr txBox="1"/>
          <p:nvPr userDrawn="1"/>
        </p:nvSpPr>
        <p:spPr>
          <a:xfrm>
            <a:off x="8787384" y="2286000"/>
            <a:ext cx="3193945" cy="3801753"/>
          </a:xfrm>
          <a:prstGeom prst="rect">
            <a:avLst/>
          </a:prstGeom>
          <a:noFill/>
        </p:spPr>
        <p:txBody>
          <a:bodyPr wrap="square" rtlCol="0">
            <a:spAutoFit/>
          </a:bodyPr>
          <a:lstStyle/>
          <a:p>
            <a:endParaRPr lang="en-US"/>
          </a:p>
        </p:txBody>
      </p:sp>
      <p:sp>
        <p:nvSpPr>
          <p:cNvPr id="21" name="TextBox 20">
            <a:extLst>
              <a:ext uri="{FF2B5EF4-FFF2-40B4-BE49-F238E27FC236}">
                <a16:creationId xmlns:a16="http://schemas.microsoft.com/office/drawing/2014/main" id="{6CDD1CA3-6173-C942-BB0C-1EC6746C053A}"/>
              </a:ext>
            </a:extLst>
          </p:cNvPr>
          <p:cNvSpPr txBox="1"/>
          <p:nvPr userDrawn="1"/>
        </p:nvSpPr>
        <p:spPr>
          <a:xfrm>
            <a:off x="8969907" y="2160879"/>
            <a:ext cx="3066239" cy="3539430"/>
          </a:xfrm>
          <a:prstGeom prst="rect">
            <a:avLst/>
          </a:prstGeom>
          <a:noFill/>
        </p:spPr>
        <p:txBody>
          <a:bodyPr wrap="square" rtlCol="0">
            <a:spAutoFit/>
          </a:bodyPr>
          <a:lstStyle/>
          <a:p>
            <a:r>
              <a:rPr lang="en-US" sz="1400"/>
              <a:t>MAKE SURE TO ALWAYS LEAVE</a:t>
            </a:r>
            <a:br>
              <a:rPr lang="en-US" sz="1400"/>
            </a:br>
            <a:r>
              <a:rPr lang="en-US" sz="1400"/>
              <a:t>A “M” WORTH OF WHITE OR NEGATIVE SPACE AROUND</a:t>
            </a:r>
            <a:br>
              <a:rPr lang="en-US" sz="1400"/>
            </a:br>
            <a:r>
              <a:rPr lang="en-US" sz="1400"/>
              <a:t>THE TAGLINE.</a:t>
            </a:r>
          </a:p>
          <a:p>
            <a:endParaRPr lang="en-US" sz="1400"/>
          </a:p>
          <a:p>
            <a:r>
              <a:rPr lang="en-US" sz="1400">
                <a:ea typeface="Arial Narrow" charset="0"/>
                <a:cs typeface="Arial Narrow" charset="0"/>
              </a:rPr>
              <a:t>It is important that any reduction</a:t>
            </a:r>
            <a:br>
              <a:rPr lang="en-US" sz="1400">
                <a:ea typeface="Arial Narrow" charset="0"/>
                <a:cs typeface="Arial Narrow" charset="0"/>
              </a:rPr>
            </a:br>
            <a:r>
              <a:rPr lang="en-US" sz="1400">
                <a:ea typeface="Arial Narrow" charset="0"/>
                <a:cs typeface="Arial Narrow" charset="0"/>
              </a:rPr>
              <a:t>or enlargement of the tagline artwork be done proportionately. No horizontal or vertical distortion</a:t>
            </a:r>
            <a:br>
              <a:rPr lang="en-US" sz="1400">
                <a:ea typeface="Arial Narrow" charset="0"/>
                <a:cs typeface="Arial Narrow" charset="0"/>
              </a:rPr>
            </a:br>
            <a:r>
              <a:rPr lang="en-US" sz="1400">
                <a:ea typeface="Arial Narrow" charset="0"/>
                <a:cs typeface="Arial Narrow" charset="0"/>
              </a:rPr>
              <a:t>is permitted.</a:t>
            </a:r>
          </a:p>
          <a:p>
            <a:endParaRPr lang="en-US" sz="1400"/>
          </a:p>
          <a:p>
            <a:r>
              <a:rPr lang="en-US" sz="1400" b="1">
                <a:ea typeface="Arial Narrow" charset="0"/>
                <a:cs typeface="Arial Narrow" charset="0"/>
              </a:rPr>
              <a:t>Please visit the </a:t>
            </a:r>
            <a:r>
              <a:rPr lang="en-US" sz="1400" b="1">
                <a:ea typeface="Arial Narrow" charset="0"/>
                <a:cs typeface="Arial Narrow" charset="0"/>
                <a:hlinkClick r:id="rId2"/>
              </a:rPr>
              <a:t>Brand Strategy Page on JabilWeb </a:t>
            </a:r>
            <a:r>
              <a:rPr lang="en-US" sz="1400" b="1">
                <a:ea typeface="Arial Narrow" charset="0"/>
                <a:cs typeface="Arial Narrow" charset="0"/>
              </a:rPr>
              <a:t>to download all approved logos, tagline artwork and complete Jabil Corporate Brand Guidelines.</a:t>
            </a:r>
          </a:p>
        </p:txBody>
      </p:sp>
      <p:sp>
        <p:nvSpPr>
          <p:cNvPr id="2" name="Rectangle 1">
            <a:extLst>
              <a:ext uri="{FF2B5EF4-FFF2-40B4-BE49-F238E27FC236}">
                <a16:creationId xmlns:a16="http://schemas.microsoft.com/office/drawing/2014/main" id="{A2A56F86-AB75-9D4C-87EE-CB961246B115}"/>
              </a:ext>
            </a:extLst>
          </p:cNvPr>
          <p:cNvSpPr/>
          <p:nvPr userDrawn="1"/>
        </p:nvSpPr>
        <p:spPr>
          <a:xfrm>
            <a:off x="1303488" y="1308464"/>
            <a:ext cx="9329069" cy="307777"/>
          </a:xfrm>
          <a:prstGeom prst="rect">
            <a:avLst/>
          </a:prstGeom>
        </p:spPr>
        <p:txBody>
          <a:bodyPr wrap="square">
            <a:spAutoFit/>
          </a:bodyPr>
          <a:lstStyle/>
          <a:p>
            <a:r>
              <a:rPr lang="en-US" sz="1400"/>
              <a:t>Copy and paste logo options by accessing the Slide Master View</a:t>
            </a:r>
            <a:endParaRPr lang="en-US" sz="1400" b="1">
              <a:solidFill>
                <a:schemeClr val="tx2"/>
              </a:solidFill>
            </a:endParaRPr>
          </a:p>
        </p:txBody>
      </p:sp>
      <p:sp>
        <p:nvSpPr>
          <p:cNvPr id="61" name="TextBox 60">
            <a:extLst>
              <a:ext uri="{FF2B5EF4-FFF2-40B4-BE49-F238E27FC236}">
                <a16:creationId xmlns:a16="http://schemas.microsoft.com/office/drawing/2014/main" id="{80B99AAB-BF13-ED44-B15A-4F8120C46879}"/>
              </a:ext>
            </a:extLst>
          </p:cNvPr>
          <p:cNvSpPr txBox="1"/>
          <p:nvPr userDrawn="1"/>
        </p:nvSpPr>
        <p:spPr>
          <a:xfrm>
            <a:off x="583872" y="2160879"/>
            <a:ext cx="7840461" cy="1169551"/>
          </a:xfrm>
          <a:prstGeom prst="rect">
            <a:avLst/>
          </a:prstGeom>
          <a:noFill/>
        </p:spPr>
        <p:txBody>
          <a:bodyPr wrap="square" rtlCol="0">
            <a:spAutoFit/>
          </a:bodyPr>
          <a:lstStyle/>
          <a:p>
            <a:r>
              <a:rPr lang="en-US" sz="1400"/>
              <a:t>TAGLINE OPTIONS </a:t>
            </a:r>
          </a:p>
          <a:p>
            <a:r>
              <a:rPr lang="en-US" sz="1400"/>
              <a:t>When using the tagline alone, it should be stacked and left justified, or horizontal in a single line. Only the below tagline options are available for use. Please do not use any additional configurations. </a:t>
            </a:r>
            <a:r>
              <a:rPr lang="en-US" sz="1400" b="0" i="0" kern="1200">
                <a:solidFill>
                  <a:schemeClr val="tx1"/>
                </a:solidFill>
                <a:effectLst/>
                <a:latin typeface="+mn-lt"/>
                <a:ea typeface="+mn-ea"/>
                <a:cs typeface="+mn-cs"/>
              </a:rPr>
              <a:t>Do not manually type the tagline. Always use the provided artwork files.</a:t>
            </a:r>
            <a:endParaRPr lang="en-US" sz="1400">
              <a:latin typeface="+mn-lt"/>
              <a:ea typeface="Arial Narrow" charset="0"/>
              <a:cs typeface="Arial Narrow" charset="0"/>
            </a:endParaRPr>
          </a:p>
        </p:txBody>
      </p:sp>
      <p:pic>
        <p:nvPicPr>
          <p:cNvPr id="23" name="Picture 22">
            <a:extLst>
              <a:ext uri="{FF2B5EF4-FFF2-40B4-BE49-F238E27FC236}">
                <a16:creationId xmlns:a16="http://schemas.microsoft.com/office/drawing/2014/main" id="{7F59A4C8-FE5F-864E-8773-8B45270C1062}"/>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2327462" y="4901831"/>
            <a:ext cx="5665389" cy="292608"/>
          </a:xfrm>
          <a:prstGeom prst="rect">
            <a:avLst/>
          </a:prstGeom>
        </p:spPr>
      </p:pic>
      <p:pic>
        <p:nvPicPr>
          <p:cNvPr id="24" name="Picture 23" descr="A close up of a sign&#10;&#10;Description automatically generated">
            <a:extLst>
              <a:ext uri="{FF2B5EF4-FFF2-40B4-BE49-F238E27FC236}">
                <a16:creationId xmlns:a16="http://schemas.microsoft.com/office/drawing/2014/main" id="{DBA4719B-34DD-064F-B21D-F79504E3CD46}"/>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2327462" y="3716460"/>
            <a:ext cx="2983012" cy="612648"/>
          </a:xfrm>
          <a:prstGeom prst="rect">
            <a:avLst/>
          </a:prstGeom>
        </p:spPr>
      </p:pic>
    </p:spTree>
    <p:extLst>
      <p:ext uri="{BB962C8B-B14F-4D97-AF65-F5344CB8AC3E}">
        <p14:creationId xmlns:p14="http://schemas.microsoft.com/office/powerpoint/2010/main" val="180818186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23_Blank">
    <p:spTree>
      <p:nvGrpSpPr>
        <p:cNvPr id="1" name=""/>
        <p:cNvGrpSpPr/>
        <p:nvPr/>
      </p:nvGrpSpPr>
      <p:grpSpPr>
        <a:xfrm>
          <a:off x="0" y="0"/>
          <a:ext cx="0" cy="0"/>
          <a:chOff x="0" y="0"/>
          <a:chExt cx="0" cy="0"/>
        </a:xfrm>
      </p:grpSpPr>
      <p:pic>
        <p:nvPicPr>
          <p:cNvPr id="3" name="Picture 2" descr="A picture containing bird, snow, water, flying&#10;&#10;Description automatically generated">
            <a:extLst>
              <a:ext uri="{FF2B5EF4-FFF2-40B4-BE49-F238E27FC236}">
                <a16:creationId xmlns:a16="http://schemas.microsoft.com/office/drawing/2014/main" id="{1AC3D840-20B6-CC41-856B-B2E4055ACB9D}"/>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2518" y="2118835"/>
            <a:ext cx="12216465" cy="2404653"/>
          </a:xfrm>
          <a:prstGeom prst="rect">
            <a:avLst/>
          </a:prstGeom>
        </p:spPr>
      </p:pic>
      <p:sp>
        <p:nvSpPr>
          <p:cNvPr id="49" name="Rectangle 48">
            <a:extLst>
              <a:ext uri="{FF2B5EF4-FFF2-40B4-BE49-F238E27FC236}">
                <a16:creationId xmlns:a16="http://schemas.microsoft.com/office/drawing/2014/main" id="{60FE8236-97A0-5B47-B26B-2D49F2CD6B50}"/>
              </a:ext>
            </a:extLst>
          </p:cNvPr>
          <p:cNvSpPr/>
          <p:nvPr userDrawn="1"/>
        </p:nvSpPr>
        <p:spPr>
          <a:xfrm>
            <a:off x="-18203" y="3150893"/>
            <a:ext cx="12208720" cy="1372595"/>
          </a:xfrm>
          <a:prstGeom prst="rect">
            <a:avLst/>
          </a:prstGeom>
          <a:gradFill flip="none" rotWithShape="1">
            <a:gsLst>
              <a:gs pos="86000">
                <a:schemeClr val="tx2">
                  <a:alpha val="81000"/>
                </a:schemeClr>
              </a:gs>
              <a:gs pos="0">
                <a:schemeClr val="accent1">
                  <a:lumMod val="0"/>
                  <a:lumOff val="100000"/>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a:extLst>
              <a:ext uri="{FF2B5EF4-FFF2-40B4-BE49-F238E27FC236}">
                <a16:creationId xmlns:a16="http://schemas.microsoft.com/office/drawing/2014/main" id="{4BF00D5E-7CF5-FF43-9583-ECD290BA0E4A}"/>
              </a:ext>
            </a:extLst>
          </p:cNvPr>
          <p:cNvSpPr>
            <a:spLocks noGrp="1"/>
          </p:cNvSpPr>
          <p:nvPr>
            <p:ph type="sldNum" sz="quarter" idx="12"/>
          </p:nvPr>
        </p:nvSpPr>
        <p:spPr/>
        <p:txBody>
          <a:bodyPr/>
          <a:lstStyle/>
          <a:p>
            <a:fld id="{13B88A40-E78F-6746-87E4-E178EA71B0DC}" type="slidenum">
              <a:rPr lang="en-US" smtClean="0"/>
              <a:t>‹#›</a:t>
            </a:fld>
            <a:endParaRPr lang="en-US"/>
          </a:p>
        </p:txBody>
      </p:sp>
      <p:sp>
        <p:nvSpPr>
          <p:cNvPr id="13" name="Rectangle 23">
            <a:extLst>
              <a:ext uri="{FF2B5EF4-FFF2-40B4-BE49-F238E27FC236}">
                <a16:creationId xmlns:a16="http://schemas.microsoft.com/office/drawing/2014/main" id="{09484393-2D51-494C-8186-1E1545114486}"/>
              </a:ext>
            </a:extLst>
          </p:cNvPr>
          <p:cNvSpPr/>
          <p:nvPr userDrawn="1"/>
        </p:nvSpPr>
        <p:spPr>
          <a:xfrm>
            <a:off x="-16720" y="1330726"/>
            <a:ext cx="12200407" cy="541174"/>
          </a:xfrm>
          <a:prstGeom prst="rect">
            <a:avLst/>
          </a:prstGeom>
        </p:spPr>
        <p:txBody>
          <a:bodyPr wrap="square">
            <a:spAutoFit/>
          </a:bodyPr>
          <a:lstStyle/>
          <a:p>
            <a:pPr algn="ctr">
              <a:lnSpc>
                <a:spcPts val="3460"/>
              </a:lnSpc>
            </a:pPr>
            <a:r>
              <a:rPr lang="en-US" sz="3800" b="1" spc="-50">
                <a:solidFill>
                  <a:schemeClr val="bg1"/>
                </a:solidFill>
              </a:rPr>
              <a:t>THANK YOU</a:t>
            </a:r>
            <a:endParaRPr lang="en-US" sz="3800" b="1">
              <a:solidFill>
                <a:schemeClr val="bg1"/>
              </a:solidFill>
            </a:endParaRPr>
          </a:p>
        </p:txBody>
      </p:sp>
      <p:sp>
        <p:nvSpPr>
          <p:cNvPr id="30" name="Footer Placeholder 4">
            <a:extLst>
              <a:ext uri="{FF2B5EF4-FFF2-40B4-BE49-F238E27FC236}">
                <a16:creationId xmlns:a16="http://schemas.microsoft.com/office/drawing/2014/main" id="{8321A79A-4963-E240-A0CB-19B3E15725FE}"/>
              </a:ext>
            </a:extLst>
          </p:cNvPr>
          <p:cNvSpPr>
            <a:spLocks noGrp="1"/>
          </p:cNvSpPr>
          <p:nvPr userDrawn="1">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grpSp>
        <p:nvGrpSpPr>
          <p:cNvPr id="12" name="Group 11">
            <a:extLst>
              <a:ext uri="{FF2B5EF4-FFF2-40B4-BE49-F238E27FC236}">
                <a16:creationId xmlns:a16="http://schemas.microsoft.com/office/drawing/2014/main" id="{934CAD4C-99BE-5D49-8133-09692A543781}"/>
              </a:ext>
            </a:extLst>
          </p:cNvPr>
          <p:cNvGrpSpPr/>
          <p:nvPr userDrawn="1"/>
        </p:nvGrpSpPr>
        <p:grpSpPr>
          <a:xfrm>
            <a:off x="5415894" y="4350425"/>
            <a:ext cx="1297857" cy="346099"/>
            <a:chOff x="5136314" y="4604815"/>
            <a:chExt cx="1297857" cy="346099"/>
          </a:xfrm>
        </p:grpSpPr>
        <p:grpSp>
          <p:nvGrpSpPr>
            <p:cNvPr id="27" name="Grupo 59">
              <a:extLst>
                <a:ext uri="{FF2B5EF4-FFF2-40B4-BE49-F238E27FC236}">
                  <a16:creationId xmlns:a16="http://schemas.microsoft.com/office/drawing/2014/main" id="{B8154A60-5599-F743-AE52-E629E2B6FE47}"/>
                </a:ext>
              </a:extLst>
            </p:cNvPr>
            <p:cNvGrpSpPr/>
            <p:nvPr userDrawn="1"/>
          </p:nvGrpSpPr>
          <p:grpSpPr>
            <a:xfrm rot="5400000">
              <a:off x="5618729" y="4145412"/>
              <a:ext cx="330808" cy="1280195"/>
              <a:chOff x="704492" y="356149"/>
              <a:chExt cx="346363" cy="1340390"/>
            </a:xfrm>
          </p:grpSpPr>
          <p:sp>
            <p:nvSpPr>
              <p:cNvPr id="28" name="Trapezoid 23">
                <a:extLst>
                  <a:ext uri="{FF2B5EF4-FFF2-40B4-BE49-F238E27FC236}">
                    <a16:creationId xmlns:a16="http://schemas.microsoft.com/office/drawing/2014/main" id="{FA195646-AA75-F54D-8F5F-DB8E25E65C8C}"/>
                  </a:ext>
                </a:extLst>
              </p:cNvPr>
              <p:cNvSpPr/>
              <p:nvPr/>
            </p:nvSpPr>
            <p:spPr>
              <a:xfrm rot="6932527">
                <a:off x="522218" y="1236029"/>
                <a:ext cx="642784" cy="27823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rapezoid 21">
                <a:extLst>
                  <a:ext uri="{FF2B5EF4-FFF2-40B4-BE49-F238E27FC236}">
                    <a16:creationId xmlns:a16="http://schemas.microsoft.com/office/drawing/2014/main" id="{89ADC1DB-69A9-004F-8175-5F8ED15EEAD8}"/>
                  </a:ext>
                </a:extLst>
              </p:cNvPr>
              <p:cNvSpPr/>
              <p:nvPr/>
            </p:nvSpPr>
            <p:spPr>
              <a:xfrm rot="3564618">
                <a:off x="436847" y="688708"/>
                <a:ext cx="946567" cy="281449"/>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4" name="Group 33">
              <a:extLst>
                <a:ext uri="{FF2B5EF4-FFF2-40B4-BE49-F238E27FC236}">
                  <a16:creationId xmlns:a16="http://schemas.microsoft.com/office/drawing/2014/main" id="{EEFD4C0C-5119-9D4A-8C1A-6DD06722886D}"/>
                </a:ext>
              </a:extLst>
            </p:cNvPr>
            <p:cNvGrpSpPr>
              <a:grpSpLocks noChangeAspect="1"/>
            </p:cNvGrpSpPr>
            <p:nvPr userDrawn="1"/>
          </p:nvGrpSpPr>
          <p:grpSpPr>
            <a:xfrm rot="5400000">
              <a:off x="5617981" y="4123148"/>
              <a:ext cx="334524" cy="1297857"/>
              <a:chOff x="10819113" y="-279033"/>
              <a:chExt cx="990401" cy="3832766"/>
            </a:xfrm>
            <a:solidFill>
              <a:schemeClr val="bg2"/>
            </a:solidFill>
          </p:grpSpPr>
          <p:sp>
            <p:nvSpPr>
              <p:cNvPr id="35" name="Trapezoid 23">
                <a:extLst>
                  <a:ext uri="{FF2B5EF4-FFF2-40B4-BE49-F238E27FC236}">
                    <a16:creationId xmlns:a16="http://schemas.microsoft.com/office/drawing/2014/main" id="{F738761C-67EE-234F-BD77-9A5E3115897C}"/>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rapezoid 21">
                <a:extLst>
                  <a:ext uri="{FF2B5EF4-FFF2-40B4-BE49-F238E27FC236}">
                    <a16:creationId xmlns:a16="http://schemas.microsoft.com/office/drawing/2014/main" id="{B2F682DE-02D3-2941-A76C-B0455AC150F0}"/>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23" name="Rectangle 22">
            <a:extLst>
              <a:ext uri="{FF2B5EF4-FFF2-40B4-BE49-F238E27FC236}">
                <a16:creationId xmlns:a16="http://schemas.microsoft.com/office/drawing/2014/main" id="{BD5C0610-2EF5-B64B-A856-EF711F5A06FF}"/>
              </a:ext>
            </a:extLst>
          </p:cNvPr>
          <p:cNvSpPr/>
          <p:nvPr userDrawn="1"/>
        </p:nvSpPr>
        <p:spPr>
          <a:xfrm>
            <a:off x="-18204" y="1185618"/>
            <a:ext cx="12227835" cy="103205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tx2"/>
                </a:solidFill>
              </a:ln>
              <a:solidFill>
                <a:schemeClr val="tx2"/>
              </a:solidFill>
            </a:endParaRPr>
          </a:p>
        </p:txBody>
      </p:sp>
      <p:grpSp>
        <p:nvGrpSpPr>
          <p:cNvPr id="40" name="Group 39">
            <a:extLst>
              <a:ext uri="{FF2B5EF4-FFF2-40B4-BE49-F238E27FC236}">
                <a16:creationId xmlns:a16="http://schemas.microsoft.com/office/drawing/2014/main" id="{B84C4493-DD74-1E4F-9A7C-DEF10649406B}"/>
              </a:ext>
            </a:extLst>
          </p:cNvPr>
          <p:cNvGrpSpPr/>
          <p:nvPr userDrawn="1"/>
        </p:nvGrpSpPr>
        <p:grpSpPr>
          <a:xfrm>
            <a:off x="0" y="1567583"/>
            <a:ext cx="12190517" cy="2981450"/>
            <a:chOff x="0" y="1567583"/>
            <a:chExt cx="12190517" cy="2981450"/>
          </a:xfrm>
        </p:grpSpPr>
        <p:cxnSp>
          <p:nvCxnSpPr>
            <p:cNvPr id="41" name="Straight Connector 40">
              <a:extLst>
                <a:ext uri="{FF2B5EF4-FFF2-40B4-BE49-F238E27FC236}">
                  <a16:creationId xmlns:a16="http://schemas.microsoft.com/office/drawing/2014/main" id="{69DA2978-F060-874B-B8E4-20A88D12F4B2}"/>
                </a:ext>
              </a:extLst>
            </p:cNvPr>
            <p:cNvCxnSpPr>
              <a:cxnSpLocks/>
            </p:cNvCxnSpPr>
            <p:nvPr userDrawn="1"/>
          </p:nvCxnSpPr>
          <p:spPr>
            <a:xfrm>
              <a:off x="0" y="2223013"/>
              <a:ext cx="12190517"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A50E95B5-670E-9C4D-BE28-5E3E7FB80515}"/>
                </a:ext>
              </a:extLst>
            </p:cNvPr>
            <p:cNvCxnSpPr>
              <a:cxnSpLocks/>
            </p:cNvCxnSpPr>
            <p:nvPr userDrawn="1"/>
          </p:nvCxnSpPr>
          <p:spPr>
            <a:xfrm>
              <a:off x="404402" y="1567583"/>
              <a:ext cx="0" cy="298145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9C92E593-6986-9F4C-B08A-AAB9B1BB23CA}"/>
                </a:ext>
              </a:extLst>
            </p:cNvPr>
            <p:cNvCxnSpPr>
              <a:cxnSpLocks/>
            </p:cNvCxnSpPr>
            <p:nvPr userDrawn="1"/>
          </p:nvCxnSpPr>
          <p:spPr>
            <a:xfrm>
              <a:off x="10525739" y="1934064"/>
              <a:ext cx="0" cy="2589427"/>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grpSp>
      <p:sp>
        <p:nvSpPr>
          <p:cNvPr id="44" name="Rectangle 23">
            <a:extLst>
              <a:ext uri="{FF2B5EF4-FFF2-40B4-BE49-F238E27FC236}">
                <a16:creationId xmlns:a16="http://schemas.microsoft.com/office/drawing/2014/main" id="{0AF24DAD-2D4A-CB48-86EF-05889034A252}"/>
              </a:ext>
            </a:extLst>
          </p:cNvPr>
          <p:cNvSpPr/>
          <p:nvPr userDrawn="1"/>
        </p:nvSpPr>
        <p:spPr>
          <a:xfrm>
            <a:off x="-18203" y="1511521"/>
            <a:ext cx="12200407" cy="369629"/>
          </a:xfrm>
          <a:prstGeom prst="rect">
            <a:avLst/>
          </a:prstGeom>
        </p:spPr>
        <p:txBody>
          <a:bodyPr wrap="square">
            <a:spAutoFit/>
          </a:bodyPr>
          <a:lstStyle/>
          <a:p>
            <a:pPr algn="ctr">
              <a:lnSpc>
                <a:spcPts val="3460"/>
              </a:lnSpc>
            </a:pPr>
            <a:r>
              <a:rPr lang="en-US" sz="3800" b="1" spc="-50">
                <a:solidFill>
                  <a:schemeClr val="bg1"/>
                </a:solidFill>
              </a:rPr>
              <a:t>THANK YOU</a:t>
            </a:r>
            <a:endParaRPr lang="en-US" sz="3800" b="1">
              <a:solidFill>
                <a:schemeClr val="bg1"/>
              </a:solidFill>
            </a:endParaRPr>
          </a:p>
        </p:txBody>
      </p:sp>
      <p:pic>
        <p:nvPicPr>
          <p:cNvPr id="21" name="Picture 20" descr="Icon&#10;&#10;Description automatically generated">
            <a:extLst>
              <a:ext uri="{FF2B5EF4-FFF2-40B4-BE49-F238E27FC236}">
                <a16:creationId xmlns:a16="http://schemas.microsoft.com/office/drawing/2014/main" id="{D85E4973-8F8A-6E47-8247-C118B6F070A6}"/>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5229931" y="5215558"/>
            <a:ext cx="1678399" cy="292608"/>
          </a:xfrm>
          <a:prstGeom prst="rect">
            <a:avLst/>
          </a:prstGeom>
        </p:spPr>
      </p:pic>
    </p:spTree>
    <p:extLst>
      <p:ext uri="{BB962C8B-B14F-4D97-AF65-F5344CB8AC3E}">
        <p14:creationId xmlns:p14="http://schemas.microsoft.com/office/powerpoint/2010/main" val="89244255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20_Blank">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E27FD5B8-1D02-F040-A6D4-16F37A9363A3}"/>
              </a:ext>
            </a:extLst>
          </p:cNvPr>
          <p:cNvSpPr/>
          <p:nvPr userDrawn="1"/>
        </p:nvSpPr>
        <p:spPr>
          <a:xfrm>
            <a:off x="-5" y="0"/>
            <a:ext cx="12192004" cy="6857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entury Gothic" panose="020B0502020202020204" pitchFamily="34" charset="0"/>
            </a:endParaRPr>
          </a:p>
        </p:txBody>
      </p:sp>
      <p:sp>
        <p:nvSpPr>
          <p:cNvPr id="9" name="TextBox 8">
            <a:extLst>
              <a:ext uri="{FF2B5EF4-FFF2-40B4-BE49-F238E27FC236}">
                <a16:creationId xmlns:a16="http://schemas.microsoft.com/office/drawing/2014/main" id="{AF988DAE-ED71-0D49-9663-A4A9BBA0FF19}"/>
              </a:ext>
            </a:extLst>
          </p:cNvPr>
          <p:cNvSpPr txBox="1"/>
          <p:nvPr userDrawn="1"/>
        </p:nvSpPr>
        <p:spPr>
          <a:xfrm>
            <a:off x="12391697" y="5009094"/>
            <a:ext cx="184731" cy="369332"/>
          </a:xfrm>
          <a:prstGeom prst="rect">
            <a:avLst/>
          </a:prstGeom>
          <a:noFill/>
        </p:spPr>
        <p:txBody>
          <a:bodyPr wrap="none" rtlCol="0">
            <a:spAutoFit/>
          </a:bodyPr>
          <a:lstStyle/>
          <a:p>
            <a:endParaRPr lang="en-US"/>
          </a:p>
        </p:txBody>
      </p:sp>
      <p:cxnSp>
        <p:nvCxnSpPr>
          <p:cNvPr id="20" name="Straight Connector 19">
            <a:extLst>
              <a:ext uri="{FF2B5EF4-FFF2-40B4-BE49-F238E27FC236}">
                <a16:creationId xmlns:a16="http://schemas.microsoft.com/office/drawing/2014/main" id="{235E747A-85BB-1B46-8F12-111059E55DB2}"/>
              </a:ext>
            </a:extLst>
          </p:cNvPr>
          <p:cNvCxnSpPr>
            <a:cxnSpLocks/>
          </p:cNvCxnSpPr>
          <p:nvPr userDrawn="1"/>
        </p:nvCxnSpPr>
        <p:spPr>
          <a:xfrm>
            <a:off x="-5" y="4117532"/>
            <a:ext cx="12192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05EF10AF-2590-B647-88BD-D372488665D9}"/>
              </a:ext>
            </a:extLst>
          </p:cNvPr>
          <p:cNvCxnSpPr>
            <a:cxnSpLocks/>
          </p:cNvCxnSpPr>
          <p:nvPr userDrawn="1"/>
        </p:nvCxnSpPr>
        <p:spPr>
          <a:xfrm>
            <a:off x="603506" y="3264061"/>
            <a:ext cx="0" cy="3580098"/>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A3D7C906-8A1C-564B-8726-80CB3C93286B}"/>
              </a:ext>
            </a:extLst>
          </p:cNvPr>
          <p:cNvCxnSpPr>
            <a:cxnSpLocks/>
          </p:cNvCxnSpPr>
          <p:nvPr userDrawn="1"/>
        </p:nvCxnSpPr>
        <p:spPr>
          <a:xfrm>
            <a:off x="10525739" y="0"/>
            <a:ext cx="0" cy="5555848"/>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sp>
        <p:nvSpPr>
          <p:cNvPr id="19" name="Rectangle 18">
            <a:extLst>
              <a:ext uri="{FF2B5EF4-FFF2-40B4-BE49-F238E27FC236}">
                <a16:creationId xmlns:a16="http://schemas.microsoft.com/office/drawing/2014/main" id="{D23FB32D-EC23-3B42-868F-E8DC8DB93D8A}"/>
              </a:ext>
            </a:extLst>
          </p:cNvPr>
          <p:cNvSpPr/>
          <p:nvPr userDrawn="1"/>
        </p:nvSpPr>
        <p:spPr>
          <a:xfrm>
            <a:off x="848100" y="3337960"/>
            <a:ext cx="7562598" cy="779572"/>
          </a:xfrm>
          <a:prstGeom prst="rect">
            <a:avLst/>
          </a:prstGeom>
        </p:spPr>
        <p:txBody>
          <a:bodyPr wrap="square">
            <a:spAutoFit/>
          </a:bodyPr>
          <a:lstStyle/>
          <a:p>
            <a:pPr>
              <a:lnSpc>
                <a:spcPts val="5200"/>
              </a:lnSpc>
            </a:pPr>
            <a:r>
              <a:rPr lang="en-US" sz="6600" b="1">
                <a:solidFill>
                  <a:schemeClr val="bg1"/>
                </a:solidFill>
                <a:latin typeface="Century Gothic" panose="020B0502020202020204" pitchFamily="34" charset="0"/>
              </a:rPr>
              <a:t>THANK YOU</a:t>
            </a:r>
            <a:endParaRPr lang="en-US" sz="5400">
              <a:solidFill>
                <a:schemeClr val="bg1"/>
              </a:solidFill>
              <a:latin typeface="Century Gothic" panose="020B0502020202020204" pitchFamily="34" charset="0"/>
            </a:endParaRPr>
          </a:p>
        </p:txBody>
      </p:sp>
      <p:pic>
        <p:nvPicPr>
          <p:cNvPr id="15" name="Picture 14" descr="A picture containing text&#10;&#10;Description automatically generated">
            <a:extLst>
              <a:ext uri="{FF2B5EF4-FFF2-40B4-BE49-F238E27FC236}">
                <a16:creationId xmlns:a16="http://schemas.microsoft.com/office/drawing/2014/main" id="{4180D2B7-992A-D447-ACBC-3BF5FE5A5CE0}"/>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015050" y="6125417"/>
            <a:ext cx="2866644" cy="384048"/>
          </a:xfrm>
          <a:prstGeom prst="rect">
            <a:avLst/>
          </a:prstGeom>
        </p:spPr>
      </p:pic>
    </p:spTree>
    <p:extLst>
      <p:ext uri="{BB962C8B-B14F-4D97-AF65-F5344CB8AC3E}">
        <p14:creationId xmlns:p14="http://schemas.microsoft.com/office/powerpoint/2010/main" val="27836663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2000"/>
                                        <p:tgtEl>
                                          <p:spTgt spid="19"/>
                                        </p:tgtEl>
                                      </p:cBhvr>
                                    </p:animEffect>
                                  </p:childTnLst>
                                </p:cTn>
                              </p:par>
                            </p:childTnLst>
                          </p:cTn>
                        </p:par>
                        <p:par>
                          <p:cTn id="8" fill="hold">
                            <p:stCondLst>
                              <p:cond delay="2000"/>
                            </p:stCondLst>
                            <p:childTnLst>
                              <p:par>
                                <p:cTn id="9" presetID="22" presetClass="entr" presetSubtype="1"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up)">
                                      <p:cBhvr>
                                        <p:cTn id="11" dur="500"/>
                                        <p:tgtEl>
                                          <p:spTgt spid="21"/>
                                        </p:tgtEl>
                                      </p:cBhvr>
                                    </p:animEffect>
                                  </p:childTnLst>
                                </p:cTn>
                              </p:par>
                            </p:childTnLst>
                          </p:cTn>
                        </p:par>
                        <p:par>
                          <p:cTn id="12" fill="hold">
                            <p:stCondLst>
                              <p:cond delay="2500"/>
                            </p:stCondLst>
                            <p:childTnLst>
                              <p:par>
                                <p:cTn id="13" presetID="22" presetClass="entr" presetSubtype="8" fill="hold"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left)">
                                      <p:cBhvr>
                                        <p:cTn id="15" dur="500"/>
                                        <p:tgtEl>
                                          <p:spTgt spid="20"/>
                                        </p:tgtEl>
                                      </p:cBhvr>
                                    </p:animEffect>
                                  </p:childTnLst>
                                </p:cTn>
                              </p:par>
                              <p:par>
                                <p:cTn id="16" presetID="22" presetClass="entr" presetSubtype="4" fill="hold" nodeType="with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wipe(down)">
                                      <p:cBhvr>
                                        <p:cTn id="1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14_Blank">
    <p:spTree>
      <p:nvGrpSpPr>
        <p:cNvPr id="1" name=""/>
        <p:cNvGrpSpPr/>
        <p:nvPr/>
      </p:nvGrpSpPr>
      <p:grpSpPr>
        <a:xfrm>
          <a:off x="0" y="0"/>
          <a:ext cx="0" cy="0"/>
          <a:chOff x="0" y="0"/>
          <a:chExt cx="0" cy="0"/>
        </a:xfrm>
      </p:grpSpPr>
      <p:sp>
        <p:nvSpPr>
          <p:cNvPr id="31" name="Rectangle 30">
            <a:extLst>
              <a:ext uri="{FF2B5EF4-FFF2-40B4-BE49-F238E27FC236}">
                <a16:creationId xmlns:a16="http://schemas.microsoft.com/office/drawing/2014/main" id="{01A70A92-118D-F14C-B84B-B5433D1EC56F}"/>
              </a:ext>
            </a:extLst>
          </p:cNvPr>
          <p:cNvSpPr/>
          <p:nvPr userDrawn="1"/>
        </p:nvSpPr>
        <p:spPr>
          <a:xfrm>
            <a:off x="0" y="0"/>
            <a:ext cx="12192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3" name="Group 32">
            <a:extLst>
              <a:ext uri="{FF2B5EF4-FFF2-40B4-BE49-F238E27FC236}">
                <a16:creationId xmlns:a16="http://schemas.microsoft.com/office/drawing/2014/main" id="{196369C6-99CC-C84E-9939-FE732FD2711A}"/>
              </a:ext>
            </a:extLst>
          </p:cNvPr>
          <p:cNvGrpSpPr/>
          <p:nvPr userDrawn="1"/>
        </p:nvGrpSpPr>
        <p:grpSpPr>
          <a:xfrm>
            <a:off x="6756543" y="3146679"/>
            <a:ext cx="2987683" cy="282321"/>
            <a:chOff x="5059259" y="3924366"/>
            <a:chExt cx="3912923" cy="369751"/>
          </a:xfrm>
        </p:grpSpPr>
        <p:pic>
          <p:nvPicPr>
            <p:cNvPr id="37" name="Picture 36" descr="A picture containing drawing&#10;&#10;Description automatically generated">
              <a:extLst>
                <a:ext uri="{FF2B5EF4-FFF2-40B4-BE49-F238E27FC236}">
                  <a16:creationId xmlns:a16="http://schemas.microsoft.com/office/drawing/2014/main" id="{CEBD86E1-26B3-E045-A27F-A2797893ACC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544816" y="3924366"/>
              <a:ext cx="2427366" cy="369711"/>
            </a:xfrm>
            <a:prstGeom prst="rect">
              <a:avLst/>
            </a:prstGeom>
          </p:spPr>
        </p:pic>
        <p:pic>
          <p:nvPicPr>
            <p:cNvPr id="39" name="Picture 38" descr="A picture containing drawing&#10;&#10;Description automatically generated">
              <a:extLst>
                <a:ext uri="{FF2B5EF4-FFF2-40B4-BE49-F238E27FC236}">
                  <a16:creationId xmlns:a16="http://schemas.microsoft.com/office/drawing/2014/main" id="{C0738A79-77C5-904C-91C6-1A560DD815F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059259" y="3924366"/>
              <a:ext cx="1448697" cy="369751"/>
            </a:xfrm>
            <a:prstGeom prst="rect">
              <a:avLst/>
            </a:prstGeom>
          </p:spPr>
        </p:pic>
      </p:grpSp>
      <p:pic>
        <p:nvPicPr>
          <p:cNvPr id="40" name="Picture 39">
            <a:extLst>
              <a:ext uri="{FF2B5EF4-FFF2-40B4-BE49-F238E27FC236}">
                <a16:creationId xmlns:a16="http://schemas.microsoft.com/office/drawing/2014/main" id="{D814C3B7-ABE8-B144-9735-06BCFF1EA849}"/>
              </a:ext>
            </a:extLst>
          </p:cNvPr>
          <p:cNvPicPr>
            <a:picLocks noChangeAspect="1"/>
          </p:cNvPicPr>
          <p:nvPr userDrawn="1"/>
        </p:nvPicPr>
        <p:blipFill>
          <a:blip r:embed="rId4" cstate="email">
            <a:extLst>
              <a:ext uri="{28A0092B-C50C-407E-A947-70E740481C1C}">
                <a14:useLocalDpi xmlns:a14="http://schemas.microsoft.com/office/drawing/2010/main"/>
              </a:ext>
            </a:extLst>
          </a:blip>
          <a:srcRect/>
          <a:stretch/>
        </p:blipFill>
        <p:spPr>
          <a:xfrm>
            <a:off x="7890828" y="3146386"/>
            <a:ext cx="1930722" cy="282290"/>
          </a:xfrm>
          <a:prstGeom prst="rect">
            <a:avLst/>
          </a:prstGeom>
        </p:spPr>
      </p:pic>
      <p:grpSp>
        <p:nvGrpSpPr>
          <p:cNvPr id="41" name="Group 40">
            <a:extLst>
              <a:ext uri="{FF2B5EF4-FFF2-40B4-BE49-F238E27FC236}">
                <a16:creationId xmlns:a16="http://schemas.microsoft.com/office/drawing/2014/main" id="{C9163DD9-3B28-284A-87DE-A0228C47C32D}"/>
              </a:ext>
            </a:extLst>
          </p:cNvPr>
          <p:cNvGrpSpPr/>
          <p:nvPr userDrawn="1"/>
        </p:nvGrpSpPr>
        <p:grpSpPr>
          <a:xfrm>
            <a:off x="6754799" y="3499390"/>
            <a:ext cx="2613640" cy="284967"/>
            <a:chOff x="5057514" y="4377778"/>
            <a:chExt cx="3423045" cy="373217"/>
          </a:xfrm>
        </p:grpSpPr>
        <p:pic>
          <p:nvPicPr>
            <p:cNvPr id="42" name="Picture 41" descr="A picture containing drawing&#10;&#10;Description automatically generated">
              <a:extLst>
                <a:ext uri="{FF2B5EF4-FFF2-40B4-BE49-F238E27FC236}">
                  <a16:creationId xmlns:a16="http://schemas.microsoft.com/office/drawing/2014/main" id="{7F4F7229-8DF3-FA47-BB22-93447CF0076E}"/>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057514" y="4377778"/>
              <a:ext cx="1448697" cy="369751"/>
            </a:xfrm>
            <a:prstGeom prst="rect">
              <a:avLst/>
            </a:prstGeom>
          </p:spPr>
        </p:pic>
        <p:pic>
          <p:nvPicPr>
            <p:cNvPr id="43" name="Picture 42" descr="A picture containing drawing&#10;&#10;Description automatically generated">
              <a:extLst>
                <a:ext uri="{FF2B5EF4-FFF2-40B4-BE49-F238E27FC236}">
                  <a16:creationId xmlns:a16="http://schemas.microsoft.com/office/drawing/2014/main" id="{A741548A-000A-3B4F-B999-1B8C44475895}"/>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550227" y="4377778"/>
              <a:ext cx="1930332" cy="373217"/>
            </a:xfrm>
            <a:prstGeom prst="rect">
              <a:avLst/>
            </a:prstGeom>
          </p:spPr>
        </p:pic>
      </p:grpSp>
      <p:pic>
        <p:nvPicPr>
          <p:cNvPr id="44" name="Picture 43">
            <a:extLst>
              <a:ext uri="{FF2B5EF4-FFF2-40B4-BE49-F238E27FC236}">
                <a16:creationId xmlns:a16="http://schemas.microsoft.com/office/drawing/2014/main" id="{22FD1457-AAD8-5C4F-BD5C-54EFB576A102}"/>
              </a:ext>
            </a:extLst>
          </p:cNvPr>
          <p:cNvPicPr>
            <a:picLocks noChangeAspect="1"/>
          </p:cNvPicPr>
          <p:nvPr userDrawn="1"/>
        </p:nvPicPr>
        <p:blipFill>
          <a:blip r:embed="rId6" cstate="email">
            <a:extLst>
              <a:ext uri="{28A0092B-C50C-407E-A947-70E740481C1C}">
                <a14:useLocalDpi xmlns:a14="http://schemas.microsoft.com/office/drawing/2010/main"/>
              </a:ext>
            </a:extLst>
          </a:blip>
          <a:srcRect/>
          <a:stretch/>
        </p:blipFill>
        <p:spPr>
          <a:xfrm>
            <a:off x="7890828" y="3499936"/>
            <a:ext cx="1558135" cy="284996"/>
          </a:xfrm>
          <a:prstGeom prst="rect">
            <a:avLst/>
          </a:prstGeom>
        </p:spPr>
      </p:pic>
      <p:cxnSp>
        <p:nvCxnSpPr>
          <p:cNvPr id="45" name="Straight Connector 44">
            <a:extLst>
              <a:ext uri="{FF2B5EF4-FFF2-40B4-BE49-F238E27FC236}">
                <a16:creationId xmlns:a16="http://schemas.microsoft.com/office/drawing/2014/main" id="{724CA384-49C6-2241-ACC6-FF5E9BD38452}"/>
              </a:ext>
            </a:extLst>
          </p:cNvPr>
          <p:cNvCxnSpPr/>
          <p:nvPr userDrawn="1"/>
        </p:nvCxnSpPr>
        <p:spPr>
          <a:xfrm>
            <a:off x="6081964" y="2843634"/>
            <a:ext cx="0" cy="1170084"/>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4" name="Picture 13" descr="A picture containing drawing&#10;&#10;Description automatically generated">
            <a:extLst>
              <a:ext uri="{FF2B5EF4-FFF2-40B4-BE49-F238E27FC236}">
                <a16:creationId xmlns:a16="http://schemas.microsoft.com/office/drawing/2014/main" id="{49479EB2-A191-D944-851C-DE1F579C89B3}"/>
              </a:ext>
            </a:extLst>
          </p:cNvPr>
          <p:cNvPicPr>
            <a:picLocks noChangeAspect="1"/>
          </p:cNvPicPr>
          <p:nvPr userDrawn="1"/>
        </p:nvPicPr>
        <p:blipFill>
          <a:blip r:embed="rId7" cstate="print">
            <a:extLst>
              <a:ext uri="{28A0092B-C50C-407E-A947-70E740481C1C}">
                <a14:useLocalDpi xmlns:a14="http://schemas.microsoft.com/office/drawing/2010/main"/>
              </a:ext>
            </a:extLst>
          </a:blip>
          <a:stretch>
            <a:fillRect/>
          </a:stretch>
        </p:blipFill>
        <p:spPr>
          <a:xfrm>
            <a:off x="1828557" y="3169063"/>
            <a:ext cx="3486259" cy="612648"/>
          </a:xfrm>
          <a:prstGeom prst="rect">
            <a:avLst/>
          </a:prstGeom>
        </p:spPr>
      </p:pic>
    </p:spTree>
    <p:extLst>
      <p:ext uri="{BB962C8B-B14F-4D97-AF65-F5344CB8AC3E}">
        <p14:creationId xmlns:p14="http://schemas.microsoft.com/office/powerpoint/2010/main" val="9495068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00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750"/>
                                        <p:tgtEl>
                                          <p:spTgt spid="33"/>
                                        </p:tgtEl>
                                      </p:cBhvr>
                                    </p:animEffect>
                                  </p:childTnLst>
                                </p:cTn>
                              </p:par>
                            </p:childTnLst>
                          </p:cTn>
                        </p:par>
                        <p:par>
                          <p:cTn id="8" fill="hold">
                            <p:stCondLst>
                              <p:cond delay="1750"/>
                            </p:stCondLst>
                            <p:childTnLst>
                              <p:par>
                                <p:cTn id="9" presetID="22" presetClass="entr" presetSubtype="8" fill="hold" nodeType="afterEffect">
                                  <p:stCondLst>
                                    <p:cond delay="0"/>
                                  </p:stCondLst>
                                  <p:childTnLst>
                                    <p:set>
                                      <p:cBhvr>
                                        <p:cTn id="10" dur="1" fill="hold">
                                          <p:stCondLst>
                                            <p:cond delay="0"/>
                                          </p:stCondLst>
                                        </p:cTn>
                                        <p:tgtEl>
                                          <p:spTgt spid="40"/>
                                        </p:tgtEl>
                                        <p:attrNameLst>
                                          <p:attrName>style.visibility</p:attrName>
                                        </p:attrNameLst>
                                      </p:cBhvr>
                                      <p:to>
                                        <p:strVal val="visible"/>
                                      </p:to>
                                    </p:set>
                                    <p:animEffect transition="in" filter="wipe(left)">
                                      <p:cBhvr>
                                        <p:cTn id="11" dur="750"/>
                                        <p:tgtEl>
                                          <p:spTgt spid="40"/>
                                        </p:tgtEl>
                                      </p:cBhvr>
                                    </p:animEffect>
                                  </p:childTnLst>
                                </p:cTn>
                              </p:par>
                            </p:childTnLst>
                          </p:cTn>
                        </p:par>
                        <p:par>
                          <p:cTn id="12" fill="hold">
                            <p:stCondLst>
                              <p:cond delay="2500"/>
                            </p:stCondLst>
                            <p:childTnLst>
                              <p:par>
                                <p:cTn id="13" presetID="10" presetClass="entr" presetSubtype="0" fill="hold" nodeType="afterEffect">
                                  <p:stCondLst>
                                    <p:cond delay="500"/>
                                  </p:stCondLst>
                                  <p:childTnLst>
                                    <p:set>
                                      <p:cBhvr>
                                        <p:cTn id="14" dur="1" fill="hold">
                                          <p:stCondLst>
                                            <p:cond delay="0"/>
                                          </p:stCondLst>
                                        </p:cTn>
                                        <p:tgtEl>
                                          <p:spTgt spid="41"/>
                                        </p:tgtEl>
                                        <p:attrNameLst>
                                          <p:attrName>style.visibility</p:attrName>
                                        </p:attrNameLst>
                                      </p:cBhvr>
                                      <p:to>
                                        <p:strVal val="visible"/>
                                      </p:to>
                                    </p:set>
                                    <p:animEffect transition="in" filter="fade">
                                      <p:cBhvr>
                                        <p:cTn id="15" dur="750"/>
                                        <p:tgtEl>
                                          <p:spTgt spid="41"/>
                                        </p:tgtEl>
                                      </p:cBhvr>
                                    </p:animEffect>
                                  </p:childTnLst>
                                </p:cTn>
                              </p:par>
                            </p:childTnLst>
                          </p:cTn>
                        </p:par>
                        <p:par>
                          <p:cTn id="16" fill="hold">
                            <p:stCondLst>
                              <p:cond delay="3750"/>
                            </p:stCondLst>
                            <p:childTnLst>
                              <p:par>
                                <p:cTn id="17" presetID="22" presetClass="entr" presetSubtype="8" fill="hold" nodeType="afterEffect">
                                  <p:stCondLst>
                                    <p:cond delay="0"/>
                                  </p:stCondLst>
                                  <p:childTnLst>
                                    <p:set>
                                      <p:cBhvr>
                                        <p:cTn id="18" dur="1" fill="hold">
                                          <p:stCondLst>
                                            <p:cond delay="0"/>
                                          </p:stCondLst>
                                        </p:cTn>
                                        <p:tgtEl>
                                          <p:spTgt spid="44"/>
                                        </p:tgtEl>
                                        <p:attrNameLst>
                                          <p:attrName>style.visibility</p:attrName>
                                        </p:attrNameLst>
                                      </p:cBhvr>
                                      <p:to>
                                        <p:strVal val="visible"/>
                                      </p:to>
                                    </p:set>
                                    <p:animEffect transition="in" filter="wipe(left)">
                                      <p:cBhvr>
                                        <p:cTn id="19" dur="75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Slide - No Image">
    <p:spTree>
      <p:nvGrpSpPr>
        <p:cNvPr id="1" name=""/>
        <p:cNvGrpSpPr/>
        <p:nvPr/>
      </p:nvGrpSpPr>
      <p:grpSpPr>
        <a:xfrm>
          <a:off x="0" y="0"/>
          <a:ext cx="0" cy="0"/>
          <a:chOff x="0" y="0"/>
          <a:chExt cx="0" cy="0"/>
        </a:xfrm>
      </p:grpSpPr>
      <p:sp>
        <p:nvSpPr>
          <p:cNvPr id="22" name="Freeform 21">
            <a:extLst>
              <a:ext uri="{FF2B5EF4-FFF2-40B4-BE49-F238E27FC236}">
                <a16:creationId xmlns:a16="http://schemas.microsoft.com/office/drawing/2014/main" id="{151EACA7-4754-7A54-8504-55BBD10B5816}"/>
              </a:ext>
            </a:extLst>
          </p:cNvPr>
          <p:cNvSpPr/>
          <p:nvPr userDrawn="1"/>
        </p:nvSpPr>
        <p:spPr>
          <a:xfrm flipH="1">
            <a:off x="0" y="-4151"/>
            <a:ext cx="12192000" cy="6862150"/>
          </a:xfrm>
          <a:custGeom>
            <a:avLst/>
            <a:gdLst>
              <a:gd name="connsiteX0" fmla="*/ 5445059 w 5776857"/>
              <a:gd name="connsiteY0" fmla="*/ 6862150 h 6862150"/>
              <a:gd name="connsiteX1" fmla="*/ 2111942 w 5776857"/>
              <a:gd name="connsiteY1" fmla="*/ 6862150 h 6862150"/>
              <a:gd name="connsiteX2" fmla="*/ 2111942 w 5776857"/>
              <a:gd name="connsiteY2" fmla="*/ 6862149 h 6862150"/>
              <a:gd name="connsiteX3" fmla="*/ 0 w 5776857"/>
              <a:gd name="connsiteY3" fmla="*/ 6862149 h 6862150"/>
              <a:gd name="connsiteX4" fmla="*/ 0 w 5776857"/>
              <a:gd name="connsiteY4" fmla="*/ 0 h 6862150"/>
              <a:gd name="connsiteX5" fmla="*/ 5776857 w 5776857"/>
              <a:gd name="connsiteY5" fmla="*/ 0 h 6862150"/>
              <a:gd name="connsiteX6" fmla="*/ 5776857 w 5776857"/>
              <a:gd name="connsiteY6" fmla="*/ 6862149 h 6862150"/>
              <a:gd name="connsiteX7" fmla="*/ 5445059 w 5776857"/>
              <a:gd name="connsiteY7" fmla="*/ 6862149 h 6862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76857" h="6862150">
                <a:moveTo>
                  <a:pt x="5445059" y="6862150"/>
                </a:moveTo>
                <a:lnTo>
                  <a:pt x="2111942" y="6862150"/>
                </a:lnTo>
                <a:lnTo>
                  <a:pt x="2111942" y="6862149"/>
                </a:lnTo>
                <a:lnTo>
                  <a:pt x="0" y="6862149"/>
                </a:lnTo>
                <a:lnTo>
                  <a:pt x="0" y="0"/>
                </a:lnTo>
                <a:lnTo>
                  <a:pt x="5776857" y="0"/>
                </a:lnTo>
                <a:lnTo>
                  <a:pt x="5776857" y="6862149"/>
                </a:lnTo>
                <a:lnTo>
                  <a:pt x="5445059" y="6862149"/>
                </a:lnTo>
                <a:close/>
              </a:path>
            </a:pathLst>
          </a:custGeom>
          <a:gradFill flip="none" rotWithShape="1">
            <a:gsLst>
              <a:gs pos="78000">
                <a:srgbClr val="00345A"/>
              </a:gs>
              <a:gs pos="0">
                <a:schemeClr val="tx2"/>
              </a:gs>
              <a:gs pos="98000">
                <a:schemeClr val="accent5"/>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solidFill>
                <a:schemeClr val="accent3"/>
              </a:solidFill>
              <a:latin typeface="Grandview" panose="020B0502040204020203" pitchFamily="34" charset="0"/>
            </a:endParaRPr>
          </a:p>
        </p:txBody>
      </p:sp>
      <p:sp>
        <p:nvSpPr>
          <p:cNvPr id="39" name="Title 1">
            <a:extLst>
              <a:ext uri="{FF2B5EF4-FFF2-40B4-BE49-F238E27FC236}">
                <a16:creationId xmlns:a16="http://schemas.microsoft.com/office/drawing/2014/main" id="{609DE6F5-77C5-0844-9A50-09589D9935B7}"/>
              </a:ext>
            </a:extLst>
          </p:cNvPr>
          <p:cNvSpPr>
            <a:spLocks noGrp="1"/>
          </p:cNvSpPr>
          <p:nvPr userDrawn="1">
            <p:ph type="ctrTitle" hasCustomPrompt="1"/>
          </p:nvPr>
        </p:nvSpPr>
        <p:spPr>
          <a:xfrm>
            <a:off x="1259119" y="1065955"/>
            <a:ext cx="8623762" cy="2091894"/>
          </a:xfrm>
        </p:spPr>
        <p:txBody>
          <a:bodyPr anchor="b">
            <a:noAutofit/>
          </a:bodyPr>
          <a:lstStyle>
            <a:lvl1pPr algn="l">
              <a:defRPr sz="4200" b="0" i="0" cap="none" spc="50" baseline="0">
                <a:solidFill>
                  <a:schemeClr val="bg1"/>
                </a:solidFill>
              </a:defRPr>
            </a:lvl1pPr>
          </a:lstStyle>
          <a:p>
            <a:r>
              <a:rPr lang="en-US" dirty="0"/>
              <a:t>Click to Add Cover Title</a:t>
            </a:r>
          </a:p>
        </p:txBody>
      </p:sp>
      <p:sp>
        <p:nvSpPr>
          <p:cNvPr id="40" name="Subtitle 2">
            <a:extLst>
              <a:ext uri="{FF2B5EF4-FFF2-40B4-BE49-F238E27FC236}">
                <a16:creationId xmlns:a16="http://schemas.microsoft.com/office/drawing/2014/main" id="{235A6360-6987-8540-B66F-648FB7EAB577}"/>
              </a:ext>
            </a:extLst>
          </p:cNvPr>
          <p:cNvSpPr>
            <a:spLocks noGrp="1"/>
          </p:cNvSpPr>
          <p:nvPr userDrawn="1">
            <p:ph type="subTitle" idx="1" hasCustomPrompt="1"/>
          </p:nvPr>
        </p:nvSpPr>
        <p:spPr>
          <a:xfrm>
            <a:off x="1259119" y="3444719"/>
            <a:ext cx="8623762" cy="1034517"/>
          </a:xfrm>
        </p:spPr>
        <p:txBody>
          <a:bodyPr>
            <a:noAutofit/>
          </a:bodyPr>
          <a:lstStyle>
            <a:lvl1pPr marL="0" indent="0" algn="l">
              <a:lnSpc>
                <a:spcPct val="100000"/>
              </a:lnSpc>
              <a:spcBef>
                <a:spcPts val="0"/>
              </a:spcBef>
              <a:buNone/>
              <a:defRPr sz="2200" b="0" cap="none" spc="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Add Subtitle</a:t>
            </a:r>
          </a:p>
        </p:txBody>
      </p:sp>
      <p:sp>
        <p:nvSpPr>
          <p:cNvPr id="41" name="Text Placeholder 14">
            <a:extLst>
              <a:ext uri="{FF2B5EF4-FFF2-40B4-BE49-F238E27FC236}">
                <a16:creationId xmlns:a16="http://schemas.microsoft.com/office/drawing/2014/main" id="{3486A5C8-1B30-7A43-87C5-F75D13951F4A}"/>
              </a:ext>
            </a:extLst>
          </p:cNvPr>
          <p:cNvSpPr>
            <a:spLocks noGrp="1"/>
          </p:cNvSpPr>
          <p:nvPr userDrawn="1">
            <p:ph type="body" sz="quarter" idx="10" hasCustomPrompt="1"/>
          </p:nvPr>
        </p:nvSpPr>
        <p:spPr>
          <a:xfrm>
            <a:off x="6310717" y="5396645"/>
            <a:ext cx="4516745" cy="634779"/>
          </a:xfrm>
        </p:spPr>
        <p:txBody>
          <a:bodyPr lIns="0" tIns="0" rIns="0" bIns="0" anchor="b">
            <a:normAutofit/>
          </a:bodyPr>
          <a:lstStyle>
            <a:lvl1pPr marL="0" indent="0" algn="r">
              <a:lnSpc>
                <a:spcPct val="100000"/>
              </a:lnSpc>
              <a:spcBef>
                <a:spcPts val="0"/>
              </a:spcBef>
              <a:spcAft>
                <a:spcPts val="200"/>
              </a:spcAft>
              <a:buFontTx/>
              <a:buNone/>
              <a:defRPr sz="1200" cap="none" spc="50" baseline="0">
                <a:solidFill>
                  <a:schemeClr val="accent5">
                    <a:lumMod val="50000"/>
                    <a:lumOff val="50000"/>
                  </a:schemeClr>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dirty="0" err="1"/>
              <a:t>Firstname</a:t>
            </a:r>
            <a:r>
              <a:rPr lang="en-US" dirty="0"/>
              <a:t> </a:t>
            </a:r>
            <a:r>
              <a:rPr lang="en-US" dirty="0" err="1"/>
              <a:t>Lastname</a:t>
            </a:r>
            <a:r>
              <a:rPr lang="en-US" dirty="0"/>
              <a:t>  |  Date  |  </a:t>
            </a:r>
            <a:r>
              <a:rPr lang="en-US" dirty="0" err="1"/>
              <a:t>first_last@jabil.com</a:t>
            </a:r>
            <a:endParaRPr lang="en-US" dirty="0"/>
          </a:p>
        </p:txBody>
      </p:sp>
      <p:pic>
        <p:nvPicPr>
          <p:cNvPr id="8" name="Picture 7">
            <a:extLst>
              <a:ext uri="{FF2B5EF4-FFF2-40B4-BE49-F238E27FC236}">
                <a16:creationId xmlns:a16="http://schemas.microsoft.com/office/drawing/2014/main" id="{A941375E-B4A0-7CB6-DD25-C37FFC0B328D}"/>
              </a:ext>
            </a:extLst>
          </p:cNvPr>
          <p:cNvPicPr>
            <a:picLocks noChangeAspect="1"/>
          </p:cNvPicPr>
          <p:nvPr userDrawn="1"/>
        </p:nvPicPr>
        <p:blipFill>
          <a:blip r:embed="rId2"/>
          <a:stretch>
            <a:fillRect/>
          </a:stretch>
        </p:blipFill>
        <p:spPr>
          <a:xfrm>
            <a:off x="1369668" y="5474821"/>
            <a:ext cx="3409331" cy="597613"/>
          </a:xfrm>
          <a:prstGeom prst="rect">
            <a:avLst/>
          </a:prstGeom>
        </p:spPr>
      </p:pic>
      <p:sp>
        <p:nvSpPr>
          <p:cNvPr id="4" name="Text Placeholder 3">
            <a:extLst>
              <a:ext uri="{FF2B5EF4-FFF2-40B4-BE49-F238E27FC236}">
                <a16:creationId xmlns:a16="http://schemas.microsoft.com/office/drawing/2014/main" id="{DAFA9B11-0DA5-0E2F-95F3-D3C3EEBF639A}"/>
              </a:ext>
            </a:extLst>
          </p:cNvPr>
          <p:cNvSpPr>
            <a:spLocks noGrp="1"/>
          </p:cNvSpPr>
          <p:nvPr userDrawn="1">
            <p:ph type="body" sz="quarter" idx="13" hasCustomPrompt="1"/>
          </p:nvPr>
        </p:nvSpPr>
        <p:spPr>
          <a:xfrm>
            <a:off x="3741698" y="491485"/>
            <a:ext cx="7890858" cy="431035"/>
          </a:xfrm>
        </p:spPr>
        <p:txBody>
          <a:bodyPr lIns="0" tIns="0" rIns="0" bIns="0">
            <a:normAutofit/>
          </a:bodyPr>
          <a:lstStyle>
            <a:lvl1pPr marL="0" indent="0" algn="r">
              <a:spcBef>
                <a:spcPts val="0"/>
              </a:spcBef>
              <a:buNone/>
              <a:defRPr sz="1800" cap="all" spc="80" baseline="0">
                <a:solidFill>
                  <a:schemeClr val="accent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add division, sector or Functional Area</a:t>
            </a:r>
          </a:p>
        </p:txBody>
      </p:sp>
      <p:cxnSp>
        <p:nvCxnSpPr>
          <p:cNvPr id="10" name="Straight Connector 9">
            <a:extLst>
              <a:ext uri="{FF2B5EF4-FFF2-40B4-BE49-F238E27FC236}">
                <a16:creationId xmlns:a16="http://schemas.microsoft.com/office/drawing/2014/main" id="{9D7A3A36-EDB8-F1AE-006B-4F7C34E1557F}"/>
              </a:ext>
            </a:extLst>
          </p:cNvPr>
          <p:cNvCxnSpPr>
            <a:cxnSpLocks/>
          </p:cNvCxnSpPr>
          <p:nvPr userDrawn="1"/>
        </p:nvCxnSpPr>
        <p:spPr>
          <a:xfrm>
            <a:off x="1369668" y="3301284"/>
            <a:ext cx="1415182"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2" name="Freeform 1">
            <a:extLst>
              <a:ext uri="{FF2B5EF4-FFF2-40B4-BE49-F238E27FC236}">
                <a16:creationId xmlns:a16="http://schemas.microsoft.com/office/drawing/2014/main" id="{0C4D2A46-C2D7-D04B-DD1F-DC4B1A470466}"/>
              </a:ext>
            </a:extLst>
          </p:cNvPr>
          <p:cNvSpPr/>
          <p:nvPr userDrawn="1"/>
        </p:nvSpPr>
        <p:spPr>
          <a:xfrm flipH="1">
            <a:off x="0" y="0"/>
            <a:ext cx="452309" cy="5522298"/>
          </a:xfrm>
          <a:custGeom>
            <a:avLst/>
            <a:gdLst>
              <a:gd name="connsiteX0" fmla="*/ 452309 w 452309"/>
              <a:gd name="connsiteY0" fmla="*/ 0 h 5522298"/>
              <a:gd name="connsiteX1" fmla="*/ 1 w 452309"/>
              <a:gd name="connsiteY1" fmla="*/ 0 h 5522298"/>
              <a:gd name="connsiteX2" fmla="*/ 2 w 452309"/>
              <a:gd name="connsiteY2" fmla="*/ 5263594 h 5522298"/>
              <a:gd name="connsiteX3" fmla="*/ 0 w 452309"/>
              <a:gd name="connsiteY3" fmla="*/ 5263594 h 5522298"/>
              <a:gd name="connsiteX4" fmla="*/ 2 w 452309"/>
              <a:gd name="connsiteY4" fmla="*/ 5263596 h 5522298"/>
              <a:gd name="connsiteX5" fmla="*/ 452309 w 452309"/>
              <a:gd name="connsiteY5" fmla="*/ 5522298 h 5522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2309" h="5522298">
                <a:moveTo>
                  <a:pt x="452309" y="0"/>
                </a:moveTo>
                <a:lnTo>
                  <a:pt x="1" y="0"/>
                </a:lnTo>
                <a:lnTo>
                  <a:pt x="2" y="5263594"/>
                </a:lnTo>
                <a:lnTo>
                  <a:pt x="0" y="5263594"/>
                </a:lnTo>
                <a:lnTo>
                  <a:pt x="2" y="5263596"/>
                </a:lnTo>
                <a:lnTo>
                  <a:pt x="452309" y="5522298"/>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3" name="Freeform 2">
            <a:extLst>
              <a:ext uri="{FF2B5EF4-FFF2-40B4-BE49-F238E27FC236}">
                <a16:creationId xmlns:a16="http://schemas.microsoft.com/office/drawing/2014/main" id="{8AFFEDB3-4871-F039-E695-44101641E7BE}"/>
              </a:ext>
            </a:extLst>
          </p:cNvPr>
          <p:cNvSpPr/>
          <p:nvPr userDrawn="1"/>
        </p:nvSpPr>
        <p:spPr>
          <a:xfrm rot="10800000" flipH="1">
            <a:off x="11739691" y="1328844"/>
            <a:ext cx="452309" cy="5526451"/>
          </a:xfrm>
          <a:custGeom>
            <a:avLst/>
            <a:gdLst>
              <a:gd name="connsiteX0" fmla="*/ 452309 w 452309"/>
              <a:gd name="connsiteY0" fmla="*/ 5526451 h 5526451"/>
              <a:gd name="connsiteX1" fmla="*/ 452309 w 452309"/>
              <a:gd name="connsiteY1" fmla="*/ 0 h 5526451"/>
              <a:gd name="connsiteX2" fmla="*/ 1 w 452309"/>
              <a:gd name="connsiteY2" fmla="*/ 0 h 5526451"/>
              <a:gd name="connsiteX3" fmla="*/ 2 w 452309"/>
              <a:gd name="connsiteY3" fmla="*/ 5267747 h 5526451"/>
              <a:gd name="connsiteX4" fmla="*/ 0 w 452309"/>
              <a:gd name="connsiteY4" fmla="*/ 5267747 h 5526451"/>
              <a:gd name="connsiteX5" fmla="*/ 2 w 452309"/>
              <a:gd name="connsiteY5" fmla="*/ 5267749 h 55264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2309" h="5526451">
                <a:moveTo>
                  <a:pt x="452309" y="5526451"/>
                </a:moveTo>
                <a:lnTo>
                  <a:pt x="452309" y="0"/>
                </a:lnTo>
                <a:lnTo>
                  <a:pt x="1" y="0"/>
                </a:lnTo>
                <a:lnTo>
                  <a:pt x="2" y="5267747"/>
                </a:lnTo>
                <a:lnTo>
                  <a:pt x="0" y="5267747"/>
                </a:lnTo>
                <a:lnTo>
                  <a:pt x="2" y="5267749"/>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Tree>
    <p:extLst>
      <p:ext uri="{BB962C8B-B14F-4D97-AF65-F5344CB8AC3E}">
        <p14:creationId xmlns:p14="http://schemas.microsoft.com/office/powerpoint/2010/main" val="32542460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Slide - Manufacturing">
    <p:spTree>
      <p:nvGrpSpPr>
        <p:cNvPr id="1" name=""/>
        <p:cNvGrpSpPr/>
        <p:nvPr/>
      </p:nvGrpSpPr>
      <p:grpSpPr>
        <a:xfrm>
          <a:off x="0" y="0"/>
          <a:ext cx="0" cy="0"/>
          <a:chOff x="0" y="0"/>
          <a:chExt cx="0" cy="0"/>
        </a:xfrm>
      </p:grpSpPr>
      <p:pic>
        <p:nvPicPr>
          <p:cNvPr id="16" name="Picture Placeholder 7">
            <a:extLst>
              <a:ext uri="{FF2B5EF4-FFF2-40B4-BE49-F238E27FC236}">
                <a16:creationId xmlns:a16="http://schemas.microsoft.com/office/drawing/2014/main" id="{7196CC4B-5584-1947-6AAA-8620EEBB3104}"/>
              </a:ext>
            </a:extLst>
          </p:cNvPr>
          <p:cNvPicPr>
            <a:picLocks noChangeAspect="1"/>
          </p:cNvPicPr>
          <p:nvPr userDrawn="1"/>
        </p:nvPicPr>
        <p:blipFill rotWithShape="1">
          <a:blip r:embed="rId2"/>
          <a:srcRect l="63" t="12179" r="20820" b="8579"/>
          <a:stretch/>
        </p:blipFill>
        <p:spPr>
          <a:xfrm>
            <a:off x="0" y="-4763"/>
            <a:ext cx="12191999" cy="6862763"/>
          </a:xfrm>
          <a:prstGeom prst="rect">
            <a:avLst/>
          </a:prstGeom>
        </p:spPr>
      </p:pic>
      <p:sp>
        <p:nvSpPr>
          <p:cNvPr id="6" name="Freeform 5">
            <a:extLst>
              <a:ext uri="{FF2B5EF4-FFF2-40B4-BE49-F238E27FC236}">
                <a16:creationId xmlns:a16="http://schemas.microsoft.com/office/drawing/2014/main" id="{C5669C0C-0F7D-A3C3-23CB-E28C3E2E28AD}"/>
              </a:ext>
            </a:extLst>
          </p:cNvPr>
          <p:cNvSpPr/>
          <p:nvPr userDrawn="1"/>
        </p:nvSpPr>
        <p:spPr>
          <a:xfrm flipH="1">
            <a:off x="488431" y="-4151"/>
            <a:ext cx="5800117" cy="6862150"/>
          </a:xfrm>
          <a:custGeom>
            <a:avLst/>
            <a:gdLst>
              <a:gd name="connsiteX0" fmla="*/ 5445059 w 5776857"/>
              <a:gd name="connsiteY0" fmla="*/ 6862150 h 6862150"/>
              <a:gd name="connsiteX1" fmla="*/ 2111942 w 5776857"/>
              <a:gd name="connsiteY1" fmla="*/ 6862150 h 6862150"/>
              <a:gd name="connsiteX2" fmla="*/ 2111942 w 5776857"/>
              <a:gd name="connsiteY2" fmla="*/ 6862149 h 6862150"/>
              <a:gd name="connsiteX3" fmla="*/ 0 w 5776857"/>
              <a:gd name="connsiteY3" fmla="*/ 6862149 h 6862150"/>
              <a:gd name="connsiteX4" fmla="*/ 0 w 5776857"/>
              <a:gd name="connsiteY4" fmla="*/ 0 h 6862150"/>
              <a:gd name="connsiteX5" fmla="*/ 5776857 w 5776857"/>
              <a:gd name="connsiteY5" fmla="*/ 0 h 6862150"/>
              <a:gd name="connsiteX6" fmla="*/ 5776857 w 5776857"/>
              <a:gd name="connsiteY6" fmla="*/ 6862149 h 6862150"/>
              <a:gd name="connsiteX7" fmla="*/ 5445059 w 5776857"/>
              <a:gd name="connsiteY7" fmla="*/ 6862149 h 6862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76857" h="6862150">
                <a:moveTo>
                  <a:pt x="5445059" y="6862150"/>
                </a:moveTo>
                <a:lnTo>
                  <a:pt x="2111942" y="6862150"/>
                </a:lnTo>
                <a:lnTo>
                  <a:pt x="2111942" y="6862149"/>
                </a:lnTo>
                <a:lnTo>
                  <a:pt x="0" y="6862149"/>
                </a:lnTo>
                <a:lnTo>
                  <a:pt x="0" y="0"/>
                </a:lnTo>
                <a:lnTo>
                  <a:pt x="5776857" y="0"/>
                </a:lnTo>
                <a:lnTo>
                  <a:pt x="5776857" y="6862149"/>
                </a:lnTo>
                <a:lnTo>
                  <a:pt x="5445059" y="6862149"/>
                </a:lnTo>
                <a:close/>
              </a:path>
            </a:pathLst>
          </a:custGeom>
          <a:gradFill flip="none" rotWithShape="1">
            <a:gsLst>
              <a:gs pos="64000">
                <a:srgbClr val="00345A"/>
              </a:gs>
              <a:gs pos="0">
                <a:schemeClr val="tx2"/>
              </a:gs>
              <a:gs pos="98000">
                <a:schemeClr val="accent5"/>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solidFill>
                <a:schemeClr val="accent3"/>
              </a:solidFill>
              <a:latin typeface="Grandview" panose="020B0502040204020203" pitchFamily="34" charset="0"/>
            </a:endParaRPr>
          </a:p>
        </p:txBody>
      </p:sp>
      <p:sp>
        <p:nvSpPr>
          <p:cNvPr id="4" name="Freeform 3">
            <a:extLst>
              <a:ext uri="{FF2B5EF4-FFF2-40B4-BE49-F238E27FC236}">
                <a16:creationId xmlns:a16="http://schemas.microsoft.com/office/drawing/2014/main" id="{A9140CC7-9901-8147-6E54-87A8D5C75EB5}"/>
              </a:ext>
            </a:extLst>
          </p:cNvPr>
          <p:cNvSpPr/>
          <p:nvPr userDrawn="1"/>
        </p:nvSpPr>
        <p:spPr>
          <a:xfrm flipH="1">
            <a:off x="490262" y="-4763"/>
            <a:ext cx="242430" cy="5527061"/>
          </a:xfrm>
          <a:custGeom>
            <a:avLst/>
            <a:gdLst>
              <a:gd name="connsiteX0" fmla="*/ 0 w 242430"/>
              <a:gd name="connsiteY0" fmla="*/ 0 h 5527061"/>
              <a:gd name="connsiteX1" fmla="*/ 242430 w 242430"/>
              <a:gd name="connsiteY1" fmla="*/ 0 h 5527061"/>
              <a:gd name="connsiteX2" fmla="*/ 242430 w 242430"/>
              <a:gd name="connsiteY2" fmla="*/ 5527061 h 5527061"/>
              <a:gd name="connsiteX3" fmla="*/ 1 w 242430"/>
              <a:gd name="connsiteY3" fmla="*/ 5388401 h 5527061"/>
              <a:gd name="connsiteX4" fmla="*/ 0 w 242430"/>
              <a:gd name="connsiteY4" fmla="*/ 5388400 h 5527061"/>
              <a:gd name="connsiteX5" fmla="*/ 1 w 242430"/>
              <a:gd name="connsiteY5" fmla="*/ 5388400 h 5527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2430" h="5527061">
                <a:moveTo>
                  <a:pt x="0" y="0"/>
                </a:moveTo>
                <a:lnTo>
                  <a:pt x="242430" y="0"/>
                </a:lnTo>
                <a:lnTo>
                  <a:pt x="242430" y="5527061"/>
                </a:lnTo>
                <a:lnTo>
                  <a:pt x="1" y="5388401"/>
                </a:lnTo>
                <a:lnTo>
                  <a:pt x="0" y="5388400"/>
                </a:lnTo>
                <a:lnTo>
                  <a:pt x="1" y="5388400"/>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5" name="Freeform 4">
            <a:extLst>
              <a:ext uri="{FF2B5EF4-FFF2-40B4-BE49-F238E27FC236}">
                <a16:creationId xmlns:a16="http://schemas.microsoft.com/office/drawing/2014/main" id="{AA335813-9774-2C2C-F371-3C314B731A31}"/>
              </a:ext>
            </a:extLst>
          </p:cNvPr>
          <p:cNvSpPr/>
          <p:nvPr userDrawn="1"/>
        </p:nvSpPr>
        <p:spPr>
          <a:xfrm rot="10800000" flipH="1">
            <a:off x="6044288" y="1328845"/>
            <a:ext cx="246091" cy="5529155"/>
          </a:xfrm>
          <a:custGeom>
            <a:avLst/>
            <a:gdLst>
              <a:gd name="connsiteX0" fmla="*/ 246091 w 246091"/>
              <a:gd name="connsiteY0" fmla="*/ 5529155 h 5529155"/>
              <a:gd name="connsiteX1" fmla="*/ 1 w 246091"/>
              <a:gd name="connsiteY1" fmla="*/ 5388401 h 5529155"/>
              <a:gd name="connsiteX2" fmla="*/ 0 w 246091"/>
              <a:gd name="connsiteY2" fmla="*/ 5388400 h 5529155"/>
              <a:gd name="connsiteX3" fmla="*/ 1 w 246091"/>
              <a:gd name="connsiteY3" fmla="*/ 5388400 h 5529155"/>
              <a:gd name="connsiteX4" fmla="*/ 0 w 246091"/>
              <a:gd name="connsiteY4" fmla="*/ 0 h 5529155"/>
              <a:gd name="connsiteX5" fmla="*/ 246091 w 246091"/>
              <a:gd name="connsiteY5" fmla="*/ 0 h 55291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6091" h="5529155">
                <a:moveTo>
                  <a:pt x="246091" y="5529155"/>
                </a:moveTo>
                <a:lnTo>
                  <a:pt x="1" y="5388401"/>
                </a:lnTo>
                <a:lnTo>
                  <a:pt x="0" y="5388400"/>
                </a:lnTo>
                <a:lnTo>
                  <a:pt x="1" y="5388400"/>
                </a:lnTo>
                <a:lnTo>
                  <a:pt x="0" y="0"/>
                </a:lnTo>
                <a:lnTo>
                  <a:pt x="246091" y="0"/>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13" name="Title 1">
            <a:extLst>
              <a:ext uri="{FF2B5EF4-FFF2-40B4-BE49-F238E27FC236}">
                <a16:creationId xmlns:a16="http://schemas.microsoft.com/office/drawing/2014/main" id="{AE53D3FD-7C28-CD06-2F23-99FC7ED56420}"/>
              </a:ext>
            </a:extLst>
          </p:cNvPr>
          <p:cNvSpPr>
            <a:spLocks noGrp="1"/>
          </p:cNvSpPr>
          <p:nvPr>
            <p:ph type="ctrTitle" hasCustomPrompt="1"/>
          </p:nvPr>
        </p:nvSpPr>
        <p:spPr>
          <a:xfrm>
            <a:off x="1052514" y="829978"/>
            <a:ext cx="4516745" cy="2184901"/>
          </a:xfrm>
        </p:spPr>
        <p:txBody>
          <a:bodyPr anchor="b">
            <a:noAutofit/>
          </a:bodyPr>
          <a:lstStyle>
            <a:lvl1pPr algn="l">
              <a:defRPr sz="3600" b="0" i="0" cap="none" spc="50" baseline="0">
                <a:solidFill>
                  <a:schemeClr val="bg1"/>
                </a:solidFill>
              </a:defRPr>
            </a:lvl1pPr>
          </a:lstStyle>
          <a:p>
            <a:r>
              <a:rPr lang="en-US" dirty="0"/>
              <a:t>Click to Add </a:t>
            </a:r>
            <a:br>
              <a:rPr lang="en-US" dirty="0"/>
            </a:br>
            <a:r>
              <a:rPr lang="en-US" dirty="0"/>
              <a:t>Cover Title</a:t>
            </a:r>
          </a:p>
        </p:txBody>
      </p:sp>
      <p:sp>
        <p:nvSpPr>
          <p:cNvPr id="14" name="Subtitle 2">
            <a:extLst>
              <a:ext uri="{FF2B5EF4-FFF2-40B4-BE49-F238E27FC236}">
                <a16:creationId xmlns:a16="http://schemas.microsoft.com/office/drawing/2014/main" id="{1B3B2E4D-3BBE-3AB1-57CD-497460143AE7}"/>
              </a:ext>
            </a:extLst>
          </p:cNvPr>
          <p:cNvSpPr>
            <a:spLocks noGrp="1"/>
          </p:cNvSpPr>
          <p:nvPr>
            <p:ph type="subTitle" idx="1" hasCustomPrompt="1"/>
          </p:nvPr>
        </p:nvSpPr>
        <p:spPr>
          <a:xfrm>
            <a:off x="1052514" y="3301749"/>
            <a:ext cx="4516745" cy="1034517"/>
          </a:xfrm>
        </p:spPr>
        <p:txBody>
          <a:bodyPr>
            <a:noAutofit/>
          </a:bodyPr>
          <a:lstStyle>
            <a:lvl1pPr marL="0" indent="0" algn="l">
              <a:lnSpc>
                <a:spcPct val="100000"/>
              </a:lnSpc>
              <a:spcBef>
                <a:spcPts val="0"/>
              </a:spcBef>
              <a:buNone/>
              <a:defRPr sz="1800" b="0" cap="none" spc="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Add Subtitle</a:t>
            </a:r>
          </a:p>
        </p:txBody>
      </p:sp>
      <p:sp>
        <p:nvSpPr>
          <p:cNvPr id="17" name="Text Placeholder 14">
            <a:extLst>
              <a:ext uri="{FF2B5EF4-FFF2-40B4-BE49-F238E27FC236}">
                <a16:creationId xmlns:a16="http://schemas.microsoft.com/office/drawing/2014/main" id="{583BF1DC-765E-0D9A-8FC4-9210C767343A}"/>
              </a:ext>
            </a:extLst>
          </p:cNvPr>
          <p:cNvSpPr>
            <a:spLocks noGrp="1"/>
          </p:cNvSpPr>
          <p:nvPr>
            <p:ph type="body" sz="quarter" idx="10" hasCustomPrompt="1"/>
          </p:nvPr>
        </p:nvSpPr>
        <p:spPr>
          <a:xfrm>
            <a:off x="1052514" y="4367032"/>
            <a:ext cx="4516745" cy="487258"/>
          </a:xfrm>
        </p:spPr>
        <p:txBody>
          <a:bodyPr anchor="b">
            <a:normAutofit/>
          </a:bodyPr>
          <a:lstStyle>
            <a:lvl1pPr marL="0" indent="0" algn="l">
              <a:lnSpc>
                <a:spcPct val="100000"/>
              </a:lnSpc>
              <a:spcBef>
                <a:spcPts val="0"/>
              </a:spcBef>
              <a:spcAft>
                <a:spcPts val="200"/>
              </a:spcAft>
              <a:buFontTx/>
              <a:buNone/>
              <a:defRPr sz="1100" cap="none" spc="50" baseline="0">
                <a:solidFill>
                  <a:schemeClr val="accent1">
                    <a:lumMod val="75000"/>
                  </a:schemeClr>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dirty="0" err="1"/>
              <a:t>Firstname</a:t>
            </a:r>
            <a:r>
              <a:rPr lang="en-US" dirty="0"/>
              <a:t> </a:t>
            </a:r>
            <a:r>
              <a:rPr lang="en-US" dirty="0" err="1"/>
              <a:t>Lastname</a:t>
            </a:r>
            <a:r>
              <a:rPr lang="en-US" dirty="0"/>
              <a:t>  |  Date  |  </a:t>
            </a:r>
            <a:r>
              <a:rPr lang="en-US" dirty="0" err="1"/>
              <a:t>first_last@jabil.com</a:t>
            </a:r>
            <a:endParaRPr lang="en-US" dirty="0"/>
          </a:p>
        </p:txBody>
      </p:sp>
      <p:pic>
        <p:nvPicPr>
          <p:cNvPr id="18" name="Picture 17">
            <a:extLst>
              <a:ext uri="{FF2B5EF4-FFF2-40B4-BE49-F238E27FC236}">
                <a16:creationId xmlns:a16="http://schemas.microsoft.com/office/drawing/2014/main" id="{AAD4D881-D44D-FFEA-079D-E7B6940B9447}"/>
              </a:ext>
            </a:extLst>
          </p:cNvPr>
          <p:cNvPicPr>
            <a:picLocks noChangeAspect="1"/>
          </p:cNvPicPr>
          <p:nvPr userDrawn="1"/>
        </p:nvPicPr>
        <p:blipFill>
          <a:blip r:embed="rId3"/>
          <a:stretch>
            <a:fillRect/>
          </a:stretch>
        </p:blipFill>
        <p:spPr>
          <a:xfrm>
            <a:off x="1163064" y="5821559"/>
            <a:ext cx="2355702" cy="412925"/>
          </a:xfrm>
          <a:prstGeom prst="rect">
            <a:avLst/>
          </a:prstGeom>
        </p:spPr>
      </p:pic>
      <p:sp>
        <p:nvSpPr>
          <p:cNvPr id="19" name="Text Placeholder 3">
            <a:extLst>
              <a:ext uri="{FF2B5EF4-FFF2-40B4-BE49-F238E27FC236}">
                <a16:creationId xmlns:a16="http://schemas.microsoft.com/office/drawing/2014/main" id="{9CDE14C1-16C8-4365-D489-F4B4493DA1F6}"/>
              </a:ext>
            </a:extLst>
          </p:cNvPr>
          <p:cNvSpPr>
            <a:spLocks noGrp="1"/>
          </p:cNvSpPr>
          <p:nvPr>
            <p:ph type="body" sz="quarter" idx="13" hasCustomPrompt="1"/>
          </p:nvPr>
        </p:nvSpPr>
        <p:spPr>
          <a:xfrm>
            <a:off x="1052514" y="333273"/>
            <a:ext cx="4754259" cy="431035"/>
          </a:xfrm>
        </p:spPr>
        <p:txBody>
          <a:bodyPr lIns="0" tIns="0" rIns="0" bIns="0">
            <a:normAutofit/>
          </a:bodyPr>
          <a:lstStyle>
            <a:lvl1pPr marL="0" indent="0" algn="r">
              <a:spcBef>
                <a:spcPts val="0"/>
              </a:spcBef>
              <a:buNone/>
              <a:defRPr sz="1400" cap="all" spc="80" baseline="0">
                <a:solidFill>
                  <a:schemeClr val="accent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add division, sector or Functional Area</a:t>
            </a:r>
          </a:p>
        </p:txBody>
      </p:sp>
      <p:cxnSp>
        <p:nvCxnSpPr>
          <p:cNvPr id="20" name="Straight Connector 19">
            <a:extLst>
              <a:ext uri="{FF2B5EF4-FFF2-40B4-BE49-F238E27FC236}">
                <a16:creationId xmlns:a16="http://schemas.microsoft.com/office/drawing/2014/main" id="{BE2929A1-C569-4804-87CF-A7991EC0E30E}"/>
              </a:ext>
            </a:extLst>
          </p:cNvPr>
          <p:cNvCxnSpPr>
            <a:cxnSpLocks/>
          </p:cNvCxnSpPr>
          <p:nvPr userDrawn="1"/>
        </p:nvCxnSpPr>
        <p:spPr>
          <a:xfrm>
            <a:off x="1163064" y="3158314"/>
            <a:ext cx="1415182"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2203909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Slide - Employees">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BC6ABB0-7AEC-1482-6FC9-247F12776228}"/>
              </a:ext>
            </a:extLst>
          </p:cNvPr>
          <p:cNvPicPr>
            <a:picLocks noChangeAspect="1"/>
          </p:cNvPicPr>
          <p:nvPr userDrawn="1"/>
        </p:nvPicPr>
        <p:blipFill rotWithShape="1">
          <a:blip r:embed="rId2"/>
          <a:srcRect l="22500" r="-22500" b="15541"/>
          <a:stretch/>
        </p:blipFill>
        <p:spPr>
          <a:xfrm>
            <a:off x="2756573" y="0"/>
            <a:ext cx="12192000" cy="6858000"/>
          </a:xfrm>
          <a:prstGeom prst="rect">
            <a:avLst/>
          </a:prstGeom>
        </p:spPr>
      </p:pic>
      <p:pic>
        <p:nvPicPr>
          <p:cNvPr id="3" name="Picture 2">
            <a:extLst>
              <a:ext uri="{FF2B5EF4-FFF2-40B4-BE49-F238E27FC236}">
                <a16:creationId xmlns:a16="http://schemas.microsoft.com/office/drawing/2014/main" id="{C3BD7449-9CAA-DBC1-B78B-03CA985FA0BA}"/>
              </a:ext>
            </a:extLst>
          </p:cNvPr>
          <p:cNvPicPr>
            <a:picLocks noChangeAspect="1"/>
          </p:cNvPicPr>
          <p:nvPr userDrawn="1"/>
        </p:nvPicPr>
        <p:blipFill rotWithShape="1">
          <a:blip r:embed="rId2"/>
          <a:srcRect l="17831" t="4501" r="-13330" b="14841"/>
          <a:stretch/>
        </p:blipFill>
        <p:spPr>
          <a:xfrm>
            <a:off x="0" y="0"/>
            <a:ext cx="12192000" cy="6858000"/>
          </a:xfrm>
          <a:prstGeom prst="rect">
            <a:avLst/>
          </a:prstGeom>
        </p:spPr>
      </p:pic>
      <p:sp>
        <p:nvSpPr>
          <p:cNvPr id="2" name="Freeform 1">
            <a:extLst>
              <a:ext uri="{FF2B5EF4-FFF2-40B4-BE49-F238E27FC236}">
                <a16:creationId xmlns:a16="http://schemas.microsoft.com/office/drawing/2014/main" id="{8CE3CF9E-01E6-1EAC-D565-4C2D51EA1F14}"/>
              </a:ext>
            </a:extLst>
          </p:cNvPr>
          <p:cNvSpPr/>
          <p:nvPr userDrawn="1"/>
        </p:nvSpPr>
        <p:spPr>
          <a:xfrm flipH="1">
            <a:off x="5913192" y="-4151"/>
            <a:ext cx="5800117" cy="6862150"/>
          </a:xfrm>
          <a:custGeom>
            <a:avLst/>
            <a:gdLst>
              <a:gd name="connsiteX0" fmla="*/ 5445059 w 5776857"/>
              <a:gd name="connsiteY0" fmla="*/ 6862150 h 6862150"/>
              <a:gd name="connsiteX1" fmla="*/ 2111942 w 5776857"/>
              <a:gd name="connsiteY1" fmla="*/ 6862150 h 6862150"/>
              <a:gd name="connsiteX2" fmla="*/ 2111942 w 5776857"/>
              <a:gd name="connsiteY2" fmla="*/ 6862149 h 6862150"/>
              <a:gd name="connsiteX3" fmla="*/ 0 w 5776857"/>
              <a:gd name="connsiteY3" fmla="*/ 6862149 h 6862150"/>
              <a:gd name="connsiteX4" fmla="*/ 0 w 5776857"/>
              <a:gd name="connsiteY4" fmla="*/ 0 h 6862150"/>
              <a:gd name="connsiteX5" fmla="*/ 5776857 w 5776857"/>
              <a:gd name="connsiteY5" fmla="*/ 0 h 6862150"/>
              <a:gd name="connsiteX6" fmla="*/ 5776857 w 5776857"/>
              <a:gd name="connsiteY6" fmla="*/ 6862149 h 6862150"/>
              <a:gd name="connsiteX7" fmla="*/ 5445059 w 5776857"/>
              <a:gd name="connsiteY7" fmla="*/ 6862149 h 6862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76857" h="6862150">
                <a:moveTo>
                  <a:pt x="5445059" y="6862150"/>
                </a:moveTo>
                <a:lnTo>
                  <a:pt x="2111942" y="6862150"/>
                </a:lnTo>
                <a:lnTo>
                  <a:pt x="2111942" y="6862149"/>
                </a:lnTo>
                <a:lnTo>
                  <a:pt x="0" y="6862149"/>
                </a:lnTo>
                <a:lnTo>
                  <a:pt x="0" y="0"/>
                </a:lnTo>
                <a:lnTo>
                  <a:pt x="5776857" y="0"/>
                </a:lnTo>
                <a:lnTo>
                  <a:pt x="5776857" y="6862149"/>
                </a:lnTo>
                <a:lnTo>
                  <a:pt x="5445059" y="6862149"/>
                </a:lnTo>
                <a:close/>
              </a:path>
            </a:pathLst>
          </a:custGeom>
          <a:gradFill flip="none" rotWithShape="1">
            <a:gsLst>
              <a:gs pos="64000">
                <a:srgbClr val="00345A"/>
              </a:gs>
              <a:gs pos="0">
                <a:schemeClr val="tx2"/>
              </a:gs>
              <a:gs pos="98000">
                <a:schemeClr val="accent5"/>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solidFill>
                <a:schemeClr val="accent3"/>
              </a:solidFill>
              <a:latin typeface="Grandview" panose="020B0502040204020203" pitchFamily="34" charset="0"/>
            </a:endParaRPr>
          </a:p>
        </p:txBody>
      </p:sp>
      <p:sp>
        <p:nvSpPr>
          <p:cNvPr id="13" name="Freeform 12">
            <a:extLst>
              <a:ext uri="{FF2B5EF4-FFF2-40B4-BE49-F238E27FC236}">
                <a16:creationId xmlns:a16="http://schemas.microsoft.com/office/drawing/2014/main" id="{FDDF622D-17AF-4824-4543-48ED888BC9CB}"/>
              </a:ext>
            </a:extLst>
          </p:cNvPr>
          <p:cNvSpPr/>
          <p:nvPr userDrawn="1"/>
        </p:nvSpPr>
        <p:spPr>
          <a:xfrm flipH="1">
            <a:off x="5913192" y="-4763"/>
            <a:ext cx="242430" cy="5527061"/>
          </a:xfrm>
          <a:custGeom>
            <a:avLst/>
            <a:gdLst>
              <a:gd name="connsiteX0" fmla="*/ 0 w 242430"/>
              <a:gd name="connsiteY0" fmla="*/ 0 h 5527061"/>
              <a:gd name="connsiteX1" fmla="*/ 242430 w 242430"/>
              <a:gd name="connsiteY1" fmla="*/ 0 h 5527061"/>
              <a:gd name="connsiteX2" fmla="*/ 242430 w 242430"/>
              <a:gd name="connsiteY2" fmla="*/ 5527061 h 5527061"/>
              <a:gd name="connsiteX3" fmla="*/ 1 w 242430"/>
              <a:gd name="connsiteY3" fmla="*/ 5388401 h 5527061"/>
              <a:gd name="connsiteX4" fmla="*/ 0 w 242430"/>
              <a:gd name="connsiteY4" fmla="*/ 5388400 h 5527061"/>
              <a:gd name="connsiteX5" fmla="*/ 1 w 242430"/>
              <a:gd name="connsiteY5" fmla="*/ 5388400 h 5527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2430" h="5527061">
                <a:moveTo>
                  <a:pt x="0" y="0"/>
                </a:moveTo>
                <a:lnTo>
                  <a:pt x="242430" y="0"/>
                </a:lnTo>
                <a:lnTo>
                  <a:pt x="242430" y="5527061"/>
                </a:lnTo>
                <a:lnTo>
                  <a:pt x="1" y="5388401"/>
                </a:lnTo>
                <a:lnTo>
                  <a:pt x="0" y="5388400"/>
                </a:lnTo>
                <a:lnTo>
                  <a:pt x="1" y="5388400"/>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12" name="Freeform 11">
            <a:extLst>
              <a:ext uri="{FF2B5EF4-FFF2-40B4-BE49-F238E27FC236}">
                <a16:creationId xmlns:a16="http://schemas.microsoft.com/office/drawing/2014/main" id="{046BD54C-DDB1-56B9-BFD0-A0721DC3272C}"/>
              </a:ext>
            </a:extLst>
          </p:cNvPr>
          <p:cNvSpPr/>
          <p:nvPr userDrawn="1"/>
        </p:nvSpPr>
        <p:spPr>
          <a:xfrm rot="10800000" flipH="1">
            <a:off x="11467218" y="1328845"/>
            <a:ext cx="246091" cy="5529155"/>
          </a:xfrm>
          <a:custGeom>
            <a:avLst/>
            <a:gdLst>
              <a:gd name="connsiteX0" fmla="*/ 246091 w 246091"/>
              <a:gd name="connsiteY0" fmla="*/ 5529155 h 5529155"/>
              <a:gd name="connsiteX1" fmla="*/ 1 w 246091"/>
              <a:gd name="connsiteY1" fmla="*/ 5388401 h 5529155"/>
              <a:gd name="connsiteX2" fmla="*/ 0 w 246091"/>
              <a:gd name="connsiteY2" fmla="*/ 5388400 h 5529155"/>
              <a:gd name="connsiteX3" fmla="*/ 1 w 246091"/>
              <a:gd name="connsiteY3" fmla="*/ 5388400 h 5529155"/>
              <a:gd name="connsiteX4" fmla="*/ 0 w 246091"/>
              <a:gd name="connsiteY4" fmla="*/ 0 h 5529155"/>
              <a:gd name="connsiteX5" fmla="*/ 246091 w 246091"/>
              <a:gd name="connsiteY5" fmla="*/ 0 h 55291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6091" h="5529155">
                <a:moveTo>
                  <a:pt x="246091" y="5529155"/>
                </a:moveTo>
                <a:lnTo>
                  <a:pt x="1" y="5388401"/>
                </a:lnTo>
                <a:lnTo>
                  <a:pt x="0" y="5388400"/>
                </a:lnTo>
                <a:lnTo>
                  <a:pt x="1" y="5388400"/>
                </a:lnTo>
                <a:lnTo>
                  <a:pt x="0" y="0"/>
                </a:lnTo>
                <a:lnTo>
                  <a:pt x="246091" y="0"/>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39" name="Title 1">
            <a:extLst>
              <a:ext uri="{FF2B5EF4-FFF2-40B4-BE49-F238E27FC236}">
                <a16:creationId xmlns:a16="http://schemas.microsoft.com/office/drawing/2014/main" id="{609DE6F5-77C5-0844-9A50-09589D9935B7}"/>
              </a:ext>
            </a:extLst>
          </p:cNvPr>
          <p:cNvSpPr>
            <a:spLocks noGrp="1"/>
          </p:cNvSpPr>
          <p:nvPr userDrawn="1">
            <p:ph type="ctrTitle" hasCustomPrompt="1"/>
          </p:nvPr>
        </p:nvSpPr>
        <p:spPr>
          <a:xfrm>
            <a:off x="6475444" y="829978"/>
            <a:ext cx="4516745" cy="2184901"/>
          </a:xfrm>
        </p:spPr>
        <p:txBody>
          <a:bodyPr anchor="b">
            <a:noAutofit/>
          </a:bodyPr>
          <a:lstStyle>
            <a:lvl1pPr algn="l">
              <a:defRPr sz="3600" b="0" i="0" cap="none" spc="50" baseline="0">
                <a:solidFill>
                  <a:schemeClr val="bg1"/>
                </a:solidFill>
              </a:defRPr>
            </a:lvl1pPr>
          </a:lstStyle>
          <a:p>
            <a:r>
              <a:rPr lang="en-US" dirty="0"/>
              <a:t>Click to Add </a:t>
            </a:r>
            <a:br>
              <a:rPr lang="en-US" dirty="0"/>
            </a:br>
            <a:r>
              <a:rPr lang="en-US" dirty="0"/>
              <a:t>Cover Title</a:t>
            </a:r>
          </a:p>
        </p:txBody>
      </p:sp>
      <p:sp>
        <p:nvSpPr>
          <p:cNvPr id="40" name="Subtitle 2">
            <a:extLst>
              <a:ext uri="{FF2B5EF4-FFF2-40B4-BE49-F238E27FC236}">
                <a16:creationId xmlns:a16="http://schemas.microsoft.com/office/drawing/2014/main" id="{235A6360-6987-8540-B66F-648FB7EAB577}"/>
              </a:ext>
            </a:extLst>
          </p:cNvPr>
          <p:cNvSpPr>
            <a:spLocks noGrp="1"/>
          </p:cNvSpPr>
          <p:nvPr userDrawn="1">
            <p:ph type="subTitle" idx="1" hasCustomPrompt="1"/>
          </p:nvPr>
        </p:nvSpPr>
        <p:spPr>
          <a:xfrm>
            <a:off x="6475444" y="3301749"/>
            <a:ext cx="4516745" cy="1034517"/>
          </a:xfrm>
        </p:spPr>
        <p:txBody>
          <a:bodyPr>
            <a:noAutofit/>
          </a:bodyPr>
          <a:lstStyle>
            <a:lvl1pPr marL="0" indent="0" algn="l">
              <a:lnSpc>
                <a:spcPct val="100000"/>
              </a:lnSpc>
              <a:spcBef>
                <a:spcPts val="0"/>
              </a:spcBef>
              <a:buNone/>
              <a:defRPr sz="1800" b="0" cap="none" spc="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Add Subtitle</a:t>
            </a:r>
          </a:p>
        </p:txBody>
      </p:sp>
      <p:sp>
        <p:nvSpPr>
          <p:cNvPr id="41" name="Text Placeholder 14">
            <a:extLst>
              <a:ext uri="{FF2B5EF4-FFF2-40B4-BE49-F238E27FC236}">
                <a16:creationId xmlns:a16="http://schemas.microsoft.com/office/drawing/2014/main" id="{3486A5C8-1B30-7A43-87C5-F75D13951F4A}"/>
              </a:ext>
            </a:extLst>
          </p:cNvPr>
          <p:cNvSpPr>
            <a:spLocks noGrp="1"/>
          </p:cNvSpPr>
          <p:nvPr userDrawn="1">
            <p:ph type="body" sz="quarter" idx="10" hasCustomPrompt="1"/>
          </p:nvPr>
        </p:nvSpPr>
        <p:spPr>
          <a:xfrm>
            <a:off x="6475444" y="4367032"/>
            <a:ext cx="4516745" cy="487258"/>
          </a:xfrm>
        </p:spPr>
        <p:txBody>
          <a:bodyPr anchor="b">
            <a:normAutofit/>
          </a:bodyPr>
          <a:lstStyle>
            <a:lvl1pPr marL="0" indent="0" algn="l">
              <a:lnSpc>
                <a:spcPct val="100000"/>
              </a:lnSpc>
              <a:spcBef>
                <a:spcPts val="0"/>
              </a:spcBef>
              <a:spcAft>
                <a:spcPts val="200"/>
              </a:spcAft>
              <a:buFontTx/>
              <a:buNone/>
              <a:defRPr sz="1100" cap="none" spc="50" baseline="0">
                <a:solidFill>
                  <a:schemeClr val="accent1">
                    <a:lumMod val="75000"/>
                  </a:schemeClr>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dirty="0" err="1"/>
              <a:t>Firstname</a:t>
            </a:r>
            <a:r>
              <a:rPr lang="en-US" dirty="0"/>
              <a:t> </a:t>
            </a:r>
            <a:r>
              <a:rPr lang="en-US" dirty="0" err="1"/>
              <a:t>Lastname</a:t>
            </a:r>
            <a:r>
              <a:rPr lang="en-US" dirty="0"/>
              <a:t>  |  Date  |  </a:t>
            </a:r>
            <a:r>
              <a:rPr lang="en-US" dirty="0" err="1"/>
              <a:t>first_last@jabil.com</a:t>
            </a:r>
            <a:endParaRPr lang="en-US" dirty="0"/>
          </a:p>
        </p:txBody>
      </p:sp>
      <p:pic>
        <p:nvPicPr>
          <p:cNvPr id="8" name="Picture 7">
            <a:extLst>
              <a:ext uri="{FF2B5EF4-FFF2-40B4-BE49-F238E27FC236}">
                <a16:creationId xmlns:a16="http://schemas.microsoft.com/office/drawing/2014/main" id="{A941375E-B4A0-7CB6-DD25-C37FFC0B328D}"/>
              </a:ext>
            </a:extLst>
          </p:cNvPr>
          <p:cNvPicPr>
            <a:picLocks noChangeAspect="1"/>
          </p:cNvPicPr>
          <p:nvPr userDrawn="1"/>
        </p:nvPicPr>
        <p:blipFill>
          <a:blip r:embed="rId3"/>
          <a:stretch>
            <a:fillRect/>
          </a:stretch>
        </p:blipFill>
        <p:spPr>
          <a:xfrm>
            <a:off x="6585994" y="5821559"/>
            <a:ext cx="2355702" cy="412925"/>
          </a:xfrm>
          <a:prstGeom prst="rect">
            <a:avLst/>
          </a:prstGeom>
        </p:spPr>
      </p:pic>
      <p:sp>
        <p:nvSpPr>
          <p:cNvPr id="4" name="Text Placeholder 3">
            <a:extLst>
              <a:ext uri="{FF2B5EF4-FFF2-40B4-BE49-F238E27FC236}">
                <a16:creationId xmlns:a16="http://schemas.microsoft.com/office/drawing/2014/main" id="{DAFA9B11-0DA5-0E2F-95F3-D3C3EEBF639A}"/>
              </a:ext>
            </a:extLst>
          </p:cNvPr>
          <p:cNvSpPr>
            <a:spLocks noGrp="1"/>
          </p:cNvSpPr>
          <p:nvPr userDrawn="1">
            <p:ph type="body" sz="quarter" idx="13" hasCustomPrompt="1"/>
          </p:nvPr>
        </p:nvSpPr>
        <p:spPr>
          <a:xfrm>
            <a:off x="6475444" y="333273"/>
            <a:ext cx="4754259" cy="431035"/>
          </a:xfrm>
        </p:spPr>
        <p:txBody>
          <a:bodyPr lIns="0" tIns="0" rIns="0" bIns="0">
            <a:normAutofit/>
          </a:bodyPr>
          <a:lstStyle>
            <a:lvl1pPr marL="0" indent="0" algn="r">
              <a:spcBef>
                <a:spcPts val="0"/>
              </a:spcBef>
              <a:buNone/>
              <a:defRPr sz="1400" cap="all" spc="80" baseline="0">
                <a:solidFill>
                  <a:schemeClr val="accent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add division, sector or Functional Area</a:t>
            </a:r>
          </a:p>
        </p:txBody>
      </p:sp>
      <p:cxnSp>
        <p:nvCxnSpPr>
          <p:cNvPr id="10" name="Straight Connector 9">
            <a:extLst>
              <a:ext uri="{FF2B5EF4-FFF2-40B4-BE49-F238E27FC236}">
                <a16:creationId xmlns:a16="http://schemas.microsoft.com/office/drawing/2014/main" id="{9D7A3A36-EDB8-F1AE-006B-4F7C34E1557F}"/>
              </a:ext>
            </a:extLst>
          </p:cNvPr>
          <p:cNvCxnSpPr>
            <a:cxnSpLocks/>
          </p:cNvCxnSpPr>
          <p:nvPr userDrawn="1"/>
        </p:nvCxnSpPr>
        <p:spPr>
          <a:xfrm>
            <a:off x="6585994" y="3158314"/>
            <a:ext cx="1415182"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9890471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5" name="Picture Placeholder 5">
            <a:extLst>
              <a:ext uri="{FF2B5EF4-FFF2-40B4-BE49-F238E27FC236}">
                <a16:creationId xmlns:a16="http://schemas.microsoft.com/office/drawing/2014/main" id="{00A357B3-6B85-74DA-DED6-3B40CAB6A1A3}"/>
              </a:ext>
            </a:extLst>
          </p:cNvPr>
          <p:cNvSpPr>
            <a:spLocks noGrp="1"/>
          </p:cNvSpPr>
          <p:nvPr>
            <p:ph type="pic" sz="quarter" idx="12" hasCustomPrompt="1"/>
          </p:nvPr>
        </p:nvSpPr>
        <p:spPr>
          <a:xfrm>
            <a:off x="0" y="-4763"/>
            <a:ext cx="12192000" cy="6862763"/>
          </a:xfrm>
          <a:custGeom>
            <a:avLst/>
            <a:gdLst>
              <a:gd name="connsiteX0" fmla="*/ 6246326 w 12192000"/>
              <a:gd name="connsiteY0" fmla="*/ 612 h 6862763"/>
              <a:gd name="connsiteX1" fmla="*/ 6246326 w 12192000"/>
              <a:gd name="connsiteY1" fmla="*/ 613 h 6862763"/>
              <a:gd name="connsiteX2" fmla="*/ 5913192 w 12192000"/>
              <a:gd name="connsiteY2" fmla="*/ 613 h 6862763"/>
              <a:gd name="connsiteX3" fmla="*/ 5913192 w 12192000"/>
              <a:gd name="connsiteY3" fmla="*/ 6862762 h 6862763"/>
              <a:gd name="connsiteX4" fmla="*/ 11713310 w 12192000"/>
              <a:gd name="connsiteY4" fmla="*/ 6862762 h 6862763"/>
              <a:gd name="connsiteX5" fmla="*/ 11713310 w 12192000"/>
              <a:gd name="connsiteY5" fmla="*/ 613 h 6862763"/>
              <a:gd name="connsiteX6" fmla="*/ 9592864 w 12192000"/>
              <a:gd name="connsiteY6" fmla="*/ 613 h 6862763"/>
              <a:gd name="connsiteX7" fmla="*/ 9592864 w 12192000"/>
              <a:gd name="connsiteY7" fmla="*/ 612 h 6862763"/>
              <a:gd name="connsiteX8" fmla="*/ 0 w 12192000"/>
              <a:gd name="connsiteY8" fmla="*/ 0 h 6862763"/>
              <a:gd name="connsiteX9" fmla="*/ 12192000 w 12192000"/>
              <a:gd name="connsiteY9" fmla="*/ 0 h 6862763"/>
              <a:gd name="connsiteX10" fmla="*/ 12192000 w 12192000"/>
              <a:gd name="connsiteY10" fmla="*/ 6862763 h 6862763"/>
              <a:gd name="connsiteX11" fmla="*/ 0 w 12192000"/>
              <a:gd name="connsiteY11" fmla="*/ 6862763 h 6862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6862763">
                <a:moveTo>
                  <a:pt x="6246326" y="612"/>
                </a:moveTo>
                <a:lnTo>
                  <a:pt x="6246326" y="613"/>
                </a:lnTo>
                <a:lnTo>
                  <a:pt x="5913192" y="613"/>
                </a:lnTo>
                <a:lnTo>
                  <a:pt x="5913192" y="6862762"/>
                </a:lnTo>
                <a:lnTo>
                  <a:pt x="11713310" y="6862762"/>
                </a:lnTo>
                <a:lnTo>
                  <a:pt x="11713310" y="613"/>
                </a:lnTo>
                <a:lnTo>
                  <a:pt x="9592864" y="613"/>
                </a:lnTo>
                <a:lnTo>
                  <a:pt x="9592864" y="612"/>
                </a:lnTo>
                <a:close/>
                <a:moveTo>
                  <a:pt x="0" y="0"/>
                </a:moveTo>
                <a:lnTo>
                  <a:pt x="12192000" y="0"/>
                </a:lnTo>
                <a:lnTo>
                  <a:pt x="12192000" y="6862763"/>
                </a:lnTo>
                <a:lnTo>
                  <a:pt x="0" y="6862763"/>
                </a:lnTo>
                <a:close/>
              </a:path>
            </a:pathLst>
          </a:custGeom>
          <a:solidFill>
            <a:schemeClr val="bg1">
              <a:lumMod val="95000"/>
            </a:schemeClr>
          </a:solidFill>
        </p:spPr>
        <p:txBody>
          <a:bodyPr wrap="square" lIns="914400" rIns="7315200" anchor="ctr">
            <a:noAutofit/>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baseline="0">
                <a:solidFill>
                  <a:schemeClr val="tx1"/>
                </a:solidFill>
              </a:defRPr>
            </a:lvl1pPr>
          </a:lstStyle>
          <a:p>
            <a:r>
              <a:rPr lang="en-US" dirty="0"/>
              <a:t>To customize this cover with your own  image, drag the image into this box or click the image icon in the center of this slide.</a:t>
            </a:r>
            <a:br>
              <a:rPr lang="en-US" dirty="0"/>
            </a:br>
            <a:br>
              <a:rPr lang="en-US" dirty="0"/>
            </a:br>
            <a:r>
              <a:rPr lang="en-US" dirty="0"/>
              <a:t>Our Cover Library contains 150+ covers </a:t>
            </a:r>
            <a:br>
              <a:rPr lang="en-US" dirty="0"/>
            </a:br>
            <a:r>
              <a:rPr lang="en-US" dirty="0"/>
              <a:t>for Jabil’s capabilities, markets and business needs. (link in Notes below)</a:t>
            </a:r>
          </a:p>
        </p:txBody>
      </p:sp>
      <p:sp>
        <p:nvSpPr>
          <p:cNvPr id="2" name="Freeform 1">
            <a:extLst>
              <a:ext uri="{FF2B5EF4-FFF2-40B4-BE49-F238E27FC236}">
                <a16:creationId xmlns:a16="http://schemas.microsoft.com/office/drawing/2014/main" id="{8CE3CF9E-01E6-1EAC-D565-4C2D51EA1F14}"/>
              </a:ext>
            </a:extLst>
          </p:cNvPr>
          <p:cNvSpPr/>
          <p:nvPr userDrawn="1"/>
        </p:nvSpPr>
        <p:spPr>
          <a:xfrm flipH="1">
            <a:off x="5913192" y="-4151"/>
            <a:ext cx="5800117" cy="6862150"/>
          </a:xfrm>
          <a:custGeom>
            <a:avLst/>
            <a:gdLst>
              <a:gd name="connsiteX0" fmla="*/ 5445059 w 5776857"/>
              <a:gd name="connsiteY0" fmla="*/ 6862150 h 6862150"/>
              <a:gd name="connsiteX1" fmla="*/ 2111942 w 5776857"/>
              <a:gd name="connsiteY1" fmla="*/ 6862150 h 6862150"/>
              <a:gd name="connsiteX2" fmla="*/ 2111942 w 5776857"/>
              <a:gd name="connsiteY2" fmla="*/ 6862149 h 6862150"/>
              <a:gd name="connsiteX3" fmla="*/ 0 w 5776857"/>
              <a:gd name="connsiteY3" fmla="*/ 6862149 h 6862150"/>
              <a:gd name="connsiteX4" fmla="*/ 0 w 5776857"/>
              <a:gd name="connsiteY4" fmla="*/ 0 h 6862150"/>
              <a:gd name="connsiteX5" fmla="*/ 5776857 w 5776857"/>
              <a:gd name="connsiteY5" fmla="*/ 0 h 6862150"/>
              <a:gd name="connsiteX6" fmla="*/ 5776857 w 5776857"/>
              <a:gd name="connsiteY6" fmla="*/ 6862149 h 6862150"/>
              <a:gd name="connsiteX7" fmla="*/ 5445059 w 5776857"/>
              <a:gd name="connsiteY7" fmla="*/ 6862149 h 6862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76857" h="6862150">
                <a:moveTo>
                  <a:pt x="5445059" y="6862150"/>
                </a:moveTo>
                <a:lnTo>
                  <a:pt x="2111942" y="6862150"/>
                </a:lnTo>
                <a:lnTo>
                  <a:pt x="2111942" y="6862149"/>
                </a:lnTo>
                <a:lnTo>
                  <a:pt x="0" y="6862149"/>
                </a:lnTo>
                <a:lnTo>
                  <a:pt x="0" y="0"/>
                </a:lnTo>
                <a:lnTo>
                  <a:pt x="5776857" y="0"/>
                </a:lnTo>
                <a:lnTo>
                  <a:pt x="5776857" y="6862149"/>
                </a:lnTo>
                <a:lnTo>
                  <a:pt x="5445059" y="6862149"/>
                </a:lnTo>
                <a:close/>
              </a:path>
            </a:pathLst>
          </a:custGeom>
          <a:gradFill flip="none" rotWithShape="1">
            <a:gsLst>
              <a:gs pos="64000">
                <a:srgbClr val="00345A"/>
              </a:gs>
              <a:gs pos="0">
                <a:schemeClr val="tx2"/>
              </a:gs>
              <a:gs pos="98000">
                <a:schemeClr val="accent5"/>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solidFill>
                <a:schemeClr val="accent3"/>
              </a:solidFill>
              <a:latin typeface="Grandview" panose="020B0502040204020203" pitchFamily="34" charset="0"/>
            </a:endParaRPr>
          </a:p>
        </p:txBody>
      </p:sp>
      <p:sp>
        <p:nvSpPr>
          <p:cNvPr id="13" name="Freeform 12">
            <a:extLst>
              <a:ext uri="{FF2B5EF4-FFF2-40B4-BE49-F238E27FC236}">
                <a16:creationId xmlns:a16="http://schemas.microsoft.com/office/drawing/2014/main" id="{FDDF622D-17AF-4824-4543-48ED888BC9CB}"/>
              </a:ext>
            </a:extLst>
          </p:cNvPr>
          <p:cNvSpPr/>
          <p:nvPr userDrawn="1"/>
        </p:nvSpPr>
        <p:spPr>
          <a:xfrm flipH="1">
            <a:off x="5913192" y="-4763"/>
            <a:ext cx="242430" cy="5527061"/>
          </a:xfrm>
          <a:custGeom>
            <a:avLst/>
            <a:gdLst>
              <a:gd name="connsiteX0" fmla="*/ 0 w 242430"/>
              <a:gd name="connsiteY0" fmla="*/ 0 h 5527061"/>
              <a:gd name="connsiteX1" fmla="*/ 242430 w 242430"/>
              <a:gd name="connsiteY1" fmla="*/ 0 h 5527061"/>
              <a:gd name="connsiteX2" fmla="*/ 242430 w 242430"/>
              <a:gd name="connsiteY2" fmla="*/ 5527061 h 5527061"/>
              <a:gd name="connsiteX3" fmla="*/ 1 w 242430"/>
              <a:gd name="connsiteY3" fmla="*/ 5388401 h 5527061"/>
              <a:gd name="connsiteX4" fmla="*/ 0 w 242430"/>
              <a:gd name="connsiteY4" fmla="*/ 5388400 h 5527061"/>
              <a:gd name="connsiteX5" fmla="*/ 1 w 242430"/>
              <a:gd name="connsiteY5" fmla="*/ 5388400 h 5527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2430" h="5527061">
                <a:moveTo>
                  <a:pt x="0" y="0"/>
                </a:moveTo>
                <a:lnTo>
                  <a:pt x="242430" y="0"/>
                </a:lnTo>
                <a:lnTo>
                  <a:pt x="242430" y="5527061"/>
                </a:lnTo>
                <a:lnTo>
                  <a:pt x="1" y="5388401"/>
                </a:lnTo>
                <a:lnTo>
                  <a:pt x="0" y="5388400"/>
                </a:lnTo>
                <a:lnTo>
                  <a:pt x="1" y="5388400"/>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12" name="Freeform 11">
            <a:extLst>
              <a:ext uri="{FF2B5EF4-FFF2-40B4-BE49-F238E27FC236}">
                <a16:creationId xmlns:a16="http://schemas.microsoft.com/office/drawing/2014/main" id="{046BD54C-DDB1-56B9-BFD0-A0721DC3272C}"/>
              </a:ext>
            </a:extLst>
          </p:cNvPr>
          <p:cNvSpPr/>
          <p:nvPr userDrawn="1"/>
        </p:nvSpPr>
        <p:spPr>
          <a:xfrm rot="10800000" flipH="1">
            <a:off x="11467218" y="1328845"/>
            <a:ext cx="246091" cy="5529155"/>
          </a:xfrm>
          <a:custGeom>
            <a:avLst/>
            <a:gdLst>
              <a:gd name="connsiteX0" fmla="*/ 246091 w 246091"/>
              <a:gd name="connsiteY0" fmla="*/ 5529155 h 5529155"/>
              <a:gd name="connsiteX1" fmla="*/ 1 w 246091"/>
              <a:gd name="connsiteY1" fmla="*/ 5388401 h 5529155"/>
              <a:gd name="connsiteX2" fmla="*/ 0 w 246091"/>
              <a:gd name="connsiteY2" fmla="*/ 5388400 h 5529155"/>
              <a:gd name="connsiteX3" fmla="*/ 1 w 246091"/>
              <a:gd name="connsiteY3" fmla="*/ 5388400 h 5529155"/>
              <a:gd name="connsiteX4" fmla="*/ 0 w 246091"/>
              <a:gd name="connsiteY4" fmla="*/ 0 h 5529155"/>
              <a:gd name="connsiteX5" fmla="*/ 246091 w 246091"/>
              <a:gd name="connsiteY5" fmla="*/ 0 h 55291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6091" h="5529155">
                <a:moveTo>
                  <a:pt x="246091" y="5529155"/>
                </a:moveTo>
                <a:lnTo>
                  <a:pt x="1" y="5388401"/>
                </a:lnTo>
                <a:lnTo>
                  <a:pt x="0" y="5388400"/>
                </a:lnTo>
                <a:lnTo>
                  <a:pt x="1" y="5388400"/>
                </a:lnTo>
                <a:lnTo>
                  <a:pt x="0" y="0"/>
                </a:lnTo>
                <a:lnTo>
                  <a:pt x="246091" y="0"/>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39" name="Title 1">
            <a:extLst>
              <a:ext uri="{FF2B5EF4-FFF2-40B4-BE49-F238E27FC236}">
                <a16:creationId xmlns:a16="http://schemas.microsoft.com/office/drawing/2014/main" id="{609DE6F5-77C5-0844-9A50-09589D9935B7}"/>
              </a:ext>
            </a:extLst>
          </p:cNvPr>
          <p:cNvSpPr>
            <a:spLocks noGrp="1"/>
          </p:cNvSpPr>
          <p:nvPr userDrawn="1">
            <p:ph type="ctrTitle" hasCustomPrompt="1"/>
          </p:nvPr>
        </p:nvSpPr>
        <p:spPr>
          <a:xfrm>
            <a:off x="6475444" y="829978"/>
            <a:ext cx="4516745" cy="2184901"/>
          </a:xfrm>
        </p:spPr>
        <p:txBody>
          <a:bodyPr anchor="b">
            <a:noAutofit/>
          </a:bodyPr>
          <a:lstStyle>
            <a:lvl1pPr algn="l">
              <a:defRPr sz="3600" b="0" i="0" cap="none" spc="50" baseline="0">
                <a:solidFill>
                  <a:schemeClr val="bg1"/>
                </a:solidFill>
              </a:defRPr>
            </a:lvl1pPr>
          </a:lstStyle>
          <a:p>
            <a:r>
              <a:rPr lang="en-US" dirty="0"/>
              <a:t>Click to Add </a:t>
            </a:r>
            <a:br>
              <a:rPr lang="en-US" dirty="0"/>
            </a:br>
            <a:r>
              <a:rPr lang="en-US" dirty="0"/>
              <a:t>Cover Title</a:t>
            </a:r>
          </a:p>
        </p:txBody>
      </p:sp>
      <p:sp>
        <p:nvSpPr>
          <p:cNvPr id="40" name="Subtitle 2">
            <a:extLst>
              <a:ext uri="{FF2B5EF4-FFF2-40B4-BE49-F238E27FC236}">
                <a16:creationId xmlns:a16="http://schemas.microsoft.com/office/drawing/2014/main" id="{235A6360-6987-8540-B66F-648FB7EAB577}"/>
              </a:ext>
            </a:extLst>
          </p:cNvPr>
          <p:cNvSpPr>
            <a:spLocks noGrp="1"/>
          </p:cNvSpPr>
          <p:nvPr userDrawn="1">
            <p:ph type="subTitle" idx="1" hasCustomPrompt="1"/>
          </p:nvPr>
        </p:nvSpPr>
        <p:spPr>
          <a:xfrm>
            <a:off x="6475444" y="3301749"/>
            <a:ext cx="4516745" cy="1034517"/>
          </a:xfrm>
        </p:spPr>
        <p:txBody>
          <a:bodyPr>
            <a:noAutofit/>
          </a:bodyPr>
          <a:lstStyle>
            <a:lvl1pPr marL="0" indent="0" algn="l">
              <a:lnSpc>
                <a:spcPct val="100000"/>
              </a:lnSpc>
              <a:spcBef>
                <a:spcPts val="0"/>
              </a:spcBef>
              <a:buNone/>
              <a:defRPr sz="1800" b="0" cap="none" spc="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Add Subtitle</a:t>
            </a:r>
          </a:p>
        </p:txBody>
      </p:sp>
      <p:sp>
        <p:nvSpPr>
          <p:cNvPr id="41" name="Text Placeholder 14">
            <a:extLst>
              <a:ext uri="{FF2B5EF4-FFF2-40B4-BE49-F238E27FC236}">
                <a16:creationId xmlns:a16="http://schemas.microsoft.com/office/drawing/2014/main" id="{3486A5C8-1B30-7A43-87C5-F75D13951F4A}"/>
              </a:ext>
            </a:extLst>
          </p:cNvPr>
          <p:cNvSpPr>
            <a:spLocks noGrp="1"/>
          </p:cNvSpPr>
          <p:nvPr userDrawn="1">
            <p:ph type="body" sz="quarter" idx="10" hasCustomPrompt="1"/>
          </p:nvPr>
        </p:nvSpPr>
        <p:spPr>
          <a:xfrm>
            <a:off x="6475444" y="4367032"/>
            <a:ext cx="4516745" cy="487258"/>
          </a:xfrm>
        </p:spPr>
        <p:txBody>
          <a:bodyPr anchor="b">
            <a:normAutofit/>
          </a:bodyPr>
          <a:lstStyle>
            <a:lvl1pPr marL="0" indent="0" algn="l">
              <a:lnSpc>
                <a:spcPct val="100000"/>
              </a:lnSpc>
              <a:spcBef>
                <a:spcPts val="0"/>
              </a:spcBef>
              <a:spcAft>
                <a:spcPts val="200"/>
              </a:spcAft>
              <a:buFontTx/>
              <a:buNone/>
              <a:defRPr sz="1100" cap="none" spc="50" baseline="0">
                <a:solidFill>
                  <a:schemeClr val="accent1">
                    <a:lumMod val="75000"/>
                  </a:schemeClr>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dirty="0" err="1"/>
              <a:t>Firstname</a:t>
            </a:r>
            <a:r>
              <a:rPr lang="en-US" dirty="0"/>
              <a:t> </a:t>
            </a:r>
            <a:r>
              <a:rPr lang="en-US" dirty="0" err="1"/>
              <a:t>Lastname</a:t>
            </a:r>
            <a:r>
              <a:rPr lang="en-US" dirty="0"/>
              <a:t>  |  Date  |  </a:t>
            </a:r>
            <a:r>
              <a:rPr lang="en-US" dirty="0" err="1"/>
              <a:t>first_last@jabil.com</a:t>
            </a:r>
            <a:endParaRPr lang="en-US" dirty="0"/>
          </a:p>
        </p:txBody>
      </p:sp>
      <p:pic>
        <p:nvPicPr>
          <p:cNvPr id="8" name="Picture 7">
            <a:extLst>
              <a:ext uri="{FF2B5EF4-FFF2-40B4-BE49-F238E27FC236}">
                <a16:creationId xmlns:a16="http://schemas.microsoft.com/office/drawing/2014/main" id="{A941375E-B4A0-7CB6-DD25-C37FFC0B328D}"/>
              </a:ext>
            </a:extLst>
          </p:cNvPr>
          <p:cNvPicPr>
            <a:picLocks noChangeAspect="1"/>
          </p:cNvPicPr>
          <p:nvPr userDrawn="1"/>
        </p:nvPicPr>
        <p:blipFill>
          <a:blip r:embed="rId2"/>
          <a:stretch>
            <a:fillRect/>
          </a:stretch>
        </p:blipFill>
        <p:spPr>
          <a:xfrm>
            <a:off x="6585994" y="5821559"/>
            <a:ext cx="2355702" cy="412925"/>
          </a:xfrm>
          <a:prstGeom prst="rect">
            <a:avLst/>
          </a:prstGeom>
        </p:spPr>
      </p:pic>
      <p:sp>
        <p:nvSpPr>
          <p:cNvPr id="4" name="Text Placeholder 3">
            <a:extLst>
              <a:ext uri="{FF2B5EF4-FFF2-40B4-BE49-F238E27FC236}">
                <a16:creationId xmlns:a16="http://schemas.microsoft.com/office/drawing/2014/main" id="{DAFA9B11-0DA5-0E2F-95F3-D3C3EEBF639A}"/>
              </a:ext>
            </a:extLst>
          </p:cNvPr>
          <p:cNvSpPr>
            <a:spLocks noGrp="1"/>
          </p:cNvSpPr>
          <p:nvPr userDrawn="1">
            <p:ph type="body" sz="quarter" idx="13" hasCustomPrompt="1"/>
          </p:nvPr>
        </p:nvSpPr>
        <p:spPr>
          <a:xfrm>
            <a:off x="6475444" y="333273"/>
            <a:ext cx="4754259" cy="431035"/>
          </a:xfrm>
        </p:spPr>
        <p:txBody>
          <a:bodyPr lIns="0" tIns="0" rIns="0" bIns="0">
            <a:normAutofit/>
          </a:bodyPr>
          <a:lstStyle>
            <a:lvl1pPr marL="0" indent="0" algn="r">
              <a:spcBef>
                <a:spcPts val="0"/>
              </a:spcBef>
              <a:buNone/>
              <a:defRPr sz="1400" cap="all" spc="80" baseline="0">
                <a:solidFill>
                  <a:schemeClr val="accent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add division, sector or Functional Area</a:t>
            </a:r>
          </a:p>
        </p:txBody>
      </p:sp>
      <p:cxnSp>
        <p:nvCxnSpPr>
          <p:cNvPr id="10" name="Straight Connector 9">
            <a:extLst>
              <a:ext uri="{FF2B5EF4-FFF2-40B4-BE49-F238E27FC236}">
                <a16:creationId xmlns:a16="http://schemas.microsoft.com/office/drawing/2014/main" id="{9D7A3A36-EDB8-F1AE-006B-4F7C34E1557F}"/>
              </a:ext>
            </a:extLst>
          </p:cNvPr>
          <p:cNvCxnSpPr>
            <a:cxnSpLocks/>
          </p:cNvCxnSpPr>
          <p:nvPr userDrawn="1"/>
        </p:nvCxnSpPr>
        <p:spPr>
          <a:xfrm>
            <a:off x="6585994" y="3158314"/>
            <a:ext cx="1415182"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4434934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le Slide - Alt">
    <p:spTree>
      <p:nvGrpSpPr>
        <p:cNvPr id="1" name=""/>
        <p:cNvGrpSpPr/>
        <p:nvPr/>
      </p:nvGrpSpPr>
      <p:grpSpPr>
        <a:xfrm>
          <a:off x="0" y="0"/>
          <a:ext cx="0" cy="0"/>
          <a:chOff x="0" y="0"/>
          <a:chExt cx="0" cy="0"/>
        </a:xfrm>
      </p:grpSpPr>
      <p:sp>
        <p:nvSpPr>
          <p:cNvPr id="2" name="Picture Placeholder 23">
            <a:extLst>
              <a:ext uri="{FF2B5EF4-FFF2-40B4-BE49-F238E27FC236}">
                <a16:creationId xmlns:a16="http://schemas.microsoft.com/office/drawing/2014/main" id="{37007B45-BE27-0B50-EDF0-78F19A5C19FB}"/>
              </a:ext>
            </a:extLst>
          </p:cNvPr>
          <p:cNvSpPr>
            <a:spLocks noGrp="1"/>
          </p:cNvSpPr>
          <p:nvPr>
            <p:ph type="pic" sz="quarter" idx="11" hasCustomPrompt="1"/>
          </p:nvPr>
        </p:nvSpPr>
        <p:spPr>
          <a:xfrm>
            <a:off x="1" y="-4763"/>
            <a:ext cx="12191999" cy="6862763"/>
          </a:xfrm>
          <a:custGeom>
            <a:avLst/>
            <a:gdLst>
              <a:gd name="connsiteX0" fmla="*/ 0 w 12191999"/>
              <a:gd name="connsiteY0" fmla="*/ 0 h 6862763"/>
              <a:gd name="connsiteX1" fmla="*/ 12191999 w 12191999"/>
              <a:gd name="connsiteY1" fmla="*/ 0 h 6862763"/>
              <a:gd name="connsiteX2" fmla="*/ 12191999 w 12191999"/>
              <a:gd name="connsiteY2" fmla="*/ 6862763 h 6862763"/>
              <a:gd name="connsiteX3" fmla="*/ 4735784 w 12191999"/>
              <a:gd name="connsiteY3" fmla="*/ 6862763 h 6862763"/>
              <a:gd name="connsiteX4" fmla="*/ 4735784 w 12191999"/>
              <a:gd name="connsiteY4" fmla="*/ 6862762 h 6862763"/>
              <a:gd name="connsiteX5" fmla="*/ 6278698 w 12191999"/>
              <a:gd name="connsiteY5" fmla="*/ 6862762 h 6862763"/>
              <a:gd name="connsiteX6" fmla="*/ 6278698 w 12191999"/>
              <a:gd name="connsiteY6" fmla="*/ 613 h 6862763"/>
              <a:gd name="connsiteX7" fmla="*/ 501841 w 12191999"/>
              <a:gd name="connsiteY7" fmla="*/ 613 h 6862763"/>
              <a:gd name="connsiteX8" fmla="*/ 501841 w 12191999"/>
              <a:gd name="connsiteY8" fmla="*/ 6862762 h 6862763"/>
              <a:gd name="connsiteX9" fmla="*/ 2477495 w 12191999"/>
              <a:gd name="connsiteY9" fmla="*/ 6862762 h 6862763"/>
              <a:gd name="connsiteX10" fmla="*/ 2477495 w 12191999"/>
              <a:gd name="connsiteY10" fmla="*/ 6862763 h 6862763"/>
              <a:gd name="connsiteX11" fmla="*/ 0 w 12191999"/>
              <a:gd name="connsiteY11" fmla="*/ 6862763 h 6862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1999" h="6862763">
                <a:moveTo>
                  <a:pt x="0" y="0"/>
                </a:moveTo>
                <a:lnTo>
                  <a:pt x="12191999" y="0"/>
                </a:lnTo>
                <a:lnTo>
                  <a:pt x="12191999" y="6862763"/>
                </a:lnTo>
                <a:lnTo>
                  <a:pt x="4735784" y="6862763"/>
                </a:lnTo>
                <a:lnTo>
                  <a:pt x="4735784" y="6862762"/>
                </a:lnTo>
                <a:lnTo>
                  <a:pt x="6278698" y="6862762"/>
                </a:lnTo>
                <a:lnTo>
                  <a:pt x="6278698" y="613"/>
                </a:lnTo>
                <a:lnTo>
                  <a:pt x="501841" y="613"/>
                </a:lnTo>
                <a:lnTo>
                  <a:pt x="501841" y="6862762"/>
                </a:lnTo>
                <a:lnTo>
                  <a:pt x="2477495" y="6862762"/>
                </a:lnTo>
                <a:lnTo>
                  <a:pt x="2477495" y="6862763"/>
                </a:lnTo>
                <a:lnTo>
                  <a:pt x="0" y="6862763"/>
                </a:lnTo>
                <a:close/>
              </a:path>
            </a:pathLst>
          </a:custGeom>
          <a:solidFill>
            <a:schemeClr val="bg1">
              <a:lumMod val="95000"/>
            </a:schemeClr>
          </a:solidFill>
        </p:spPr>
        <p:txBody>
          <a:bodyPr wrap="square" lIns="7315200" rIns="914400" anchor="ctr">
            <a:noAutofit/>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b="0" baseline="0">
                <a:solidFill>
                  <a:schemeClr val="tx1"/>
                </a:solidFill>
              </a:defRPr>
            </a:lvl1pPr>
          </a:lstStyle>
          <a:p>
            <a:r>
              <a:rPr lang="en-US" dirty="0"/>
              <a:t>To customize this cover with your own  image, drag the image into this box or click the image icon in the center of this slide.</a:t>
            </a:r>
            <a:br>
              <a:rPr lang="en-US" dirty="0"/>
            </a:br>
            <a:br>
              <a:rPr lang="en-US" dirty="0"/>
            </a:br>
            <a:r>
              <a:rPr lang="en-US" dirty="0"/>
              <a:t>Our Cover Library contains 150+ covers </a:t>
            </a:r>
            <a:br>
              <a:rPr lang="en-US" dirty="0"/>
            </a:br>
            <a:r>
              <a:rPr lang="en-US" dirty="0"/>
              <a:t>for Jabil’s capabilities, markets and business needs. (link in Notes below)</a:t>
            </a:r>
          </a:p>
        </p:txBody>
      </p:sp>
      <p:sp>
        <p:nvSpPr>
          <p:cNvPr id="6" name="Freeform 5">
            <a:extLst>
              <a:ext uri="{FF2B5EF4-FFF2-40B4-BE49-F238E27FC236}">
                <a16:creationId xmlns:a16="http://schemas.microsoft.com/office/drawing/2014/main" id="{C5669C0C-0F7D-A3C3-23CB-E28C3E2E28AD}"/>
              </a:ext>
            </a:extLst>
          </p:cNvPr>
          <p:cNvSpPr/>
          <p:nvPr userDrawn="1"/>
        </p:nvSpPr>
        <p:spPr>
          <a:xfrm flipH="1">
            <a:off x="488431" y="-4151"/>
            <a:ext cx="5800117" cy="6862150"/>
          </a:xfrm>
          <a:custGeom>
            <a:avLst/>
            <a:gdLst>
              <a:gd name="connsiteX0" fmla="*/ 5445059 w 5776857"/>
              <a:gd name="connsiteY0" fmla="*/ 6862150 h 6862150"/>
              <a:gd name="connsiteX1" fmla="*/ 2111942 w 5776857"/>
              <a:gd name="connsiteY1" fmla="*/ 6862150 h 6862150"/>
              <a:gd name="connsiteX2" fmla="*/ 2111942 w 5776857"/>
              <a:gd name="connsiteY2" fmla="*/ 6862149 h 6862150"/>
              <a:gd name="connsiteX3" fmla="*/ 0 w 5776857"/>
              <a:gd name="connsiteY3" fmla="*/ 6862149 h 6862150"/>
              <a:gd name="connsiteX4" fmla="*/ 0 w 5776857"/>
              <a:gd name="connsiteY4" fmla="*/ 0 h 6862150"/>
              <a:gd name="connsiteX5" fmla="*/ 5776857 w 5776857"/>
              <a:gd name="connsiteY5" fmla="*/ 0 h 6862150"/>
              <a:gd name="connsiteX6" fmla="*/ 5776857 w 5776857"/>
              <a:gd name="connsiteY6" fmla="*/ 6862149 h 6862150"/>
              <a:gd name="connsiteX7" fmla="*/ 5445059 w 5776857"/>
              <a:gd name="connsiteY7" fmla="*/ 6862149 h 6862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76857" h="6862150">
                <a:moveTo>
                  <a:pt x="5445059" y="6862150"/>
                </a:moveTo>
                <a:lnTo>
                  <a:pt x="2111942" y="6862150"/>
                </a:lnTo>
                <a:lnTo>
                  <a:pt x="2111942" y="6862149"/>
                </a:lnTo>
                <a:lnTo>
                  <a:pt x="0" y="6862149"/>
                </a:lnTo>
                <a:lnTo>
                  <a:pt x="0" y="0"/>
                </a:lnTo>
                <a:lnTo>
                  <a:pt x="5776857" y="0"/>
                </a:lnTo>
                <a:lnTo>
                  <a:pt x="5776857" y="6862149"/>
                </a:lnTo>
                <a:lnTo>
                  <a:pt x="5445059" y="6862149"/>
                </a:lnTo>
                <a:close/>
              </a:path>
            </a:pathLst>
          </a:custGeom>
          <a:gradFill flip="none" rotWithShape="1">
            <a:gsLst>
              <a:gs pos="64000">
                <a:srgbClr val="00345A"/>
              </a:gs>
              <a:gs pos="0">
                <a:schemeClr val="tx2"/>
              </a:gs>
              <a:gs pos="98000">
                <a:schemeClr val="accent5"/>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solidFill>
                <a:schemeClr val="accent3"/>
              </a:solidFill>
              <a:latin typeface="Grandview" panose="020B0502040204020203" pitchFamily="34" charset="0"/>
            </a:endParaRPr>
          </a:p>
        </p:txBody>
      </p:sp>
      <p:sp>
        <p:nvSpPr>
          <p:cNvPr id="4" name="Freeform 3">
            <a:extLst>
              <a:ext uri="{FF2B5EF4-FFF2-40B4-BE49-F238E27FC236}">
                <a16:creationId xmlns:a16="http://schemas.microsoft.com/office/drawing/2014/main" id="{A9140CC7-9901-8147-6E54-87A8D5C75EB5}"/>
              </a:ext>
            </a:extLst>
          </p:cNvPr>
          <p:cNvSpPr/>
          <p:nvPr userDrawn="1"/>
        </p:nvSpPr>
        <p:spPr>
          <a:xfrm flipH="1">
            <a:off x="490262" y="-4763"/>
            <a:ext cx="242430" cy="5527061"/>
          </a:xfrm>
          <a:custGeom>
            <a:avLst/>
            <a:gdLst>
              <a:gd name="connsiteX0" fmla="*/ 0 w 242430"/>
              <a:gd name="connsiteY0" fmla="*/ 0 h 5527061"/>
              <a:gd name="connsiteX1" fmla="*/ 242430 w 242430"/>
              <a:gd name="connsiteY1" fmla="*/ 0 h 5527061"/>
              <a:gd name="connsiteX2" fmla="*/ 242430 w 242430"/>
              <a:gd name="connsiteY2" fmla="*/ 5527061 h 5527061"/>
              <a:gd name="connsiteX3" fmla="*/ 1 w 242430"/>
              <a:gd name="connsiteY3" fmla="*/ 5388401 h 5527061"/>
              <a:gd name="connsiteX4" fmla="*/ 0 w 242430"/>
              <a:gd name="connsiteY4" fmla="*/ 5388400 h 5527061"/>
              <a:gd name="connsiteX5" fmla="*/ 1 w 242430"/>
              <a:gd name="connsiteY5" fmla="*/ 5388400 h 5527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2430" h="5527061">
                <a:moveTo>
                  <a:pt x="0" y="0"/>
                </a:moveTo>
                <a:lnTo>
                  <a:pt x="242430" y="0"/>
                </a:lnTo>
                <a:lnTo>
                  <a:pt x="242430" y="5527061"/>
                </a:lnTo>
                <a:lnTo>
                  <a:pt x="1" y="5388401"/>
                </a:lnTo>
                <a:lnTo>
                  <a:pt x="0" y="5388400"/>
                </a:lnTo>
                <a:lnTo>
                  <a:pt x="1" y="5388400"/>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5" name="Freeform 4">
            <a:extLst>
              <a:ext uri="{FF2B5EF4-FFF2-40B4-BE49-F238E27FC236}">
                <a16:creationId xmlns:a16="http://schemas.microsoft.com/office/drawing/2014/main" id="{AA335813-9774-2C2C-F371-3C314B731A31}"/>
              </a:ext>
            </a:extLst>
          </p:cNvPr>
          <p:cNvSpPr/>
          <p:nvPr userDrawn="1"/>
        </p:nvSpPr>
        <p:spPr>
          <a:xfrm rot="10800000" flipH="1">
            <a:off x="6042457" y="1328845"/>
            <a:ext cx="246091" cy="5529155"/>
          </a:xfrm>
          <a:custGeom>
            <a:avLst/>
            <a:gdLst>
              <a:gd name="connsiteX0" fmla="*/ 246091 w 246091"/>
              <a:gd name="connsiteY0" fmla="*/ 5529155 h 5529155"/>
              <a:gd name="connsiteX1" fmla="*/ 1 w 246091"/>
              <a:gd name="connsiteY1" fmla="*/ 5388401 h 5529155"/>
              <a:gd name="connsiteX2" fmla="*/ 0 w 246091"/>
              <a:gd name="connsiteY2" fmla="*/ 5388400 h 5529155"/>
              <a:gd name="connsiteX3" fmla="*/ 1 w 246091"/>
              <a:gd name="connsiteY3" fmla="*/ 5388400 h 5529155"/>
              <a:gd name="connsiteX4" fmla="*/ 0 w 246091"/>
              <a:gd name="connsiteY4" fmla="*/ 0 h 5529155"/>
              <a:gd name="connsiteX5" fmla="*/ 246091 w 246091"/>
              <a:gd name="connsiteY5" fmla="*/ 0 h 55291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6091" h="5529155">
                <a:moveTo>
                  <a:pt x="246091" y="5529155"/>
                </a:moveTo>
                <a:lnTo>
                  <a:pt x="1" y="5388401"/>
                </a:lnTo>
                <a:lnTo>
                  <a:pt x="0" y="5388400"/>
                </a:lnTo>
                <a:lnTo>
                  <a:pt x="1" y="5388400"/>
                </a:lnTo>
                <a:lnTo>
                  <a:pt x="0" y="0"/>
                </a:lnTo>
                <a:lnTo>
                  <a:pt x="246091" y="0"/>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13" name="Title 1">
            <a:extLst>
              <a:ext uri="{FF2B5EF4-FFF2-40B4-BE49-F238E27FC236}">
                <a16:creationId xmlns:a16="http://schemas.microsoft.com/office/drawing/2014/main" id="{AE53D3FD-7C28-CD06-2F23-99FC7ED56420}"/>
              </a:ext>
            </a:extLst>
          </p:cNvPr>
          <p:cNvSpPr>
            <a:spLocks noGrp="1"/>
          </p:cNvSpPr>
          <p:nvPr>
            <p:ph type="ctrTitle" hasCustomPrompt="1"/>
          </p:nvPr>
        </p:nvSpPr>
        <p:spPr>
          <a:xfrm>
            <a:off x="1052514" y="829978"/>
            <a:ext cx="4516745" cy="2184901"/>
          </a:xfrm>
        </p:spPr>
        <p:txBody>
          <a:bodyPr anchor="b">
            <a:noAutofit/>
          </a:bodyPr>
          <a:lstStyle>
            <a:lvl1pPr algn="l">
              <a:defRPr sz="3600" b="0" i="0" cap="none" spc="50" baseline="0">
                <a:solidFill>
                  <a:schemeClr val="bg1"/>
                </a:solidFill>
              </a:defRPr>
            </a:lvl1pPr>
          </a:lstStyle>
          <a:p>
            <a:r>
              <a:rPr lang="en-US" dirty="0"/>
              <a:t>Click to Add </a:t>
            </a:r>
            <a:br>
              <a:rPr lang="en-US" dirty="0"/>
            </a:br>
            <a:r>
              <a:rPr lang="en-US" dirty="0"/>
              <a:t>Cover Title</a:t>
            </a:r>
          </a:p>
        </p:txBody>
      </p:sp>
      <p:sp>
        <p:nvSpPr>
          <p:cNvPr id="14" name="Subtitle 2">
            <a:extLst>
              <a:ext uri="{FF2B5EF4-FFF2-40B4-BE49-F238E27FC236}">
                <a16:creationId xmlns:a16="http://schemas.microsoft.com/office/drawing/2014/main" id="{1B3B2E4D-3BBE-3AB1-57CD-497460143AE7}"/>
              </a:ext>
            </a:extLst>
          </p:cNvPr>
          <p:cNvSpPr>
            <a:spLocks noGrp="1"/>
          </p:cNvSpPr>
          <p:nvPr>
            <p:ph type="subTitle" idx="1" hasCustomPrompt="1"/>
          </p:nvPr>
        </p:nvSpPr>
        <p:spPr>
          <a:xfrm>
            <a:off x="1052514" y="3301749"/>
            <a:ext cx="4516745" cy="1034517"/>
          </a:xfrm>
        </p:spPr>
        <p:txBody>
          <a:bodyPr>
            <a:noAutofit/>
          </a:bodyPr>
          <a:lstStyle>
            <a:lvl1pPr marL="0" indent="0" algn="l">
              <a:lnSpc>
                <a:spcPct val="100000"/>
              </a:lnSpc>
              <a:spcBef>
                <a:spcPts val="0"/>
              </a:spcBef>
              <a:buNone/>
              <a:defRPr sz="1800" b="0" cap="none" spc="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Add Subtitle</a:t>
            </a:r>
          </a:p>
        </p:txBody>
      </p:sp>
      <p:sp>
        <p:nvSpPr>
          <p:cNvPr id="17" name="Text Placeholder 14">
            <a:extLst>
              <a:ext uri="{FF2B5EF4-FFF2-40B4-BE49-F238E27FC236}">
                <a16:creationId xmlns:a16="http://schemas.microsoft.com/office/drawing/2014/main" id="{583BF1DC-765E-0D9A-8FC4-9210C767343A}"/>
              </a:ext>
            </a:extLst>
          </p:cNvPr>
          <p:cNvSpPr>
            <a:spLocks noGrp="1"/>
          </p:cNvSpPr>
          <p:nvPr>
            <p:ph type="body" sz="quarter" idx="10" hasCustomPrompt="1"/>
          </p:nvPr>
        </p:nvSpPr>
        <p:spPr>
          <a:xfrm>
            <a:off x="1052514" y="4367032"/>
            <a:ext cx="4516745" cy="487258"/>
          </a:xfrm>
        </p:spPr>
        <p:txBody>
          <a:bodyPr anchor="b">
            <a:normAutofit/>
          </a:bodyPr>
          <a:lstStyle>
            <a:lvl1pPr marL="0" indent="0" algn="l">
              <a:lnSpc>
                <a:spcPct val="100000"/>
              </a:lnSpc>
              <a:spcBef>
                <a:spcPts val="0"/>
              </a:spcBef>
              <a:spcAft>
                <a:spcPts val="200"/>
              </a:spcAft>
              <a:buFontTx/>
              <a:buNone/>
              <a:defRPr sz="1100" cap="none" spc="50" baseline="0">
                <a:solidFill>
                  <a:schemeClr val="accent1">
                    <a:lumMod val="75000"/>
                  </a:schemeClr>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dirty="0" err="1"/>
              <a:t>Firstname</a:t>
            </a:r>
            <a:r>
              <a:rPr lang="en-US" dirty="0"/>
              <a:t> </a:t>
            </a:r>
            <a:r>
              <a:rPr lang="en-US" dirty="0" err="1"/>
              <a:t>Lastname</a:t>
            </a:r>
            <a:r>
              <a:rPr lang="en-US" dirty="0"/>
              <a:t>  |  Date  |  </a:t>
            </a:r>
            <a:r>
              <a:rPr lang="en-US" dirty="0" err="1"/>
              <a:t>first_last@jabil.com</a:t>
            </a:r>
            <a:endParaRPr lang="en-US" dirty="0"/>
          </a:p>
        </p:txBody>
      </p:sp>
      <p:pic>
        <p:nvPicPr>
          <p:cNvPr id="18" name="Picture 17">
            <a:extLst>
              <a:ext uri="{FF2B5EF4-FFF2-40B4-BE49-F238E27FC236}">
                <a16:creationId xmlns:a16="http://schemas.microsoft.com/office/drawing/2014/main" id="{AAD4D881-D44D-FFEA-079D-E7B6940B9447}"/>
              </a:ext>
            </a:extLst>
          </p:cNvPr>
          <p:cNvPicPr>
            <a:picLocks noChangeAspect="1"/>
          </p:cNvPicPr>
          <p:nvPr userDrawn="1"/>
        </p:nvPicPr>
        <p:blipFill>
          <a:blip r:embed="rId2"/>
          <a:stretch>
            <a:fillRect/>
          </a:stretch>
        </p:blipFill>
        <p:spPr>
          <a:xfrm>
            <a:off x="1163064" y="5821559"/>
            <a:ext cx="2355702" cy="412925"/>
          </a:xfrm>
          <a:prstGeom prst="rect">
            <a:avLst/>
          </a:prstGeom>
        </p:spPr>
      </p:pic>
      <p:sp>
        <p:nvSpPr>
          <p:cNvPr id="19" name="Text Placeholder 3">
            <a:extLst>
              <a:ext uri="{FF2B5EF4-FFF2-40B4-BE49-F238E27FC236}">
                <a16:creationId xmlns:a16="http://schemas.microsoft.com/office/drawing/2014/main" id="{9CDE14C1-16C8-4365-D489-F4B4493DA1F6}"/>
              </a:ext>
            </a:extLst>
          </p:cNvPr>
          <p:cNvSpPr>
            <a:spLocks noGrp="1"/>
          </p:cNvSpPr>
          <p:nvPr>
            <p:ph type="body" sz="quarter" idx="13" hasCustomPrompt="1"/>
          </p:nvPr>
        </p:nvSpPr>
        <p:spPr>
          <a:xfrm>
            <a:off x="1052514" y="333273"/>
            <a:ext cx="4754259" cy="431035"/>
          </a:xfrm>
        </p:spPr>
        <p:txBody>
          <a:bodyPr lIns="0" tIns="0" rIns="0" bIns="0">
            <a:normAutofit/>
          </a:bodyPr>
          <a:lstStyle>
            <a:lvl1pPr marL="0" indent="0" algn="r">
              <a:spcBef>
                <a:spcPts val="0"/>
              </a:spcBef>
              <a:buNone/>
              <a:defRPr sz="1400" cap="all" spc="80" baseline="0">
                <a:solidFill>
                  <a:schemeClr val="accent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add division, sector or Functional Area</a:t>
            </a:r>
          </a:p>
        </p:txBody>
      </p:sp>
      <p:cxnSp>
        <p:nvCxnSpPr>
          <p:cNvPr id="20" name="Straight Connector 19">
            <a:extLst>
              <a:ext uri="{FF2B5EF4-FFF2-40B4-BE49-F238E27FC236}">
                <a16:creationId xmlns:a16="http://schemas.microsoft.com/office/drawing/2014/main" id="{BE2929A1-C569-4804-87CF-A7991EC0E30E}"/>
              </a:ext>
            </a:extLst>
          </p:cNvPr>
          <p:cNvCxnSpPr>
            <a:cxnSpLocks/>
          </p:cNvCxnSpPr>
          <p:nvPr userDrawn="1"/>
        </p:nvCxnSpPr>
        <p:spPr>
          <a:xfrm>
            <a:off x="1163064" y="3158314"/>
            <a:ext cx="1415182"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1944043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43" name="Content Placeholder 2">
            <a:extLst>
              <a:ext uri="{FF2B5EF4-FFF2-40B4-BE49-F238E27FC236}">
                <a16:creationId xmlns:a16="http://schemas.microsoft.com/office/drawing/2014/main" id="{877C0FD5-1B94-FB7C-6019-E7E3AB3CEC99}"/>
              </a:ext>
            </a:extLst>
          </p:cNvPr>
          <p:cNvSpPr>
            <a:spLocks noGrp="1"/>
          </p:cNvSpPr>
          <p:nvPr>
            <p:ph idx="1"/>
          </p:nvPr>
        </p:nvSpPr>
        <p:spPr>
          <a:xfrm>
            <a:off x="444500" y="1303020"/>
            <a:ext cx="6310261" cy="4895900"/>
          </a:xfrm>
        </p:spPr>
        <p:txBody>
          <a:bodyPr>
            <a:normAutofit/>
          </a:bodyPr>
          <a:lstStyle>
            <a:lvl1pPr marL="0" indent="0">
              <a:lnSpc>
                <a:spcPct val="150000"/>
              </a:lnSpc>
              <a:buNone/>
              <a:defRPr sz="1800" baseline="0"/>
            </a:lvl1pPr>
            <a:lvl2pPr marL="457200" indent="0">
              <a:lnSpc>
                <a:spcPct val="150000"/>
              </a:lnSpc>
              <a:buNone/>
              <a:defRPr sz="1800" baseline="0"/>
            </a:lvl2pPr>
            <a:lvl3pPr marL="914400" indent="0">
              <a:lnSpc>
                <a:spcPct val="150000"/>
              </a:lnSpc>
              <a:buNone/>
              <a:defRPr sz="1800" baseline="0"/>
            </a:lvl3pPr>
            <a:lvl4pPr marL="1371600" indent="0">
              <a:lnSpc>
                <a:spcPct val="150000"/>
              </a:lnSpc>
              <a:buNone/>
              <a:defRPr sz="1800" baseline="0"/>
            </a:lvl4pPr>
            <a:lvl5pPr marL="1828800" indent="0">
              <a:lnSpc>
                <a:spcPct val="150000"/>
              </a:lnSpc>
              <a:buNone/>
              <a:defRPr sz="1800" baseline="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4" name="Title 1">
            <a:extLst>
              <a:ext uri="{FF2B5EF4-FFF2-40B4-BE49-F238E27FC236}">
                <a16:creationId xmlns:a16="http://schemas.microsoft.com/office/drawing/2014/main" id="{B870B639-47B5-349F-494A-82A945C52956}"/>
              </a:ext>
            </a:extLst>
          </p:cNvPr>
          <p:cNvSpPr>
            <a:spLocks noGrp="1"/>
          </p:cNvSpPr>
          <p:nvPr>
            <p:ph type="title" hasCustomPrompt="1"/>
          </p:nvPr>
        </p:nvSpPr>
        <p:spPr>
          <a:xfrm>
            <a:off x="444500" y="104210"/>
            <a:ext cx="6310261" cy="986828"/>
          </a:xfrm>
        </p:spPr>
        <p:txBody>
          <a:bodyPr anchor="ctr">
            <a:normAutofit/>
          </a:bodyPr>
          <a:lstStyle>
            <a:lvl1pPr>
              <a:defRPr sz="3200" b="0" cap="none" baseline="0">
                <a:solidFill>
                  <a:schemeClr val="tx2"/>
                </a:solidFill>
              </a:defRPr>
            </a:lvl1pPr>
          </a:lstStyle>
          <a:p>
            <a:r>
              <a:rPr lang="en-US" dirty="0"/>
              <a:t>Click to Add Header</a:t>
            </a:r>
          </a:p>
        </p:txBody>
      </p:sp>
      <p:sp>
        <p:nvSpPr>
          <p:cNvPr id="45" name="Rectangle 44">
            <a:extLst>
              <a:ext uri="{FF2B5EF4-FFF2-40B4-BE49-F238E27FC236}">
                <a16:creationId xmlns:a16="http://schemas.microsoft.com/office/drawing/2014/main" id="{96B35CF6-03AD-3AE5-C05F-4CEFE3EDD173}"/>
              </a:ext>
            </a:extLst>
          </p:cNvPr>
          <p:cNvSpPr/>
          <p:nvPr userDrawn="1"/>
        </p:nvSpPr>
        <p:spPr>
          <a:xfrm>
            <a:off x="0" y="6433294"/>
            <a:ext cx="12192000" cy="42470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Slide Number Placeholder 5">
            <a:extLst>
              <a:ext uri="{FF2B5EF4-FFF2-40B4-BE49-F238E27FC236}">
                <a16:creationId xmlns:a16="http://schemas.microsoft.com/office/drawing/2014/main" id="{052A61AA-6B31-A637-12BF-BB4EA47D21A1}"/>
              </a:ext>
            </a:extLst>
          </p:cNvPr>
          <p:cNvSpPr txBox="1">
            <a:spLocks/>
          </p:cNvSpPr>
          <p:nvPr userDrawn="1"/>
        </p:nvSpPr>
        <p:spPr>
          <a:xfrm>
            <a:off x="9238129" y="6519658"/>
            <a:ext cx="2743200" cy="253170"/>
          </a:xfrm>
          <a:prstGeom prst="rect">
            <a:avLst/>
          </a:prstGeom>
        </p:spPr>
        <p:txBody>
          <a:bodyPr vert="horz" lIns="91440" tIns="45720" rIns="91440" bIns="45720" rtlCol="0" anchor="ctr"/>
          <a:lstStyle>
            <a:defPPr>
              <a:defRPr lang="en-US"/>
            </a:defPPr>
            <a:lvl1pPr marL="0" algn="r" defTabSz="914400" rtl="0" eaLnBrk="1" latinLnBrk="0" hangingPunct="1">
              <a:defRPr sz="900" b="0" i="0" kern="1200">
                <a:solidFill>
                  <a:schemeClr val="tx1">
                    <a:tint val="75000"/>
                  </a:schemeClr>
                </a:solidFill>
                <a:latin typeface="Grandview" panose="020B050204020402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3B88A40-E78F-6746-87E4-E178EA71B0DC}" type="slidenum">
              <a:rPr lang="en-US" smtClean="0"/>
              <a:pPr/>
              <a:t>‹#›</a:t>
            </a:fld>
            <a:endParaRPr lang="en-US" dirty="0"/>
          </a:p>
        </p:txBody>
      </p:sp>
      <p:sp>
        <p:nvSpPr>
          <p:cNvPr id="47" name="Rectangle 46">
            <a:extLst>
              <a:ext uri="{FF2B5EF4-FFF2-40B4-BE49-F238E27FC236}">
                <a16:creationId xmlns:a16="http://schemas.microsoft.com/office/drawing/2014/main" id="{63147D00-C60B-ED55-8751-4D8BFE71976B}"/>
              </a:ext>
            </a:extLst>
          </p:cNvPr>
          <p:cNvSpPr/>
          <p:nvPr userDrawn="1"/>
        </p:nvSpPr>
        <p:spPr>
          <a:xfrm>
            <a:off x="1525233" y="6530827"/>
            <a:ext cx="6096000" cy="230832"/>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FFFFFF">
                    <a:lumMod val="75000"/>
                  </a:srgbClr>
                </a:solidFill>
                <a:effectLst/>
                <a:uLnTx/>
                <a:uFillTx/>
                <a:latin typeface="Grandview" panose="020B0502040204020203" pitchFamily="34" charset="0"/>
                <a:ea typeface="Arial Narrow" charset="0"/>
                <a:cs typeface="Arial Narrow" charset="0"/>
              </a:rPr>
              <a:t>CONFIDENTIAL   |   ©Jabil Inc. 2022. All Rights Reserved. </a:t>
            </a:r>
          </a:p>
        </p:txBody>
      </p:sp>
      <p:pic>
        <p:nvPicPr>
          <p:cNvPr id="48" name="Picture 47">
            <a:extLst>
              <a:ext uri="{FF2B5EF4-FFF2-40B4-BE49-F238E27FC236}">
                <a16:creationId xmlns:a16="http://schemas.microsoft.com/office/drawing/2014/main" id="{1257C5F5-D676-4C9C-B45F-C14294D16AD3}"/>
              </a:ext>
            </a:extLst>
          </p:cNvPr>
          <p:cNvPicPr>
            <a:picLocks noChangeAspect="1"/>
          </p:cNvPicPr>
          <p:nvPr userDrawn="1"/>
        </p:nvPicPr>
        <p:blipFill>
          <a:blip r:embed="rId2"/>
          <a:stretch>
            <a:fillRect/>
          </a:stretch>
        </p:blipFill>
        <p:spPr>
          <a:xfrm>
            <a:off x="210671" y="6559555"/>
            <a:ext cx="989101" cy="173377"/>
          </a:xfrm>
          <a:prstGeom prst="rect">
            <a:avLst/>
          </a:prstGeom>
        </p:spPr>
      </p:pic>
      <p:cxnSp>
        <p:nvCxnSpPr>
          <p:cNvPr id="49" name="Straight Connector 48">
            <a:extLst>
              <a:ext uri="{FF2B5EF4-FFF2-40B4-BE49-F238E27FC236}">
                <a16:creationId xmlns:a16="http://schemas.microsoft.com/office/drawing/2014/main" id="{D5856515-CC3D-1BF8-6DF1-E4B0EC61C498}"/>
              </a:ext>
            </a:extLst>
          </p:cNvPr>
          <p:cNvCxnSpPr>
            <a:cxnSpLocks/>
          </p:cNvCxnSpPr>
          <p:nvPr userDrawn="1"/>
        </p:nvCxnSpPr>
        <p:spPr>
          <a:xfrm>
            <a:off x="1409322" y="6559555"/>
            <a:ext cx="0" cy="173377"/>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8" name="Picture Placeholder 17">
            <a:extLst>
              <a:ext uri="{FF2B5EF4-FFF2-40B4-BE49-F238E27FC236}">
                <a16:creationId xmlns:a16="http://schemas.microsoft.com/office/drawing/2014/main" id="{2A0BE64F-FD51-59D9-D86B-81064D45304D}"/>
              </a:ext>
            </a:extLst>
          </p:cNvPr>
          <p:cNvSpPr>
            <a:spLocks noGrp="1"/>
          </p:cNvSpPr>
          <p:nvPr>
            <p:ph type="pic" sz="quarter" idx="12" hasCustomPrompt="1"/>
          </p:nvPr>
        </p:nvSpPr>
        <p:spPr>
          <a:xfrm>
            <a:off x="7152217" y="0"/>
            <a:ext cx="5039783" cy="6432550"/>
          </a:xfrm>
          <a:custGeom>
            <a:avLst/>
            <a:gdLst>
              <a:gd name="connsiteX0" fmla="*/ 874178 w 5039783"/>
              <a:gd name="connsiteY0" fmla="*/ 0 h 6432550"/>
              <a:gd name="connsiteX1" fmla="*/ 5039783 w 5039783"/>
              <a:gd name="connsiteY1" fmla="*/ 0 h 6432550"/>
              <a:gd name="connsiteX2" fmla="*/ 5039783 w 5039783"/>
              <a:gd name="connsiteY2" fmla="*/ 6432550 h 6432550"/>
              <a:gd name="connsiteX3" fmla="*/ 0 w 5039783"/>
              <a:gd name="connsiteY3" fmla="*/ 6432550 h 6432550"/>
              <a:gd name="connsiteX4" fmla="*/ 0 w 5039783"/>
              <a:gd name="connsiteY4" fmla="*/ 1752844 h 6432550"/>
              <a:gd name="connsiteX5" fmla="*/ 874178 w 5039783"/>
              <a:gd name="connsiteY5" fmla="*/ 1252848 h 6432550"/>
              <a:gd name="connsiteX6" fmla="*/ 874182 w 5039783"/>
              <a:gd name="connsiteY6" fmla="*/ 1252844 h 6432550"/>
              <a:gd name="connsiteX7" fmla="*/ 874178 w 5039783"/>
              <a:gd name="connsiteY7" fmla="*/ 1252844 h 6432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39783" h="6432550">
                <a:moveTo>
                  <a:pt x="874178" y="0"/>
                </a:moveTo>
                <a:lnTo>
                  <a:pt x="5039783" y="0"/>
                </a:lnTo>
                <a:lnTo>
                  <a:pt x="5039783" y="6432550"/>
                </a:lnTo>
                <a:lnTo>
                  <a:pt x="0" y="6432550"/>
                </a:lnTo>
                <a:lnTo>
                  <a:pt x="0" y="1752844"/>
                </a:lnTo>
                <a:lnTo>
                  <a:pt x="874178" y="1252848"/>
                </a:lnTo>
                <a:lnTo>
                  <a:pt x="874182" y="1252844"/>
                </a:lnTo>
                <a:lnTo>
                  <a:pt x="874178" y="1252844"/>
                </a:lnTo>
                <a:close/>
              </a:path>
            </a:pathLst>
          </a:custGeom>
          <a:solidFill>
            <a:schemeClr val="bg1">
              <a:lumMod val="95000"/>
            </a:schemeClr>
          </a:solidFill>
        </p:spPr>
        <p:txBody>
          <a:bodyPr wrap="square" anchor="ctr">
            <a:noAutofit/>
          </a:bodyPr>
          <a:lstStyle>
            <a:lvl1pPr marL="0" indent="0" algn="ctr">
              <a:buNone/>
              <a:defRPr/>
            </a:lvl1pPr>
          </a:lstStyle>
          <a:p>
            <a:r>
              <a:rPr lang="en-US" dirty="0"/>
              <a:t>To add an image, </a:t>
            </a:r>
            <a:br>
              <a:rPr lang="en-US" dirty="0"/>
            </a:br>
            <a:r>
              <a:rPr lang="en-US" dirty="0"/>
              <a:t>drag the image into this box </a:t>
            </a:r>
            <a:br>
              <a:rPr lang="en-US" dirty="0"/>
            </a:br>
            <a:r>
              <a:rPr lang="en-US" dirty="0"/>
              <a:t>or click the image icon in </a:t>
            </a:r>
            <a:br>
              <a:rPr lang="en-US" dirty="0"/>
            </a:br>
            <a:r>
              <a:rPr lang="en-US" dirty="0"/>
              <a:t>the center of this slide.</a:t>
            </a:r>
            <a:br>
              <a:rPr lang="en-US" dirty="0"/>
            </a:br>
            <a:br>
              <a:rPr lang="en-US" dirty="0"/>
            </a:br>
            <a:r>
              <a:rPr lang="en-US" dirty="0"/>
              <a:t>Need an image?</a:t>
            </a:r>
            <a:br>
              <a:rPr lang="en-US" dirty="0"/>
            </a:br>
            <a:r>
              <a:rPr lang="en-US" dirty="0"/>
              <a:t>The Marketing Resource Center </a:t>
            </a:r>
            <a:br>
              <a:rPr lang="en-US" dirty="0"/>
            </a:br>
            <a:r>
              <a:rPr lang="en-US" dirty="0"/>
              <a:t>has hundreds of images for Jabil’s </a:t>
            </a:r>
            <a:br>
              <a:rPr lang="en-US" dirty="0"/>
            </a:br>
            <a:r>
              <a:rPr lang="en-US" dirty="0"/>
              <a:t>capabilities, markets and business needs</a:t>
            </a:r>
            <a:br>
              <a:rPr lang="en-US" dirty="0"/>
            </a:br>
            <a:r>
              <a:rPr lang="en-US" dirty="0"/>
              <a:t>(link in Notes below)</a:t>
            </a:r>
          </a:p>
          <a:p>
            <a:endParaRPr lang="en-US" dirty="0"/>
          </a:p>
        </p:txBody>
      </p:sp>
      <p:sp>
        <p:nvSpPr>
          <p:cNvPr id="16" name="Freeform 15">
            <a:extLst>
              <a:ext uri="{FF2B5EF4-FFF2-40B4-BE49-F238E27FC236}">
                <a16:creationId xmlns:a16="http://schemas.microsoft.com/office/drawing/2014/main" id="{4D1674A2-0E74-FDFB-47D8-C6849AA10523}"/>
              </a:ext>
            </a:extLst>
          </p:cNvPr>
          <p:cNvSpPr/>
          <p:nvPr userDrawn="1"/>
        </p:nvSpPr>
        <p:spPr>
          <a:xfrm flipH="1">
            <a:off x="7152217" y="0"/>
            <a:ext cx="892112" cy="1763099"/>
          </a:xfrm>
          <a:custGeom>
            <a:avLst/>
            <a:gdLst>
              <a:gd name="connsiteX0" fmla="*/ 892112 w 892112"/>
              <a:gd name="connsiteY0" fmla="*/ 0 h 1763099"/>
              <a:gd name="connsiteX1" fmla="*/ 4 w 892112"/>
              <a:gd name="connsiteY1" fmla="*/ 0 h 1763099"/>
              <a:gd name="connsiteX2" fmla="*/ 4 w 892112"/>
              <a:gd name="connsiteY2" fmla="*/ 1252844 h 1763099"/>
              <a:gd name="connsiteX3" fmla="*/ 0 w 892112"/>
              <a:gd name="connsiteY3" fmla="*/ 1252844 h 1763099"/>
              <a:gd name="connsiteX4" fmla="*/ 4 w 892112"/>
              <a:gd name="connsiteY4" fmla="*/ 1252848 h 1763099"/>
              <a:gd name="connsiteX5" fmla="*/ 892112 w 892112"/>
              <a:gd name="connsiteY5" fmla="*/ 1763099 h 1763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92112" h="1763099">
                <a:moveTo>
                  <a:pt x="892112" y="0"/>
                </a:moveTo>
                <a:lnTo>
                  <a:pt x="4" y="0"/>
                </a:lnTo>
                <a:lnTo>
                  <a:pt x="4" y="1252844"/>
                </a:lnTo>
                <a:lnTo>
                  <a:pt x="0" y="1252844"/>
                </a:lnTo>
                <a:lnTo>
                  <a:pt x="4" y="1252848"/>
                </a:lnTo>
                <a:lnTo>
                  <a:pt x="892112" y="1763099"/>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15" name="Freeform 14">
            <a:extLst>
              <a:ext uri="{FF2B5EF4-FFF2-40B4-BE49-F238E27FC236}">
                <a16:creationId xmlns:a16="http://schemas.microsoft.com/office/drawing/2014/main" id="{2EDA16EB-370A-E237-8062-3F07D3548DB1}"/>
              </a:ext>
            </a:extLst>
          </p:cNvPr>
          <p:cNvSpPr/>
          <p:nvPr userDrawn="1"/>
        </p:nvSpPr>
        <p:spPr>
          <a:xfrm flipH="1">
            <a:off x="7152217" y="0"/>
            <a:ext cx="892112" cy="1470998"/>
          </a:xfrm>
          <a:custGeom>
            <a:avLst/>
            <a:gdLst>
              <a:gd name="connsiteX0" fmla="*/ 892112 w 892112"/>
              <a:gd name="connsiteY0" fmla="*/ 0 h 1470998"/>
              <a:gd name="connsiteX1" fmla="*/ 4 w 892112"/>
              <a:gd name="connsiteY1" fmla="*/ 0 h 1470998"/>
              <a:gd name="connsiteX2" fmla="*/ 4 w 892112"/>
              <a:gd name="connsiteY2" fmla="*/ 18579 h 1470998"/>
              <a:gd name="connsiteX3" fmla="*/ 4 w 892112"/>
              <a:gd name="connsiteY3" fmla="*/ 741668 h 1470998"/>
              <a:gd name="connsiteX4" fmla="*/ 0 w 892112"/>
              <a:gd name="connsiteY4" fmla="*/ 741668 h 1470998"/>
              <a:gd name="connsiteX5" fmla="*/ 4 w 892112"/>
              <a:gd name="connsiteY5" fmla="*/ 741672 h 1470998"/>
              <a:gd name="connsiteX6" fmla="*/ 4 w 892112"/>
              <a:gd name="connsiteY6" fmla="*/ 960743 h 1470998"/>
              <a:gd name="connsiteX7" fmla="*/ 0 w 892112"/>
              <a:gd name="connsiteY7" fmla="*/ 960743 h 1470998"/>
              <a:gd name="connsiteX8" fmla="*/ 4 w 892112"/>
              <a:gd name="connsiteY8" fmla="*/ 960747 h 1470998"/>
              <a:gd name="connsiteX9" fmla="*/ 892112 w 892112"/>
              <a:gd name="connsiteY9" fmla="*/ 1470998 h 1470998"/>
              <a:gd name="connsiteX10" fmla="*/ 892112 w 892112"/>
              <a:gd name="connsiteY10" fmla="*/ 1251923 h 1470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92112" h="1470998">
                <a:moveTo>
                  <a:pt x="892112" y="0"/>
                </a:moveTo>
                <a:lnTo>
                  <a:pt x="4" y="0"/>
                </a:lnTo>
                <a:lnTo>
                  <a:pt x="4" y="18579"/>
                </a:lnTo>
                <a:lnTo>
                  <a:pt x="4" y="741668"/>
                </a:lnTo>
                <a:lnTo>
                  <a:pt x="0" y="741668"/>
                </a:lnTo>
                <a:lnTo>
                  <a:pt x="4" y="741672"/>
                </a:lnTo>
                <a:lnTo>
                  <a:pt x="4" y="960743"/>
                </a:lnTo>
                <a:lnTo>
                  <a:pt x="0" y="960743"/>
                </a:lnTo>
                <a:lnTo>
                  <a:pt x="4" y="960747"/>
                </a:lnTo>
                <a:lnTo>
                  <a:pt x="892112" y="1470998"/>
                </a:lnTo>
                <a:lnTo>
                  <a:pt x="892112" y="1251923"/>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Tree>
    <p:extLst>
      <p:ext uri="{BB962C8B-B14F-4D97-AF65-F5344CB8AC3E}">
        <p14:creationId xmlns:p14="http://schemas.microsoft.com/office/powerpoint/2010/main" val="1389643322"/>
      </p:ext>
    </p:extLst>
  </p:cSld>
  <p:clrMapOvr>
    <a:masterClrMapping/>
  </p:clrMapOvr>
  <p:extLst>
    <p:ext uri="{DCECCB84-F9BA-43D5-87BE-67443E8EF086}">
      <p15:sldGuideLst xmlns:p15="http://schemas.microsoft.com/office/powerpoint/2012/main"/>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Section Header - Manufacturin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ADFF74C-0210-DD24-85FB-D807E25628E3}"/>
              </a:ext>
            </a:extLst>
          </p:cNvPr>
          <p:cNvPicPr>
            <a:picLocks noChangeAspect="1"/>
          </p:cNvPicPr>
          <p:nvPr userDrawn="1"/>
        </p:nvPicPr>
        <p:blipFill rotWithShape="1">
          <a:blip r:embed="rId2"/>
          <a:srcRect l="2676" t="23285" r="9095" b="22827"/>
          <a:stretch/>
        </p:blipFill>
        <p:spPr>
          <a:xfrm>
            <a:off x="0" y="0"/>
            <a:ext cx="12192000" cy="4184908"/>
          </a:xfrm>
          <a:prstGeom prst="rect">
            <a:avLst/>
          </a:prstGeom>
        </p:spPr>
      </p:pic>
      <p:pic>
        <p:nvPicPr>
          <p:cNvPr id="6" name="Picture 5">
            <a:extLst>
              <a:ext uri="{FF2B5EF4-FFF2-40B4-BE49-F238E27FC236}">
                <a16:creationId xmlns:a16="http://schemas.microsoft.com/office/drawing/2014/main" id="{EF67474A-0653-6B44-B30D-92A3CB466CBD}"/>
              </a:ext>
            </a:extLst>
          </p:cNvPr>
          <p:cNvPicPr>
            <a:picLocks noChangeAspect="1"/>
          </p:cNvPicPr>
          <p:nvPr userDrawn="1"/>
        </p:nvPicPr>
        <p:blipFill>
          <a:blip r:embed="rId3"/>
          <a:stretch>
            <a:fillRect/>
          </a:stretch>
        </p:blipFill>
        <p:spPr>
          <a:xfrm>
            <a:off x="9951849" y="6108507"/>
            <a:ext cx="1656279" cy="290325"/>
          </a:xfrm>
          <a:prstGeom prst="rect">
            <a:avLst/>
          </a:prstGeom>
        </p:spPr>
      </p:pic>
      <p:sp>
        <p:nvSpPr>
          <p:cNvPr id="13" name="Freeform 12">
            <a:extLst>
              <a:ext uri="{FF2B5EF4-FFF2-40B4-BE49-F238E27FC236}">
                <a16:creationId xmlns:a16="http://schemas.microsoft.com/office/drawing/2014/main" id="{ABFD47BA-53ED-9D4F-AA2B-DFBC0A90A58E}"/>
              </a:ext>
            </a:extLst>
          </p:cNvPr>
          <p:cNvSpPr/>
          <p:nvPr userDrawn="1"/>
        </p:nvSpPr>
        <p:spPr>
          <a:xfrm>
            <a:off x="1508751" y="4184908"/>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Grandview" panose="020B0502040204020203" pitchFamily="34" charset="0"/>
            </a:endParaRPr>
          </a:p>
        </p:txBody>
      </p:sp>
      <p:sp>
        <p:nvSpPr>
          <p:cNvPr id="17" name="Freeform 16">
            <a:extLst>
              <a:ext uri="{FF2B5EF4-FFF2-40B4-BE49-F238E27FC236}">
                <a16:creationId xmlns:a16="http://schemas.microsoft.com/office/drawing/2014/main" id="{BF743B13-6D9D-1C4F-9397-A8842B88F2DC}"/>
              </a:ext>
            </a:extLst>
          </p:cNvPr>
          <p:cNvSpPr/>
          <p:nvPr userDrawn="1"/>
        </p:nvSpPr>
        <p:spPr>
          <a:xfrm>
            <a:off x="263611" y="4184908"/>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Grandview" panose="020B0502040204020203" pitchFamily="34" charset="0"/>
            </a:endParaRPr>
          </a:p>
        </p:txBody>
      </p:sp>
      <p:sp>
        <p:nvSpPr>
          <p:cNvPr id="19" name="Freeform 18">
            <a:extLst>
              <a:ext uri="{FF2B5EF4-FFF2-40B4-BE49-F238E27FC236}">
                <a16:creationId xmlns:a16="http://schemas.microsoft.com/office/drawing/2014/main" id="{E4A1335C-49BE-834C-9124-4E6792881BFF}"/>
              </a:ext>
            </a:extLst>
          </p:cNvPr>
          <p:cNvSpPr/>
          <p:nvPr userDrawn="1"/>
        </p:nvSpPr>
        <p:spPr>
          <a:xfrm>
            <a:off x="0" y="4184908"/>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Grandview" panose="020B0502040204020203" pitchFamily="34" charset="0"/>
            </a:endParaRPr>
          </a:p>
        </p:txBody>
      </p:sp>
      <p:sp>
        <p:nvSpPr>
          <p:cNvPr id="22" name="Title 1">
            <a:extLst>
              <a:ext uri="{FF2B5EF4-FFF2-40B4-BE49-F238E27FC236}">
                <a16:creationId xmlns:a16="http://schemas.microsoft.com/office/drawing/2014/main" id="{1F4FCB04-C409-8F43-94AA-D5E8B930294E}"/>
              </a:ext>
            </a:extLst>
          </p:cNvPr>
          <p:cNvSpPr>
            <a:spLocks noGrp="1"/>
          </p:cNvSpPr>
          <p:nvPr>
            <p:ph type="title" hasCustomPrompt="1"/>
          </p:nvPr>
        </p:nvSpPr>
        <p:spPr>
          <a:xfrm>
            <a:off x="575747" y="4184244"/>
            <a:ext cx="8448982" cy="1054116"/>
          </a:xfrm>
        </p:spPr>
        <p:txBody>
          <a:bodyPr anchor="ctr">
            <a:normAutofit/>
          </a:bodyPr>
          <a:lstStyle>
            <a:lvl1pPr algn="l">
              <a:defRPr sz="3400" b="0" i="0" cap="none" baseline="0">
                <a:solidFill>
                  <a:schemeClr val="bg1"/>
                </a:solidFill>
              </a:defRPr>
            </a:lvl1pPr>
          </a:lstStyle>
          <a:p>
            <a:r>
              <a:rPr lang="en-US" dirty="0"/>
              <a:t>Click to Add Section Header Title </a:t>
            </a:r>
          </a:p>
        </p:txBody>
      </p:sp>
      <p:sp>
        <p:nvSpPr>
          <p:cNvPr id="5" name="Text Placeholder 2">
            <a:extLst>
              <a:ext uri="{FF2B5EF4-FFF2-40B4-BE49-F238E27FC236}">
                <a16:creationId xmlns:a16="http://schemas.microsoft.com/office/drawing/2014/main" id="{81D13695-B4BC-33C2-A6F9-A4EA634F5AB8}"/>
              </a:ext>
            </a:extLst>
          </p:cNvPr>
          <p:cNvSpPr>
            <a:spLocks noGrp="1"/>
          </p:cNvSpPr>
          <p:nvPr>
            <p:ph type="body" idx="1" hasCustomPrompt="1"/>
          </p:nvPr>
        </p:nvSpPr>
        <p:spPr>
          <a:xfrm>
            <a:off x="575746" y="5492863"/>
            <a:ext cx="8448983" cy="929586"/>
          </a:xfrm>
        </p:spPr>
        <p:txBody>
          <a:bodyPr>
            <a:normAutofit/>
          </a:bodyPr>
          <a:lstStyle>
            <a:lvl1pPr marL="0" indent="0" algn="l">
              <a:buNone/>
              <a:defRPr sz="2000" b="0" baseline="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add subtitle or description</a:t>
            </a:r>
          </a:p>
        </p:txBody>
      </p:sp>
    </p:spTree>
    <p:extLst>
      <p:ext uri="{BB962C8B-B14F-4D97-AF65-F5344CB8AC3E}">
        <p14:creationId xmlns:p14="http://schemas.microsoft.com/office/powerpoint/2010/main" val="16724940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4_Blank">
    <p:spTree>
      <p:nvGrpSpPr>
        <p:cNvPr id="1" name=""/>
        <p:cNvGrpSpPr/>
        <p:nvPr/>
      </p:nvGrpSpPr>
      <p:grpSpPr>
        <a:xfrm>
          <a:off x="0" y="0"/>
          <a:ext cx="0" cy="0"/>
          <a:chOff x="0" y="0"/>
          <a:chExt cx="0" cy="0"/>
        </a:xfrm>
      </p:grpSpPr>
      <p:sp>
        <p:nvSpPr>
          <p:cNvPr id="10" name="Slide Number Placeholder 3">
            <a:extLst>
              <a:ext uri="{FF2B5EF4-FFF2-40B4-BE49-F238E27FC236}">
                <a16:creationId xmlns:a16="http://schemas.microsoft.com/office/drawing/2014/main" id="{12C14D47-26AB-1D4B-9B5C-AF7E20DE1A1F}"/>
              </a:ext>
            </a:extLst>
          </p:cNvPr>
          <p:cNvSpPr>
            <a:spLocks noGrp="1"/>
          </p:cNvSpPr>
          <p:nvPr>
            <p:ph type="sldNum" sz="quarter" idx="12"/>
          </p:nvPr>
        </p:nvSpPr>
        <p:spPr>
          <a:xfrm>
            <a:off x="9238129" y="6492874"/>
            <a:ext cx="2743200" cy="365125"/>
          </a:xfrm>
        </p:spPr>
        <p:txBody>
          <a:bodyPr/>
          <a:lstStyle/>
          <a:p>
            <a:fld id="{13B88A40-E78F-6746-87E4-E178EA71B0DC}" type="slidenum">
              <a:rPr lang="en-US" smtClean="0"/>
              <a:t>‹#›</a:t>
            </a:fld>
            <a:endParaRPr lang="en-US"/>
          </a:p>
        </p:txBody>
      </p:sp>
      <p:sp>
        <p:nvSpPr>
          <p:cNvPr id="11" name="Footer Placeholder 4">
            <a:extLst>
              <a:ext uri="{FF2B5EF4-FFF2-40B4-BE49-F238E27FC236}">
                <a16:creationId xmlns:a16="http://schemas.microsoft.com/office/drawing/2014/main" id="{3FF02E25-0AED-8D4A-B871-4FDD66E8BF53}"/>
              </a:ext>
            </a:extLst>
          </p:cNvPr>
          <p:cNvSpPr>
            <a:spLocks noGrp="1"/>
          </p:cNvSpPr>
          <p:nvPr>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grpSp>
        <p:nvGrpSpPr>
          <p:cNvPr id="12" name="Group 11">
            <a:extLst>
              <a:ext uri="{FF2B5EF4-FFF2-40B4-BE49-F238E27FC236}">
                <a16:creationId xmlns:a16="http://schemas.microsoft.com/office/drawing/2014/main" id="{5A70EB27-CE64-DE47-8F33-B7FCD61B8251}"/>
              </a:ext>
            </a:extLst>
          </p:cNvPr>
          <p:cNvGrpSpPr/>
          <p:nvPr userDrawn="1"/>
        </p:nvGrpSpPr>
        <p:grpSpPr>
          <a:xfrm>
            <a:off x="704493" y="2255472"/>
            <a:ext cx="10672344" cy="1542860"/>
            <a:chOff x="704493" y="2255472"/>
            <a:chExt cx="10672344" cy="1542860"/>
          </a:xfrm>
        </p:grpSpPr>
        <p:grpSp>
          <p:nvGrpSpPr>
            <p:cNvPr id="13" name="Group 12">
              <a:extLst>
                <a:ext uri="{FF2B5EF4-FFF2-40B4-BE49-F238E27FC236}">
                  <a16:creationId xmlns:a16="http://schemas.microsoft.com/office/drawing/2014/main" id="{622DB006-5CA9-6247-B384-040EF4AF1E7E}"/>
                </a:ext>
              </a:extLst>
            </p:cNvPr>
            <p:cNvGrpSpPr/>
            <p:nvPr userDrawn="1"/>
          </p:nvGrpSpPr>
          <p:grpSpPr>
            <a:xfrm>
              <a:off x="704493" y="2259377"/>
              <a:ext cx="346362" cy="1340390"/>
              <a:chOff x="10819113" y="-279033"/>
              <a:chExt cx="990401" cy="3832766"/>
            </a:xfrm>
            <a:solidFill>
              <a:schemeClr val="bg2"/>
            </a:solidFill>
          </p:grpSpPr>
          <p:sp>
            <p:nvSpPr>
              <p:cNvPr id="16" name="Trapezoid 23">
                <a:extLst>
                  <a:ext uri="{FF2B5EF4-FFF2-40B4-BE49-F238E27FC236}">
                    <a16:creationId xmlns:a16="http://schemas.microsoft.com/office/drawing/2014/main" id="{EBAC1549-C5FD-CF4E-8ED9-0C0A349BE2C3}"/>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rapezoid 21">
                <a:extLst>
                  <a:ext uri="{FF2B5EF4-FFF2-40B4-BE49-F238E27FC236}">
                    <a16:creationId xmlns:a16="http://schemas.microsoft.com/office/drawing/2014/main" id="{F69033A4-140D-444C-8D92-19757E6A6C17}"/>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TextBox 13">
              <a:extLst>
                <a:ext uri="{FF2B5EF4-FFF2-40B4-BE49-F238E27FC236}">
                  <a16:creationId xmlns:a16="http://schemas.microsoft.com/office/drawing/2014/main" id="{13DF50FE-33E9-DA44-86BA-ED0A37FD9EC4}"/>
                </a:ext>
              </a:extLst>
            </p:cNvPr>
            <p:cNvSpPr txBox="1"/>
            <p:nvPr userDrawn="1"/>
          </p:nvSpPr>
          <p:spPr>
            <a:xfrm>
              <a:off x="1303489" y="2255472"/>
              <a:ext cx="10073348" cy="1200329"/>
            </a:xfrm>
            <a:prstGeom prst="rect">
              <a:avLst/>
            </a:prstGeom>
            <a:noFill/>
          </p:spPr>
          <p:txBody>
            <a:bodyPr wrap="square" rtlCol="0">
              <a:spAutoFit/>
            </a:bodyPr>
            <a:lstStyle/>
            <a:p>
              <a:r>
                <a:rPr lang="en-US" sz="3600" b="1">
                  <a:solidFill>
                    <a:schemeClr val="tx2"/>
                  </a:solidFill>
                </a:rPr>
                <a:t>CHOOSE FROM THE FOLLOWING TITLE SLIDES</a:t>
              </a:r>
            </a:p>
            <a:p>
              <a:r>
                <a:rPr lang="en-US" sz="3600" b="1">
                  <a:solidFill>
                    <a:schemeClr val="tx2"/>
                  </a:solidFill>
                </a:rPr>
                <a:t>OR ADD A CUSTOM IMAGE</a:t>
              </a:r>
            </a:p>
          </p:txBody>
        </p:sp>
        <p:sp>
          <p:nvSpPr>
            <p:cNvPr id="15" name="Rectangle 14">
              <a:extLst>
                <a:ext uri="{FF2B5EF4-FFF2-40B4-BE49-F238E27FC236}">
                  <a16:creationId xmlns:a16="http://schemas.microsoft.com/office/drawing/2014/main" id="{442E3FE0-2F66-EB47-8ED1-8F420DA5936E}"/>
                </a:ext>
              </a:extLst>
            </p:cNvPr>
            <p:cNvSpPr/>
            <p:nvPr userDrawn="1"/>
          </p:nvSpPr>
          <p:spPr>
            <a:xfrm>
              <a:off x="1303489" y="3429000"/>
              <a:ext cx="9360967" cy="369332"/>
            </a:xfrm>
            <a:prstGeom prst="rect">
              <a:avLst/>
            </a:prstGeom>
          </p:spPr>
          <p:txBody>
            <a:bodyPr wrap="square">
              <a:spAutoFit/>
            </a:bodyPr>
            <a:lstStyle/>
            <a:p>
              <a:r>
                <a:rPr lang="en-US" sz="1800" b="1">
                  <a:solidFill>
                    <a:schemeClr val="accent1"/>
                  </a:solidFill>
                </a:rPr>
                <a:t>FOR ADDITIONAL IMAGES, PLEASE VISIT THE JABIL BRAND PORTAL </a:t>
              </a:r>
            </a:p>
          </p:txBody>
        </p:sp>
      </p:grpSp>
    </p:spTree>
    <p:extLst>
      <p:ext uri="{BB962C8B-B14F-4D97-AF65-F5344CB8AC3E}">
        <p14:creationId xmlns:p14="http://schemas.microsoft.com/office/powerpoint/2010/main" val="68867869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Section Header - Employees">
    <p:spTree>
      <p:nvGrpSpPr>
        <p:cNvPr id="1" name=""/>
        <p:cNvGrpSpPr/>
        <p:nvPr/>
      </p:nvGrpSpPr>
      <p:grpSpPr>
        <a:xfrm>
          <a:off x="0" y="0"/>
          <a:ext cx="0" cy="0"/>
          <a:chOff x="0" y="0"/>
          <a:chExt cx="0" cy="0"/>
        </a:xfrm>
      </p:grpSpPr>
      <p:pic>
        <p:nvPicPr>
          <p:cNvPr id="2" name="Picture Placeholder 3">
            <a:extLst>
              <a:ext uri="{FF2B5EF4-FFF2-40B4-BE49-F238E27FC236}">
                <a16:creationId xmlns:a16="http://schemas.microsoft.com/office/drawing/2014/main" id="{FD46BF9B-DB66-524B-F106-3052ED39FFDC}"/>
              </a:ext>
            </a:extLst>
          </p:cNvPr>
          <p:cNvPicPr>
            <a:picLocks noChangeAspect="1"/>
          </p:cNvPicPr>
          <p:nvPr userDrawn="1"/>
        </p:nvPicPr>
        <p:blipFill>
          <a:blip r:embed="rId2"/>
          <a:srcRect t="47" b="47"/>
          <a:stretch>
            <a:fillRect/>
          </a:stretch>
        </p:blipFill>
        <p:spPr>
          <a:xfrm>
            <a:off x="0" y="0"/>
            <a:ext cx="12192000" cy="4184650"/>
          </a:xfrm>
          <a:prstGeom prst="rect">
            <a:avLst/>
          </a:prstGeom>
        </p:spPr>
      </p:pic>
      <p:pic>
        <p:nvPicPr>
          <p:cNvPr id="6" name="Picture 5">
            <a:extLst>
              <a:ext uri="{FF2B5EF4-FFF2-40B4-BE49-F238E27FC236}">
                <a16:creationId xmlns:a16="http://schemas.microsoft.com/office/drawing/2014/main" id="{EF67474A-0653-6B44-B30D-92A3CB466CBD}"/>
              </a:ext>
            </a:extLst>
          </p:cNvPr>
          <p:cNvPicPr>
            <a:picLocks noChangeAspect="1"/>
          </p:cNvPicPr>
          <p:nvPr userDrawn="1"/>
        </p:nvPicPr>
        <p:blipFill>
          <a:blip r:embed="rId3"/>
          <a:stretch>
            <a:fillRect/>
          </a:stretch>
        </p:blipFill>
        <p:spPr>
          <a:xfrm>
            <a:off x="9951849" y="6108507"/>
            <a:ext cx="1656279" cy="290325"/>
          </a:xfrm>
          <a:prstGeom prst="rect">
            <a:avLst/>
          </a:prstGeom>
        </p:spPr>
      </p:pic>
      <p:sp>
        <p:nvSpPr>
          <p:cNvPr id="4" name="Text Placeholder 2">
            <a:extLst>
              <a:ext uri="{FF2B5EF4-FFF2-40B4-BE49-F238E27FC236}">
                <a16:creationId xmlns:a16="http://schemas.microsoft.com/office/drawing/2014/main" id="{EFC99A2F-2436-03CE-58D7-B6F48E116F19}"/>
              </a:ext>
            </a:extLst>
          </p:cNvPr>
          <p:cNvSpPr>
            <a:spLocks noGrp="1"/>
          </p:cNvSpPr>
          <p:nvPr>
            <p:ph type="body" idx="1" hasCustomPrompt="1"/>
          </p:nvPr>
        </p:nvSpPr>
        <p:spPr>
          <a:xfrm>
            <a:off x="575746" y="5492863"/>
            <a:ext cx="8448983" cy="929586"/>
          </a:xfrm>
        </p:spPr>
        <p:txBody>
          <a:bodyPr>
            <a:normAutofit/>
          </a:bodyPr>
          <a:lstStyle>
            <a:lvl1pPr marL="0" indent="0" algn="l">
              <a:buNone/>
              <a:defRPr sz="2000" b="0" baseline="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add subtitle or description</a:t>
            </a:r>
          </a:p>
        </p:txBody>
      </p:sp>
      <p:sp>
        <p:nvSpPr>
          <p:cNvPr id="5" name="Freeform 4">
            <a:extLst>
              <a:ext uri="{FF2B5EF4-FFF2-40B4-BE49-F238E27FC236}">
                <a16:creationId xmlns:a16="http://schemas.microsoft.com/office/drawing/2014/main" id="{2A952332-A6F7-0CAB-60FC-F7EF75811FDF}"/>
              </a:ext>
            </a:extLst>
          </p:cNvPr>
          <p:cNvSpPr/>
          <p:nvPr userDrawn="1"/>
        </p:nvSpPr>
        <p:spPr>
          <a:xfrm>
            <a:off x="1508751" y="4184908"/>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Grandview" panose="020B0502040204020203" pitchFamily="34" charset="0"/>
            </a:endParaRPr>
          </a:p>
        </p:txBody>
      </p:sp>
      <p:sp>
        <p:nvSpPr>
          <p:cNvPr id="7" name="Freeform 6">
            <a:extLst>
              <a:ext uri="{FF2B5EF4-FFF2-40B4-BE49-F238E27FC236}">
                <a16:creationId xmlns:a16="http://schemas.microsoft.com/office/drawing/2014/main" id="{4C7AE1D2-3856-CEFD-6D72-DB84E93A182A}"/>
              </a:ext>
            </a:extLst>
          </p:cNvPr>
          <p:cNvSpPr/>
          <p:nvPr userDrawn="1"/>
        </p:nvSpPr>
        <p:spPr>
          <a:xfrm>
            <a:off x="263611" y="4184908"/>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Grandview" panose="020B0502040204020203" pitchFamily="34" charset="0"/>
            </a:endParaRPr>
          </a:p>
        </p:txBody>
      </p:sp>
      <p:sp>
        <p:nvSpPr>
          <p:cNvPr id="8" name="Freeform 7">
            <a:extLst>
              <a:ext uri="{FF2B5EF4-FFF2-40B4-BE49-F238E27FC236}">
                <a16:creationId xmlns:a16="http://schemas.microsoft.com/office/drawing/2014/main" id="{2758A1D6-B8BF-4363-E181-06AFDD2F23DB}"/>
              </a:ext>
            </a:extLst>
          </p:cNvPr>
          <p:cNvSpPr/>
          <p:nvPr userDrawn="1"/>
        </p:nvSpPr>
        <p:spPr>
          <a:xfrm>
            <a:off x="0" y="4184908"/>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Grandview" panose="020B0502040204020203" pitchFamily="34" charset="0"/>
            </a:endParaRPr>
          </a:p>
        </p:txBody>
      </p:sp>
      <p:sp>
        <p:nvSpPr>
          <p:cNvPr id="10" name="Title 1">
            <a:extLst>
              <a:ext uri="{FF2B5EF4-FFF2-40B4-BE49-F238E27FC236}">
                <a16:creationId xmlns:a16="http://schemas.microsoft.com/office/drawing/2014/main" id="{3E49A843-3607-6BAD-9A9B-95E0870CE166}"/>
              </a:ext>
            </a:extLst>
          </p:cNvPr>
          <p:cNvSpPr>
            <a:spLocks noGrp="1"/>
          </p:cNvSpPr>
          <p:nvPr>
            <p:ph type="title" hasCustomPrompt="1"/>
          </p:nvPr>
        </p:nvSpPr>
        <p:spPr>
          <a:xfrm>
            <a:off x="575747" y="4184244"/>
            <a:ext cx="8448982" cy="1054116"/>
          </a:xfrm>
        </p:spPr>
        <p:txBody>
          <a:bodyPr anchor="ctr">
            <a:normAutofit/>
          </a:bodyPr>
          <a:lstStyle>
            <a:lvl1pPr algn="l">
              <a:defRPr sz="3400" b="0" i="0" cap="none" baseline="0">
                <a:solidFill>
                  <a:schemeClr val="bg1"/>
                </a:solidFill>
              </a:defRPr>
            </a:lvl1pPr>
          </a:lstStyle>
          <a:p>
            <a:r>
              <a:rPr lang="en-US" dirty="0"/>
              <a:t>Click to Add Section Header Title </a:t>
            </a:r>
          </a:p>
        </p:txBody>
      </p:sp>
    </p:spTree>
    <p:extLst>
      <p:ext uri="{BB962C8B-B14F-4D97-AF65-F5344CB8AC3E}">
        <p14:creationId xmlns:p14="http://schemas.microsoft.com/office/powerpoint/2010/main" val="272945899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EF67474A-0653-6B44-B30D-92A3CB466CBD}"/>
              </a:ext>
            </a:extLst>
          </p:cNvPr>
          <p:cNvPicPr>
            <a:picLocks noChangeAspect="1"/>
          </p:cNvPicPr>
          <p:nvPr userDrawn="1"/>
        </p:nvPicPr>
        <p:blipFill>
          <a:blip r:embed="rId2"/>
          <a:stretch>
            <a:fillRect/>
          </a:stretch>
        </p:blipFill>
        <p:spPr>
          <a:xfrm>
            <a:off x="9951849" y="6108507"/>
            <a:ext cx="1656279" cy="290325"/>
          </a:xfrm>
          <a:prstGeom prst="rect">
            <a:avLst/>
          </a:prstGeom>
        </p:spPr>
      </p:pic>
      <p:sp>
        <p:nvSpPr>
          <p:cNvPr id="15" name="Text Placeholder 2">
            <a:extLst>
              <a:ext uri="{FF2B5EF4-FFF2-40B4-BE49-F238E27FC236}">
                <a16:creationId xmlns:a16="http://schemas.microsoft.com/office/drawing/2014/main" id="{D27F0D0D-435D-F047-8AB4-BF884E34321E}"/>
              </a:ext>
            </a:extLst>
          </p:cNvPr>
          <p:cNvSpPr>
            <a:spLocks noGrp="1"/>
          </p:cNvSpPr>
          <p:nvPr>
            <p:ph type="body" idx="1" hasCustomPrompt="1"/>
          </p:nvPr>
        </p:nvSpPr>
        <p:spPr>
          <a:xfrm>
            <a:off x="575746" y="5492863"/>
            <a:ext cx="8448983" cy="929586"/>
          </a:xfrm>
        </p:spPr>
        <p:txBody>
          <a:bodyPr>
            <a:normAutofit/>
          </a:bodyPr>
          <a:lstStyle>
            <a:lvl1pPr marL="0" indent="0" algn="l">
              <a:buNone/>
              <a:defRPr sz="2000" b="0" baseline="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add subtitle or description</a:t>
            </a:r>
          </a:p>
        </p:txBody>
      </p:sp>
      <p:sp>
        <p:nvSpPr>
          <p:cNvPr id="4" name="Picture Placeholder 3">
            <a:extLst>
              <a:ext uri="{FF2B5EF4-FFF2-40B4-BE49-F238E27FC236}">
                <a16:creationId xmlns:a16="http://schemas.microsoft.com/office/drawing/2014/main" id="{E19DFAA4-CD59-5F40-99EC-8FC01A83B442}"/>
              </a:ext>
            </a:extLst>
          </p:cNvPr>
          <p:cNvSpPr>
            <a:spLocks noGrp="1"/>
          </p:cNvSpPr>
          <p:nvPr>
            <p:ph type="pic" sz="quarter" idx="10" hasCustomPrompt="1"/>
          </p:nvPr>
        </p:nvSpPr>
        <p:spPr>
          <a:xfrm>
            <a:off x="0" y="0"/>
            <a:ext cx="12192000" cy="4184650"/>
          </a:xfrm>
          <a:solidFill>
            <a:schemeClr val="bg1">
              <a:lumMod val="85000"/>
            </a:schemeClr>
          </a:solidFill>
        </p:spPr>
        <p:txBody>
          <a:bodyPr anchor="ctr"/>
          <a:lstStyle>
            <a:lvl1pPr marL="0" indent="0" algn="ctr">
              <a:spcBef>
                <a:spcPts val="0"/>
              </a:spcBef>
              <a:buNone/>
              <a:defRPr/>
            </a:lvl1pPr>
          </a:lstStyle>
          <a:p>
            <a:r>
              <a:rPr lang="en-US" dirty="0"/>
              <a:t>To customize this section header with your own image, </a:t>
            </a:r>
            <a:br>
              <a:rPr lang="en-US" dirty="0"/>
            </a:br>
            <a:r>
              <a:rPr lang="en-US" dirty="0"/>
              <a:t>drag the image into this box or click the image icon in the center of this slide. </a:t>
            </a:r>
            <a:br>
              <a:rPr lang="en-US" dirty="0"/>
            </a:br>
            <a:br>
              <a:rPr lang="en-US" dirty="0"/>
            </a:br>
            <a:r>
              <a:rPr lang="en-US" dirty="0"/>
              <a:t>Our Section Header Library contains 150+ section header slides </a:t>
            </a:r>
            <a:br>
              <a:rPr lang="en-US" dirty="0"/>
            </a:br>
            <a:r>
              <a:rPr lang="en-US" dirty="0"/>
              <a:t>for Jabil’s capabilities, markets and business needs. (link in Notes below)</a:t>
            </a:r>
          </a:p>
          <a:p>
            <a:endParaRPr lang="en-US" dirty="0"/>
          </a:p>
        </p:txBody>
      </p:sp>
      <p:sp>
        <p:nvSpPr>
          <p:cNvPr id="2" name="Freeform 1">
            <a:extLst>
              <a:ext uri="{FF2B5EF4-FFF2-40B4-BE49-F238E27FC236}">
                <a16:creationId xmlns:a16="http://schemas.microsoft.com/office/drawing/2014/main" id="{7CB849A4-C474-E508-DF53-FADE4E97C028}"/>
              </a:ext>
            </a:extLst>
          </p:cNvPr>
          <p:cNvSpPr/>
          <p:nvPr userDrawn="1"/>
        </p:nvSpPr>
        <p:spPr>
          <a:xfrm>
            <a:off x="1508751" y="4184908"/>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Grandview" panose="020B0502040204020203" pitchFamily="34" charset="0"/>
            </a:endParaRPr>
          </a:p>
        </p:txBody>
      </p:sp>
      <p:sp>
        <p:nvSpPr>
          <p:cNvPr id="3" name="Freeform 2">
            <a:extLst>
              <a:ext uri="{FF2B5EF4-FFF2-40B4-BE49-F238E27FC236}">
                <a16:creationId xmlns:a16="http://schemas.microsoft.com/office/drawing/2014/main" id="{6BA81168-849E-806A-2964-171DA162C751}"/>
              </a:ext>
            </a:extLst>
          </p:cNvPr>
          <p:cNvSpPr/>
          <p:nvPr userDrawn="1"/>
        </p:nvSpPr>
        <p:spPr>
          <a:xfrm>
            <a:off x="263611" y="4184908"/>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Grandview" panose="020B0502040204020203" pitchFamily="34" charset="0"/>
            </a:endParaRPr>
          </a:p>
        </p:txBody>
      </p:sp>
      <p:sp>
        <p:nvSpPr>
          <p:cNvPr id="5" name="Freeform 4">
            <a:extLst>
              <a:ext uri="{FF2B5EF4-FFF2-40B4-BE49-F238E27FC236}">
                <a16:creationId xmlns:a16="http://schemas.microsoft.com/office/drawing/2014/main" id="{F17A6350-4E57-6DC7-A019-B06DCD117091}"/>
              </a:ext>
            </a:extLst>
          </p:cNvPr>
          <p:cNvSpPr/>
          <p:nvPr userDrawn="1"/>
        </p:nvSpPr>
        <p:spPr>
          <a:xfrm>
            <a:off x="0" y="4184908"/>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Grandview" panose="020B0502040204020203" pitchFamily="34" charset="0"/>
            </a:endParaRPr>
          </a:p>
        </p:txBody>
      </p:sp>
      <p:sp>
        <p:nvSpPr>
          <p:cNvPr id="7" name="Title 1">
            <a:extLst>
              <a:ext uri="{FF2B5EF4-FFF2-40B4-BE49-F238E27FC236}">
                <a16:creationId xmlns:a16="http://schemas.microsoft.com/office/drawing/2014/main" id="{7E498871-F368-BCD2-2BCB-633BF03B7641}"/>
              </a:ext>
            </a:extLst>
          </p:cNvPr>
          <p:cNvSpPr>
            <a:spLocks noGrp="1"/>
          </p:cNvSpPr>
          <p:nvPr>
            <p:ph type="title" hasCustomPrompt="1"/>
          </p:nvPr>
        </p:nvSpPr>
        <p:spPr>
          <a:xfrm>
            <a:off x="575747" y="4184244"/>
            <a:ext cx="8448982" cy="1054116"/>
          </a:xfrm>
        </p:spPr>
        <p:txBody>
          <a:bodyPr anchor="ctr">
            <a:normAutofit/>
          </a:bodyPr>
          <a:lstStyle>
            <a:lvl1pPr algn="l">
              <a:defRPr sz="3400" b="0" i="0" cap="none" baseline="0">
                <a:solidFill>
                  <a:schemeClr val="bg1"/>
                </a:solidFill>
              </a:defRPr>
            </a:lvl1pPr>
          </a:lstStyle>
          <a:p>
            <a:r>
              <a:rPr lang="en-US" dirty="0"/>
              <a:t>Click to Add Section Header Title </a:t>
            </a:r>
          </a:p>
        </p:txBody>
      </p:sp>
    </p:spTree>
    <p:extLst>
      <p:ext uri="{BB962C8B-B14F-4D97-AF65-F5344CB8AC3E}">
        <p14:creationId xmlns:p14="http://schemas.microsoft.com/office/powerpoint/2010/main" val="171656892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Section Header - No Imag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EF67474A-0653-6B44-B30D-92A3CB466CBD}"/>
              </a:ext>
            </a:extLst>
          </p:cNvPr>
          <p:cNvPicPr>
            <a:picLocks noChangeAspect="1"/>
          </p:cNvPicPr>
          <p:nvPr userDrawn="1"/>
        </p:nvPicPr>
        <p:blipFill>
          <a:blip r:embed="rId2"/>
          <a:stretch>
            <a:fillRect/>
          </a:stretch>
        </p:blipFill>
        <p:spPr>
          <a:xfrm>
            <a:off x="9951849" y="6108507"/>
            <a:ext cx="1656279" cy="290325"/>
          </a:xfrm>
          <a:prstGeom prst="rect">
            <a:avLst/>
          </a:prstGeom>
        </p:spPr>
      </p:pic>
      <p:sp>
        <p:nvSpPr>
          <p:cNvPr id="9" name="Freeform 8">
            <a:extLst>
              <a:ext uri="{FF2B5EF4-FFF2-40B4-BE49-F238E27FC236}">
                <a16:creationId xmlns:a16="http://schemas.microsoft.com/office/drawing/2014/main" id="{02A3C70B-5C83-CAFF-757D-B52CC2A28A20}"/>
              </a:ext>
            </a:extLst>
          </p:cNvPr>
          <p:cNvSpPr/>
          <p:nvPr userDrawn="1"/>
        </p:nvSpPr>
        <p:spPr>
          <a:xfrm flipH="1">
            <a:off x="0" y="0"/>
            <a:ext cx="12192000" cy="5706546"/>
          </a:xfrm>
          <a:custGeom>
            <a:avLst/>
            <a:gdLst>
              <a:gd name="connsiteX0" fmla="*/ 5445059 w 5776857"/>
              <a:gd name="connsiteY0" fmla="*/ 6862150 h 6862150"/>
              <a:gd name="connsiteX1" fmla="*/ 2111942 w 5776857"/>
              <a:gd name="connsiteY1" fmla="*/ 6862150 h 6862150"/>
              <a:gd name="connsiteX2" fmla="*/ 2111942 w 5776857"/>
              <a:gd name="connsiteY2" fmla="*/ 6862149 h 6862150"/>
              <a:gd name="connsiteX3" fmla="*/ 0 w 5776857"/>
              <a:gd name="connsiteY3" fmla="*/ 6862149 h 6862150"/>
              <a:gd name="connsiteX4" fmla="*/ 0 w 5776857"/>
              <a:gd name="connsiteY4" fmla="*/ 0 h 6862150"/>
              <a:gd name="connsiteX5" fmla="*/ 5776857 w 5776857"/>
              <a:gd name="connsiteY5" fmla="*/ 0 h 6862150"/>
              <a:gd name="connsiteX6" fmla="*/ 5776857 w 5776857"/>
              <a:gd name="connsiteY6" fmla="*/ 6862149 h 6862150"/>
              <a:gd name="connsiteX7" fmla="*/ 5445059 w 5776857"/>
              <a:gd name="connsiteY7" fmla="*/ 6862149 h 6862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76857" h="6862150">
                <a:moveTo>
                  <a:pt x="5445059" y="6862150"/>
                </a:moveTo>
                <a:lnTo>
                  <a:pt x="2111942" y="6862150"/>
                </a:lnTo>
                <a:lnTo>
                  <a:pt x="2111942" y="6862149"/>
                </a:lnTo>
                <a:lnTo>
                  <a:pt x="0" y="6862149"/>
                </a:lnTo>
                <a:lnTo>
                  <a:pt x="0" y="0"/>
                </a:lnTo>
                <a:lnTo>
                  <a:pt x="5776857" y="0"/>
                </a:lnTo>
                <a:lnTo>
                  <a:pt x="5776857" y="6862149"/>
                </a:lnTo>
                <a:lnTo>
                  <a:pt x="5445059" y="6862149"/>
                </a:lnTo>
                <a:close/>
              </a:path>
            </a:pathLst>
          </a:custGeom>
          <a:gradFill flip="none" rotWithShape="1">
            <a:gsLst>
              <a:gs pos="64000">
                <a:srgbClr val="00345A"/>
              </a:gs>
              <a:gs pos="0">
                <a:schemeClr val="tx2"/>
              </a:gs>
              <a:gs pos="98000">
                <a:schemeClr val="accent5"/>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solidFill>
                <a:schemeClr val="accent3"/>
              </a:solidFill>
              <a:latin typeface="Grandview" panose="020B0502040204020203" pitchFamily="34" charset="0"/>
            </a:endParaRPr>
          </a:p>
        </p:txBody>
      </p:sp>
      <p:sp>
        <p:nvSpPr>
          <p:cNvPr id="15" name="Text Placeholder 2">
            <a:extLst>
              <a:ext uri="{FF2B5EF4-FFF2-40B4-BE49-F238E27FC236}">
                <a16:creationId xmlns:a16="http://schemas.microsoft.com/office/drawing/2014/main" id="{D27F0D0D-435D-F047-8AB4-BF884E34321E}"/>
              </a:ext>
            </a:extLst>
          </p:cNvPr>
          <p:cNvSpPr>
            <a:spLocks noGrp="1"/>
          </p:cNvSpPr>
          <p:nvPr>
            <p:ph type="body" idx="1" hasCustomPrompt="1"/>
          </p:nvPr>
        </p:nvSpPr>
        <p:spPr>
          <a:xfrm>
            <a:off x="1147246" y="3403372"/>
            <a:ext cx="9393753" cy="1219425"/>
          </a:xfrm>
        </p:spPr>
        <p:txBody>
          <a:bodyPr>
            <a:normAutofit/>
          </a:bodyPr>
          <a:lstStyle>
            <a:lvl1pPr marL="0" indent="0" algn="l">
              <a:buNone/>
              <a:defRPr sz="2200" b="0" spc="50" baseline="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add subtitle or description</a:t>
            </a:r>
          </a:p>
        </p:txBody>
      </p:sp>
      <p:sp>
        <p:nvSpPr>
          <p:cNvPr id="7" name="Title 1">
            <a:extLst>
              <a:ext uri="{FF2B5EF4-FFF2-40B4-BE49-F238E27FC236}">
                <a16:creationId xmlns:a16="http://schemas.microsoft.com/office/drawing/2014/main" id="{7E498871-F368-BCD2-2BCB-633BF03B7641}"/>
              </a:ext>
            </a:extLst>
          </p:cNvPr>
          <p:cNvSpPr>
            <a:spLocks noGrp="1"/>
          </p:cNvSpPr>
          <p:nvPr>
            <p:ph type="title" hasCustomPrompt="1"/>
          </p:nvPr>
        </p:nvSpPr>
        <p:spPr>
          <a:xfrm>
            <a:off x="1147246" y="752987"/>
            <a:ext cx="9393753" cy="2171433"/>
          </a:xfrm>
        </p:spPr>
        <p:txBody>
          <a:bodyPr anchor="b">
            <a:normAutofit/>
          </a:bodyPr>
          <a:lstStyle>
            <a:lvl1pPr algn="l">
              <a:defRPr sz="4000" b="0" i="0" cap="none" baseline="0">
                <a:solidFill>
                  <a:schemeClr val="bg1"/>
                </a:solidFill>
              </a:defRPr>
            </a:lvl1pPr>
          </a:lstStyle>
          <a:p>
            <a:r>
              <a:rPr lang="en-US" dirty="0"/>
              <a:t>Click to Add Section Header Title </a:t>
            </a:r>
          </a:p>
        </p:txBody>
      </p:sp>
      <p:sp>
        <p:nvSpPr>
          <p:cNvPr id="24" name="Freeform 23">
            <a:extLst>
              <a:ext uri="{FF2B5EF4-FFF2-40B4-BE49-F238E27FC236}">
                <a16:creationId xmlns:a16="http://schemas.microsoft.com/office/drawing/2014/main" id="{7735F75C-1AB9-39CE-0AFD-9323C37BCC9E}"/>
              </a:ext>
            </a:extLst>
          </p:cNvPr>
          <p:cNvSpPr/>
          <p:nvPr userDrawn="1"/>
        </p:nvSpPr>
        <p:spPr>
          <a:xfrm>
            <a:off x="0" y="5706728"/>
            <a:ext cx="9474200" cy="1151271"/>
          </a:xfrm>
          <a:custGeom>
            <a:avLst/>
            <a:gdLst>
              <a:gd name="connsiteX0" fmla="*/ 8845402 w 9474200"/>
              <a:gd name="connsiteY0" fmla="*/ 0 h 1151271"/>
              <a:gd name="connsiteX1" fmla="*/ 9474200 w 9474200"/>
              <a:gd name="connsiteY1" fmla="*/ 0 h 1151271"/>
              <a:gd name="connsiteX2" fmla="*/ 8845405 w 9474200"/>
              <a:gd name="connsiteY2" fmla="*/ 1151265 h 1151271"/>
              <a:gd name="connsiteX3" fmla="*/ 8845405 w 9474200"/>
              <a:gd name="connsiteY3" fmla="*/ 1151271 h 1151271"/>
              <a:gd name="connsiteX4" fmla="*/ 8845402 w 9474200"/>
              <a:gd name="connsiteY4" fmla="*/ 1151271 h 1151271"/>
              <a:gd name="connsiteX5" fmla="*/ 0 w 9474200"/>
              <a:gd name="connsiteY5" fmla="*/ 1151271 h 1151271"/>
              <a:gd name="connsiteX6" fmla="*/ 0 w 9474200"/>
              <a:gd name="connsiteY6" fmla="*/ 1 h 1151271"/>
              <a:gd name="connsiteX7" fmla="*/ 8845402 w 9474200"/>
              <a:gd name="connsiteY7" fmla="*/ 1 h 1151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474200" h="1151271">
                <a:moveTo>
                  <a:pt x="8845402" y="0"/>
                </a:moveTo>
                <a:lnTo>
                  <a:pt x="9474200" y="0"/>
                </a:lnTo>
                <a:lnTo>
                  <a:pt x="8845405" y="1151265"/>
                </a:lnTo>
                <a:lnTo>
                  <a:pt x="8845405" y="1151271"/>
                </a:lnTo>
                <a:lnTo>
                  <a:pt x="8845402" y="1151271"/>
                </a:lnTo>
                <a:lnTo>
                  <a:pt x="0" y="1151271"/>
                </a:lnTo>
                <a:lnTo>
                  <a:pt x="0" y="1"/>
                </a:lnTo>
                <a:lnTo>
                  <a:pt x="8845402" y="1"/>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23" name="Freeform 22">
            <a:extLst>
              <a:ext uri="{FF2B5EF4-FFF2-40B4-BE49-F238E27FC236}">
                <a16:creationId xmlns:a16="http://schemas.microsoft.com/office/drawing/2014/main" id="{12F67198-EA74-A899-4CF3-003C600FAA3F}"/>
              </a:ext>
            </a:extLst>
          </p:cNvPr>
          <p:cNvSpPr/>
          <p:nvPr userDrawn="1"/>
        </p:nvSpPr>
        <p:spPr>
          <a:xfrm>
            <a:off x="1" y="5706728"/>
            <a:ext cx="8114301" cy="1151271"/>
          </a:xfrm>
          <a:custGeom>
            <a:avLst/>
            <a:gdLst>
              <a:gd name="connsiteX0" fmla="*/ 7485503 w 8114301"/>
              <a:gd name="connsiteY0" fmla="*/ 0 h 1151271"/>
              <a:gd name="connsiteX1" fmla="*/ 8114301 w 8114301"/>
              <a:gd name="connsiteY1" fmla="*/ 0 h 1151271"/>
              <a:gd name="connsiteX2" fmla="*/ 7485506 w 8114301"/>
              <a:gd name="connsiteY2" fmla="*/ 1151265 h 1151271"/>
              <a:gd name="connsiteX3" fmla="*/ 7485506 w 8114301"/>
              <a:gd name="connsiteY3" fmla="*/ 1151271 h 1151271"/>
              <a:gd name="connsiteX4" fmla="*/ 7485503 w 8114301"/>
              <a:gd name="connsiteY4" fmla="*/ 1151271 h 1151271"/>
              <a:gd name="connsiteX5" fmla="*/ 0 w 8114301"/>
              <a:gd name="connsiteY5" fmla="*/ 1151271 h 1151271"/>
              <a:gd name="connsiteX6" fmla="*/ 0 w 8114301"/>
              <a:gd name="connsiteY6" fmla="*/ 1 h 1151271"/>
              <a:gd name="connsiteX7" fmla="*/ 7485503 w 8114301"/>
              <a:gd name="connsiteY7" fmla="*/ 1 h 1151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14301" h="1151271">
                <a:moveTo>
                  <a:pt x="7485503" y="0"/>
                </a:moveTo>
                <a:lnTo>
                  <a:pt x="8114301" y="0"/>
                </a:lnTo>
                <a:lnTo>
                  <a:pt x="7485506" y="1151265"/>
                </a:lnTo>
                <a:lnTo>
                  <a:pt x="7485506" y="1151271"/>
                </a:lnTo>
                <a:lnTo>
                  <a:pt x="7485503" y="1151271"/>
                </a:lnTo>
                <a:lnTo>
                  <a:pt x="0" y="1151271"/>
                </a:lnTo>
                <a:lnTo>
                  <a:pt x="0" y="1"/>
                </a:lnTo>
                <a:lnTo>
                  <a:pt x="7485503" y="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21" name="Freeform 20">
            <a:extLst>
              <a:ext uri="{FF2B5EF4-FFF2-40B4-BE49-F238E27FC236}">
                <a16:creationId xmlns:a16="http://schemas.microsoft.com/office/drawing/2014/main" id="{88362A17-0A79-B017-77FD-DFA7DE2981EC}"/>
              </a:ext>
            </a:extLst>
          </p:cNvPr>
          <p:cNvSpPr/>
          <p:nvPr userDrawn="1"/>
        </p:nvSpPr>
        <p:spPr>
          <a:xfrm>
            <a:off x="0" y="5706728"/>
            <a:ext cx="7826394" cy="1151271"/>
          </a:xfrm>
          <a:custGeom>
            <a:avLst/>
            <a:gdLst>
              <a:gd name="connsiteX0" fmla="*/ 7197596 w 7826394"/>
              <a:gd name="connsiteY0" fmla="*/ 0 h 1151271"/>
              <a:gd name="connsiteX1" fmla="*/ 7826394 w 7826394"/>
              <a:gd name="connsiteY1" fmla="*/ 0 h 1151271"/>
              <a:gd name="connsiteX2" fmla="*/ 7197599 w 7826394"/>
              <a:gd name="connsiteY2" fmla="*/ 1151265 h 1151271"/>
              <a:gd name="connsiteX3" fmla="*/ 7197599 w 7826394"/>
              <a:gd name="connsiteY3" fmla="*/ 1151271 h 1151271"/>
              <a:gd name="connsiteX4" fmla="*/ 7197596 w 7826394"/>
              <a:gd name="connsiteY4" fmla="*/ 1151271 h 1151271"/>
              <a:gd name="connsiteX5" fmla="*/ 0 w 7826394"/>
              <a:gd name="connsiteY5" fmla="*/ 1151271 h 1151271"/>
              <a:gd name="connsiteX6" fmla="*/ 0 w 7826394"/>
              <a:gd name="connsiteY6" fmla="*/ 1 h 1151271"/>
              <a:gd name="connsiteX7" fmla="*/ 7197596 w 7826394"/>
              <a:gd name="connsiteY7" fmla="*/ 1 h 1151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826394" h="1151271">
                <a:moveTo>
                  <a:pt x="7197596" y="0"/>
                </a:moveTo>
                <a:lnTo>
                  <a:pt x="7826394" y="0"/>
                </a:lnTo>
                <a:lnTo>
                  <a:pt x="7197599" y="1151265"/>
                </a:lnTo>
                <a:lnTo>
                  <a:pt x="7197599" y="1151271"/>
                </a:lnTo>
                <a:lnTo>
                  <a:pt x="7197596" y="1151271"/>
                </a:lnTo>
                <a:lnTo>
                  <a:pt x="0" y="1151271"/>
                </a:lnTo>
                <a:lnTo>
                  <a:pt x="0" y="1"/>
                </a:lnTo>
                <a:lnTo>
                  <a:pt x="7197596" y="1"/>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cxnSp>
        <p:nvCxnSpPr>
          <p:cNvPr id="11" name="Straight Connector 10">
            <a:extLst>
              <a:ext uri="{FF2B5EF4-FFF2-40B4-BE49-F238E27FC236}">
                <a16:creationId xmlns:a16="http://schemas.microsoft.com/office/drawing/2014/main" id="{9A0388D7-F9E4-71A0-BFB2-F921F7AAD871}"/>
              </a:ext>
            </a:extLst>
          </p:cNvPr>
          <p:cNvCxnSpPr>
            <a:cxnSpLocks/>
          </p:cNvCxnSpPr>
          <p:nvPr userDrawn="1"/>
        </p:nvCxnSpPr>
        <p:spPr>
          <a:xfrm>
            <a:off x="1239294" y="3149090"/>
            <a:ext cx="1415182"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655466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Header Only">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63FD83EC-C1F5-31B3-23F7-4B0DDA8CE98E}"/>
              </a:ext>
            </a:extLst>
          </p:cNvPr>
          <p:cNvSpPr>
            <a:spLocks noGrp="1"/>
          </p:cNvSpPr>
          <p:nvPr>
            <p:ph type="title" hasCustomPrompt="1"/>
          </p:nvPr>
        </p:nvSpPr>
        <p:spPr>
          <a:xfrm>
            <a:off x="444500" y="103359"/>
            <a:ext cx="11010900" cy="986828"/>
          </a:xfrm>
        </p:spPr>
        <p:txBody>
          <a:bodyPr anchor="ctr">
            <a:normAutofit/>
          </a:bodyPr>
          <a:lstStyle>
            <a:lvl1pPr>
              <a:defRPr sz="3200" b="0" cap="none" baseline="0">
                <a:solidFill>
                  <a:schemeClr val="tx2"/>
                </a:solidFill>
              </a:defRPr>
            </a:lvl1pPr>
          </a:lstStyle>
          <a:p>
            <a:r>
              <a:rPr lang="en-US" dirty="0"/>
              <a:t>Click to Add Header</a:t>
            </a:r>
          </a:p>
        </p:txBody>
      </p:sp>
      <p:sp>
        <p:nvSpPr>
          <p:cNvPr id="4" name="Rectangle 3">
            <a:extLst>
              <a:ext uri="{FF2B5EF4-FFF2-40B4-BE49-F238E27FC236}">
                <a16:creationId xmlns:a16="http://schemas.microsoft.com/office/drawing/2014/main" id="{970F6A07-25A2-ECCE-1594-AF7056D5C55C}"/>
              </a:ext>
            </a:extLst>
          </p:cNvPr>
          <p:cNvSpPr/>
          <p:nvPr userDrawn="1"/>
        </p:nvSpPr>
        <p:spPr>
          <a:xfrm>
            <a:off x="0" y="6433294"/>
            <a:ext cx="12192000" cy="42470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lide Number Placeholder 5">
            <a:extLst>
              <a:ext uri="{FF2B5EF4-FFF2-40B4-BE49-F238E27FC236}">
                <a16:creationId xmlns:a16="http://schemas.microsoft.com/office/drawing/2014/main" id="{84E5597F-CDFF-57FD-B662-A6A623DC3945}"/>
              </a:ext>
            </a:extLst>
          </p:cNvPr>
          <p:cNvSpPr txBox="1">
            <a:spLocks/>
          </p:cNvSpPr>
          <p:nvPr userDrawn="1"/>
        </p:nvSpPr>
        <p:spPr>
          <a:xfrm>
            <a:off x="9238129" y="6519658"/>
            <a:ext cx="2743200" cy="253170"/>
          </a:xfrm>
          <a:prstGeom prst="rect">
            <a:avLst/>
          </a:prstGeom>
        </p:spPr>
        <p:txBody>
          <a:bodyPr vert="horz" lIns="91440" tIns="45720" rIns="91440" bIns="45720" rtlCol="0" anchor="ctr"/>
          <a:lstStyle>
            <a:defPPr>
              <a:defRPr lang="en-US"/>
            </a:defPPr>
            <a:lvl1pPr marL="0" algn="r" defTabSz="914400" rtl="0" eaLnBrk="1" latinLnBrk="0" hangingPunct="1">
              <a:defRPr sz="900" b="0" i="0" kern="1200">
                <a:solidFill>
                  <a:schemeClr val="tx1">
                    <a:tint val="75000"/>
                  </a:schemeClr>
                </a:solidFill>
                <a:latin typeface="Grandview" panose="020B050204020402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3B88A40-E78F-6746-87E4-E178EA71B0DC}" type="slidenum">
              <a:rPr lang="en-US" smtClean="0"/>
              <a:pPr/>
              <a:t>‹#›</a:t>
            </a:fld>
            <a:endParaRPr lang="en-US" dirty="0"/>
          </a:p>
        </p:txBody>
      </p:sp>
      <p:sp>
        <p:nvSpPr>
          <p:cNvPr id="9" name="Rectangle 8">
            <a:extLst>
              <a:ext uri="{FF2B5EF4-FFF2-40B4-BE49-F238E27FC236}">
                <a16:creationId xmlns:a16="http://schemas.microsoft.com/office/drawing/2014/main" id="{236717B6-16DD-D4AF-526D-72E6B3F3369E}"/>
              </a:ext>
            </a:extLst>
          </p:cNvPr>
          <p:cNvSpPr/>
          <p:nvPr userDrawn="1"/>
        </p:nvSpPr>
        <p:spPr>
          <a:xfrm>
            <a:off x="1525233" y="6530827"/>
            <a:ext cx="6096000" cy="230832"/>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FFFFFF">
                    <a:lumMod val="75000"/>
                  </a:srgbClr>
                </a:solidFill>
                <a:effectLst/>
                <a:uLnTx/>
                <a:uFillTx/>
                <a:latin typeface="Grandview" panose="020B0502040204020203" pitchFamily="34" charset="0"/>
                <a:ea typeface="Arial Narrow" charset="0"/>
                <a:cs typeface="Arial Narrow" charset="0"/>
              </a:rPr>
              <a:t>CONFIDENTIAL   |   ©Jabil Inc. 2022. All Rights Reserved. </a:t>
            </a:r>
          </a:p>
        </p:txBody>
      </p:sp>
      <p:pic>
        <p:nvPicPr>
          <p:cNvPr id="13" name="Picture 12">
            <a:extLst>
              <a:ext uri="{FF2B5EF4-FFF2-40B4-BE49-F238E27FC236}">
                <a16:creationId xmlns:a16="http://schemas.microsoft.com/office/drawing/2014/main" id="{B662975E-63F4-DD3E-52C2-A2351B69E57F}"/>
              </a:ext>
            </a:extLst>
          </p:cNvPr>
          <p:cNvPicPr>
            <a:picLocks noChangeAspect="1"/>
          </p:cNvPicPr>
          <p:nvPr userDrawn="1"/>
        </p:nvPicPr>
        <p:blipFill>
          <a:blip r:embed="rId2"/>
          <a:stretch>
            <a:fillRect/>
          </a:stretch>
        </p:blipFill>
        <p:spPr>
          <a:xfrm>
            <a:off x="210671" y="6559555"/>
            <a:ext cx="989101" cy="173377"/>
          </a:xfrm>
          <a:prstGeom prst="rect">
            <a:avLst/>
          </a:prstGeom>
        </p:spPr>
      </p:pic>
      <p:cxnSp>
        <p:nvCxnSpPr>
          <p:cNvPr id="14" name="Straight Connector 13">
            <a:extLst>
              <a:ext uri="{FF2B5EF4-FFF2-40B4-BE49-F238E27FC236}">
                <a16:creationId xmlns:a16="http://schemas.microsoft.com/office/drawing/2014/main" id="{BD6B0401-09A9-06F5-25F5-5B575EB3DA05}"/>
              </a:ext>
            </a:extLst>
          </p:cNvPr>
          <p:cNvCxnSpPr>
            <a:cxnSpLocks/>
          </p:cNvCxnSpPr>
          <p:nvPr userDrawn="1"/>
        </p:nvCxnSpPr>
        <p:spPr>
          <a:xfrm>
            <a:off x="1409322" y="6559555"/>
            <a:ext cx="0" cy="173377"/>
          </a:xfrm>
          <a:prstGeom prst="line">
            <a:avLst/>
          </a:prstGeom>
          <a:ln w="127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49569898"/>
      </p:ext>
    </p:extLst>
  </p:cSld>
  <p:clrMapOvr>
    <a:masterClrMapping/>
  </p:clrMapOvr>
  <p:extLst>
    <p:ext uri="{DCECCB84-F9BA-43D5-87BE-67443E8EF086}">
      <p15:sldGuideLst xmlns:p15="http://schemas.microsoft.com/office/powerpoint/2012/main">
        <p15:guide id="1" orient="horz" pos="4050">
          <p15:clr>
            <a:srgbClr val="FBAE40"/>
          </p15:clr>
        </p15:guide>
        <p15:guide id="2" pos="7392">
          <p15:clr>
            <a:srgbClr val="FBAE40"/>
          </p15:clr>
        </p15:guide>
        <p15:guide id="3" pos="354">
          <p15:clr>
            <a:srgbClr val="FBAE40"/>
          </p15:clr>
        </p15:guide>
        <p15:guide id="4" orient="horz" pos="64">
          <p15:clr>
            <a:srgbClr val="FBAE40"/>
          </p15:clr>
        </p15:guide>
        <p15:guide id="5" orient="horz" pos="692">
          <p15:clr>
            <a:srgbClr val="FBAE40"/>
          </p15:clr>
        </p15:guide>
        <p15:guide id="6" orient="horz" pos="816">
          <p15:clr>
            <a:srgbClr val="FBAE40"/>
          </p15:clr>
        </p15:guide>
        <p15:guide id="7" pos="7322">
          <p15:clr>
            <a:srgbClr val="FBAE40"/>
          </p15:clr>
        </p15:guide>
        <p15:guide id="8" pos="280">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ext">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734C950B-138C-6F67-9F8D-76FF15F71F07}"/>
              </a:ext>
            </a:extLst>
          </p:cNvPr>
          <p:cNvSpPr>
            <a:spLocks noGrp="1"/>
          </p:cNvSpPr>
          <p:nvPr>
            <p:ph idx="1"/>
          </p:nvPr>
        </p:nvSpPr>
        <p:spPr>
          <a:xfrm>
            <a:off x="444500" y="1303020"/>
            <a:ext cx="11010900" cy="4895900"/>
          </a:xfrm>
        </p:spPr>
        <p:txBody>
          <a:bodyPr>
            <a:normAutofit/>
          </a:bodyPr>
          <a:lstStyle>
            <a:lvl1pPr>
              <a:defRPr sz="1400" baseline="0"/>
            </a:lvl1pPr>
            <a:lvl2pPr>
              <a:defRPr sz="1400" baseline="0"/>
            </a:lvl2pPr>
            <a:lvl3pPr>
              <a:defRPr sz="1400" baseline="0"/>
            </a:lvl3pPr>
            <a:lvl4pPr>
              <a:defRPr sz="1400" baseline="0"/>
            </a:lvl4pPr>
            <a:lvl5pPr>
              <a:defRPr sz="1400" baseline="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1">
            <a:extLst>
              <a:ext uri="{FF2B5EF4-FFF2-40B4-BE49-F238E27FC236}">
                <a16:creationId xmlns:a16="http://schemas.microsoft.com/office/drawing/2014/main" id="{A34B9430-4782-DCF1-ED33-F38C01802346}"/>
              </a:ext>
            </a:extLst>
          </p:cNvPr>
          <p:cNvSpPr>
            <a:spLocks noGrp="1"/>
          </p:cNvSpPr>
          <p:nvPr>
            <p:ph type="title" hasCustomPrompt="1"/>
          </p:nvPr>
        </p:nvSpPr>
        <p:spPr>
          <a:xfrm>
            <a:off x="444500" y="103359"/>
            <a:ext cx="11010900" cy="986828"/>
          </a:xfrm>
        </p:spPr>
        <p:txBody>
          <a:bodyPr anchor="ctr">
            <a:normAutofit/>
          </a:bodyPr>
          <a:lstStyle>
            <a:lvl1pPr>
              <a:defRPr sz="3200" b="0" cap="none" baseline="0">
                <a:solidFill>
                  <a:schemeClr val="tx2"/>
                </a:solidFill>
              </a:defRPr>
            </a:lvl1pPr>
          </a:lstStyle>
          <a:p>
            <a:r>
              <a:rPr lang="en-US" dirty="0"/>
              <a:t>Click to Add Header</a:t>
            </a:r>
          </a:p>
        </p:txBody>
      </p:sp>
      <p:sp>
        <p:nvSpPr>
          <p:cNvPr id="7" name="Rectangle 6">
            <a:extLst>
              <a:ext uri="{FF2B5EF4-FFF2-40B4-BE49-F238E27FC236}">
                <a16:creationId xmlns:a16="http://schemas.microsoft.com/office/drawing/2014/main" id="{13CEC532-8D03-1FE1-DDEF-159542DE749B}"/>
              </a:ext>
            </a:extLst>
          </p:cNvPr>
          <p:cNvSpPr/>
          <p:nvPr userDrawn="1"/>
        </p:nvSpPr>
        <p:spPr>
          <a:xfrm>
            <a:off x="0" y="6433294"/>
            <a:ext cx="12192000" cy="42470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Slide Number Placeholder 5">
            <a:extLst>
              <a:ext uri="{FF2B5EF4-FFF2-40B4-BE49-F238E27FC236}">
                <a16:creationId xmlns:a16="http://schemas.microsoft.com/office/drawing/2014/main" id="{B84A38B5-DF66-CA5F-43F7-0C8C9A472556}"/>
              </a:ext>
            </a:extLst>
          </p:cNvPr>
          <p:cNvSpPr txBox="1">
            <a:spLocks/>
          </p:cNvSpPr>
          <p:nvPr userDrawn="1"/>
        </p:nvSpPr>
        <p:spPr>
          <a:xfrm>
            <a:off x="9238129" y="6519658"/>
            <a:ext cx="2743200" cy="253170"/>
          </a:xfrm>
          <a:prstGeom prst="rect">
            <a:avLst/>
          </a:prstGeom>
        </p:spPr>
        <p:txBody>
          <a:bodyPr vert="horz" lIns="91440" tIns="45720" rIns="91440" bIns="45720" rtlCol="0" anchor="ctr"/>
          <a:lstStyle>
            <a:defPPr>
              <a:defRPr lang="en-US"/>
            </a:defPPr>
            <a:lvl1pPr marL="0" algn="r" defTabSz="914400" rtl="0" eaLnBrk="1" latinLnBrk="0" hangingPunct="1">
              <a:defRPr sz="900" b="0" i="0" kern="1200">
                <a:solidFill>
                  <a:schemeClr val="tx1">
                    <a:tint val="75000"/>
                  </a:schemeClr>
                </a:solidFill>
                <a:latin typeface="Grandview" panose="020B050204020402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3B88A40-E78F-6746-87E4-E178EA71B0DC}" type="slidenum">
              <a:rPr lang="en-US" smtClean="0"/>
              <a:pPr/>
              <a:t>‹#›</a:t>
            </a:fld>
            <a:endParaRPr lang="en-US" dirty="0"/>
          </a:p>
        </p:txBody>
      </p:sp>
      <p:sp>
        <p:nvSpPr>
          <p:cNvPr id="11" name="Rectangle 10">
            <a:extLst>
              <a:ext uri="{FF2B5EF4-FFF2-40B4-BE49-F238E27FC236}">
                <a16:creationId xmlns:a16="http://schemas.microsoft.com/office/drawing/2014/main" id="{93B4F766-E589-63C5-A3E2-F2CFBAAC5AA1}"/>
              </a:ext>
            </a:extLst>
          </p:cNvPr>
          <p:cNvSpPr/>
          <p:nvPr userDrawn="1"/>
        </p:nvSpPr>
        <p:spPr>
          <a:xfrm>
            <a:off x="1525233" y="6530827"/>
            <a:ext cx="6096000" cy="230832"/>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FFFFFF">
                    <a:lumMod val="75000"/>
                  </a:srgbClr>
                </a:solidFill>
                <a:effectLst/>
                <a:uLnTx/>
                <a:uFillTx/>
                <a:latin typeface="Grandview" panose="020B0502040204020203" pitchFamily="34" charset="0"/>
                <a:ea typeface="Arial Narrow" charset="0"/>
                <a:cs typeface="Arial Narrow" charset="0"/>
              </a:rPr>
              <a:t>CONFIDENTIAL   |   ©Jabil Inc. 2022. All Rights Reserved. </a:t>
            </a:r>
          </a:p>
        </p:txBody>
      </p:sp>
      <p:pic>
        <p:nvPicPr>
          <p:cNvPr id="13" name="Picture 12">
            <a:extLst>
              <a:ext uri="{FF2B5EF4-FFF2-40B4-BE49-F238E27FC236}">
                <a16:creationId xmlns:a16="http://schemas.microsoft.com/office/drawing/2014/main" id="{079EB9F4-DF3D-9A96-C8FF-62F88F9D29B9}"/>
              </a:ext>
            </a:extLst>
          </p:cNvPr>
          <p:cNvPicPr>
            <a:picLocks noChangeAspect="1"/>
          </p:cNvPicPr>
          <p:nvPr userDrawn="1"/>
        </p:nvPicPr>
        <p:blipFill>
          <a:blip r:embed="rId2"/>
          <a:stretch>
            <a:fillRect/>
          </a:stretch>
        </p:blipFill>
        <p:spPr>
          <a:xfrm>
            <a:off x="210671" y="6559555"/>
            <a:ext cx="989101" cy="173377"/>
          </a:xfrm>
          <a:prstGeom prst="rect">
            <a:avLst/>
          </a:prstGeom>
        </p:spPr>
      </p:pic>
      <p:cxnSp>
        <p:nvCxnSpPr>
          <p:cNvPr id="16" name="Straight Connector 15">
            <a:extLst>
              <a:ext uri="{FF2B5EF4-FFF2-40B4-BE49-F238E27FC236}">
                <a16:creationId xmlns:a16="http://schemas.microsoft.com/office/drawing/2014/main" id="{833F9874-C656-BBEA-BE7F-24E2B6BF8F48}"/>
              </a:ext>
            </a:extLst>
          </p:cNvPr>
          <p:cNvCxnSpPr>
            <a:cxnSpLocks/>
          </p:cNvCxnSpPr>
          <p:nvPr userDrawn="1"/>
        </p:nvCxnSpPr>
        <p:spPr>
          <a:xfrm>
            <a:off x="1409322" y="6559555"/>
            <a:ext cx="0" cy="173377"/>
          </a:xfrm>
          <a:prstGeom prst="line">
            <a:avLst/>
          </a:prstGeom>
          <a:ln w="127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27436582"/>
      </p:ext>
    </p:extLst>
  </p:cSld>
  <p:clrMapOvr>
    <a:masterClrMapping/>
  </p:clrMapOvr>
  <p:extLst>
    <p:ext uri="{DCECCB84-F9BA-43D5-87BE-67443E8EF086}">
      <p15:sldGuideLst xmlns:p15="http://schemas.microsoft.com/office/powerpoint/2012/main">
        <p15:guide id="1" orient="horz" pos="4052">
          <p15:clr>
            <a:srgbClr val="FBAE40"/>
          </p15:clr>
        </p15:guide>
        <p15:guide id="2" pos="7326">
          <p15:clr>
            <a:srgbClr val="FBAE40"/>
          </p15:clr>
        </p15:guide>
        <p15:guide id="3" pos="354">
          <p15:clr>
            <a:srgbClr val="FBAE40"/>
          </p15:clr>
        </p15:guide>
        <p15:guide id="4" orient="horz" pos="64">
          <p15:clr>
            <a:srgbClr val="FBAE40"/>
          </p15:clr>
        </p15:guide>
        <p15:guide id="5" orient="horz" pos="690">
          <p15:clr>
            <a:srgbClr val="FBAE40"/>
          </p15:clr>
        </p15:guide>
        <p15:guide id="6" pos="278">
          <p15:clr>
            <a:srgbClr val="FBAE40"/>
          </p15:clr>
        </p15:guide>
        <p15:guide id="7" pos="7394">
          <p15:clr>
            <a:srgbClr val="FBAE40"/>
          </p15:clr>
        </p15:guide>
        <p15:guide id="8" orient="horz" pos="818">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Subhead + Tex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B2CA859-5D19-20CB-6770-9588B80D2E05}"/>
              </a:ext>
            </a:extLst>
          </p:cNvPr>
          <p:cNvSpPr/>
          <p:nvPr userDrawn="1"/>
        </p:nvSpPr>
        <p:spPr>
          <a:xfrm>
            <a:off x="0" y="6433294"/>
            <a:ext cx="12192000" cy="42470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ontent Placeholder 2">
            <a:extLst>
              <a:ext uri="{FF2B5EF4-FFF2-40B4-BE49-F238E27FC236}">
                <a16:creationId xmlns:a16="http://schemas.microsoft.com/office/drawing/2014/main" id="{724FD884-3449-CEB2-0DA3-6901C43CAA78}"/>
              </a:ext>
            </a:extLst>
          </p:cNvPr>
          <p:cNvSpPr>
            <a:spLocks noGrp="1"/>
          </p:cNvSpPr>
          <p:nvPr>
            <p:ph idx="1"/>
          </p:nvPr>
        </p:nvSpPr>
        <p:spPr>
          <a:xfrm>
            <a:off x="444500" y="1684867"/>
            <a:ext cx="11010900" cy="4514053"/>
          </a:xfrm>
        </p:spPr>
        <p:txBody>
          <a:bodyPr>
            <a:normAutofit/>
          </a:bodyPr>
          <a:lstStyle>
            <a:lvl1pPr>
              <a:defRPr sz="1400" baseline="0"/>
            </a:lvl1pPr>
            <a:lvl2pPr>
              <a:defRPr sz="1400" baseline="0"/>
            </a:lvl2pPr>
            <a:lvl3pPr>
              <a:defRPr sz="1400" baseline="0"/>
            </a:lvl3pPr>
            <a:lvl4pPr>
              <a:defRPr sz="1400" baseline="0"/>
            </a:lvl4pPr>
            <a:lvl5pPr>
              <a:defRPr sz="1400" baseline="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7">
            <a:extLst>
              <a:ext uri="{FF2B5EF4-FFF2-40B4-BE49-F238E27FC236}">
                <a16:creationId xmlns:a16="http://schemas.microsoft.com/office/drawing/2014/main" id="{B6C8DA02-67E3-F0D3-2196-8699EA81ED51}"/>
              </a:ext>
            </a:extLst>
          </p:cNvPr>
          <p:cNvSpPr>
            <a:spLocks noGrp="1"/>
          </p:cNvSpPr>
          <p:nvPr>
            <p:ph type="body" sz="quarter" idx="13" hasCustomPrompt="1"/>
          </p:nvPr>
        </p:nvSpPr>
        <p:spPr>
          <a:xfrm>
            <a:off x="444500" y="1064786"/>
            <a:ext cx="11010900" cy="402480"/>
          </a:xfrm>
        </p:spPr>
        <p:txBody>
          <a:bodyPr>
            <a:noAutofit/>
          </a:bodyPr>
          <a:lstStyle>
            <a:lvl1pPr marL="0" indent="0">
              <a:lnSpc>
                <a:spcPct val="100000"/>
              </a:lnSpc>
              <a:spcBef>
                <a:spcPts val="0"/>
              </a:spcBef>
              <a:buNone/>
              <a:defRPr sz="2000" cap="none" baseline="0">
                <a:solidFill>
                  <a:schemeClr val="accent1">
                    <a:lumMod val="75000"/>
                  </a:schemeClr>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Click to Add Subhead or Text</a:t>
            </a:r>
          </a:p>
        </p:txBody>
      </p:sp>
      <p:sp>
        <p:nvSpPr>
          <p:cNvPr id="9" name="Title 1">
            <a:extLst>
              <a:ext uri="{FF2B5EF4-FFF2-40B4-BE49-F238E27FC236}">
                <a16:creationId xmlns:a16="http://schemas.microsoft.com/office/drawing/2014/main" id="{E2E61EC0-F8BF-C189-13DE-8F877C05EE28}"/>
              </a:ext>
            </a:extLst>
          </p:cNvPr>
          <p:cNvSpPr>
            <a:spLocks noGrp="1"/>
          </p:cNvSpPr>
          <p:nvPr>
            <p:ph type="title" hasCustomPrompt="1"/>
          </p:nvPr>
        </p:nvSpPr>
        <p:spPr>
          <a:xfrm>
            <a:off x="444500" y="125068"/>
            <a:ext cx="11010900" cy="943410"/>
          </a:xfrm>
        </p:spPr>
        <p:txBody>
          <a:bodyPr anchor="ctr">
            <a:normAutofit/>
          </a:bodyPr>
          <a:lstStyle>
            <a:lvl1pPr>
              <a:defRPr sz="3200" b="0" cap="none" baseline="0">
                <a:solidFill>
                  <a:schemeClr val="tx2"/>
                </a:solidFill>
              </a:defRPr>
            </a:lvl1pPr>
          </a:lstStyle>
          <a:p>
            <a:r>
              <a:rPr lang="en-US" dirty="0"/>
              <a:t>Click to Add Header</a:t>
            </a:r>
          </a:p>
        </p:txBody>
      </p:sp>
      <p:sp>
        <p:nvSpPr>
          <p:cNvPr id="10" name="Slide Number Placeholder 5">
            <a:extLst>
              <a:ext uri="{FF2B5EF4-FFF2-40B4-BE49-F238E27FC236}">
                <a16:creationId xmlns:a16="http://schemas.microsoft.com/office/drawing/2014/main" id="{CD2071E1-DDCC-F9BE-246E-D3D14C03B130}"/>
              </a:ext>
            </a:extLst>
          </p:cNvPr>
          <p:cNvSpPr txBox="1">
            <a:spLocks/>
          </p:cNvSpPr>
          <p:nvPr userDrawn="1"/>
        </p:nvSpPr>
        <p:spPr>
          <a:xfrm>
            <a:off x="9238129" y="6519658"/>
            <a:ext cx="2743200" cy="253170"/>
          </a:xfrm>
          <a:prstGeom prst="rect">
            <a:avLst/>
          </a:prstGeom>
        </p:spPr>
        <p:txBody>
          <a:bodyPr vert="horz" lIns="91440" tIns="45720" rIns="91440" bIns="45720" rtlCol="0" anchor="ctr"/>
          <a:lstStyle>
            <a:defPPr>
              <a:defRPr lang="en-US"/>
            </a:defPPr>
            <a:lvl1pPr marL="0" algn="r" defTabSz="914400" rtl="0" eaLnBrk="1" latinLnBrk="0" hangingPunct="1">
              <a:defRPr sz="900" b="0" i="0" kern="1200">
                <a:solidFill>
                  <a:schemeClr val="tx1">
                    <a:tint val="75000"/>
                  </a:schemeClr>
                </a:solidFill>
                <a:latin typeface="Grandview" panose="020B050204020402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3B88A40-E78F-6746-87E4-E178EA71B0DC}" type="slidenum">
              <a:rPr lang="en-US" smtClean="0"/>
              <a:pPr/>
              <a:t>‹#›</a:t>
            </a:fld>
            <a:endParaRPr lang="en-US" dirty="0"/>
          </a:p>
        </p:txBody>
      </p:sp>
      <p:sp>
        <p:nvSpPr>
          <p:cNvPr id="13" name="Rectangle 12">
            <a:extLst>
              <a:ext uri="{FF2B5EF4-FFF2-40B4-BE49-F238E27FC236}">
                <a16:creationId xmlns:a16="http://schemas.microsoft.com/office/drawing/2014/main" id="{4743D986-A088-5BA7-EC34-5CA0FFD8B85E}"/>
              </a:ext>
            </a:extLst>
          </p:cNvPr>
          <p:cNvSpPr/>
          <p:nvPr userDrawn="1"/>
        </p:nvSpPr>
        <p:spPr>
          <a:xfrm>
            <a:off x="1525233" y="6530827"/>
            <a:ext cx="6096000" cy="230832"/>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FFFFFF">
                    <a:lumMod val="75000"/>
                  </a:srgbClr>
                </a:solidFill>
                <a:effectLst/>
                <a:uLnTx/>
                <a:uFillTx/>
                <a:latin typeface="Grandview" panose="020B0502040204020203" pitchFamily="34" charset="0"/>
                <a:ea typeface="Arial Narrow" charset="0"/>
                <a:cs typeface="Arial Narrow" charset="0"/>
              </a:rPr>
              <a:t>CONFIDENTIAL   |   ©Jabil Inc. 2022. All Rights Reserved. </a:t>
            </a:r>
          </a:p>
        </p:txBody>
      </p:sp>
      <p:pic>
        <p:nvPicPr>
          <p:cNvPr id="17" name="Picture 16">
            <a:extLst>
              <a:ext uri="{FF2B5EF4-FFF2-40B4-BE49-F238E27FC236}">
                <a16:creationId xmlns:a16="http://schemas.microsoft.com/office/drawing/2014/main" id="{5CBEB734-200C-CB6E-02B3-6F22C48C0DF8}"/>
              </a:ext>
            </a:extLst>
          </p:cNvPr>
          <p:cNvPicPr>
            <a:picLocks noChangeAspect="1"/>
          </p:cNvPicPr>
          <p:nvPr userDrawn="1"/>
        </p:nvPicPr>
        <p:blipFill>
          <a:blip r:embed="rId2"/>
          <a:stretch>
            <a:fillRect/>
          </a:stretch>
        </p:blipFill>
        <p:spPr>
          <a:xfrm>
            <a:off x="210671" y="6559555"/>
            <a:ext cx="989101" cy="173377"/>
          </a:xfrm>
          <a:prstGeom prst="rect">
            <a:avLst/>
          </a:prstGeom>
        </p:spPr>
      </p:pic>
      <p:cxnSp>
        <p:nvCxnSpPr>
          <p:cNvPr id="18" name="Straight Connector 17">
            <a:extLst>
              <a:ext uri="{FF2B5EF4-FFF2-40B4-BE49-F238E27FC236}">
                <a16:creationId xmlns:a16="http://schemas.microsoft.com/office/drawing/2014/main" id="{1314BEA2-F3C4-2CE3-21B0-0948ABFEBBD2}"/>
              </a:ext>
            </a:extLst>
          </p:cNvPr>
          <p:cNvCxnSpPr>
            <a:cxnSpLocks/>
          </p:cNvCxnSpPr>
          <p:nvPr userDrawn="1"/>
        </p:nvCxnSpPr>
        <p:spPr>
          <a:xfrm>
            <a:off x="1409322" y="6559555"/>
            <a:ext cx="0" cy="173377"/>
          </a:xfrm>
          <a:prstGeom prst="line">
            <a:avLst/>
          </a:prstGeom>
          <a:ln w="127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58396814"/>
      </p:ext>
    </p:extLst>
  </p:cSld>
  <p:clrMapOvr>
    <a:masterClrMapping/>
  </p:clrMapOvr>
  <p:extLst>
    <p:ext uri="{DCECCB84-F9BA-43D5-87BE-67443E8EF086}">
      <p15:sldGuideLst xmlns:p15="http://schemas.microsoft.com/office/powerpoint/2012/main">
        <p15:guide id="2" pos="7322">
          <p15:clr>
            <a:srgbClr val="FBAE40"/>
          </p15:clr>
        </p15:guide>
        <p15:guide id="3" pos="356">
          <p15:clr>
            <a:srgbClr val="FBAE40"/>
          </p15:clr>
        </p15:guide>
        <p15:guide id="4" orient="horz" pos="78">
          <p15:clr>
            <a:srgbClr val="FBAE40"/>
          </p15:clr>
        </p15:guide>
        <p15:guide id="5" orient="horz" pos="4052">
          <p15:clr>
            <a:srgbClr val="FBAE40"/>
          </p15:clr>
        </p15:guide>
        <p15:guide id="6" orient="horz" pos="668">
          <p15:clr>
            <a:srgbClr val="FBAE40"/>
          </p15:clr>
        </p15:guide>
        <p15:guide id="7" pos="278">
          <p15:clr>
            <a:srgbClr val="FBAE40"/>
          </p15:clr>
        </p15:guide>
        <p15:guide id="8" pos="7392">
          <p15:clr>
            <a:srgbClr val="FBAE40"/>
          </p15:clr>
        </p15:guide>
        <p15:guide id="9" orient="horz" pos="1047">
          <p15:clr>
            <a:srgbClr val="FBAE40"/>
          </p15:clr>
        </p15:guide>
      </p15:sldGuideLst>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wo Text Boxes">
    <p:spTree>
      <p:nvGrpSpPr>
        <p:cNvPr id="1" name=""/>
        <p:cNvGrpSpPr/>
        <p:nvPr/>
      </p:nvGrpSpPr>
      <p:grpSpPr>
        <a:xfrm>
          <a:off x="0" y="0"/>
          <a:ext cx="0" cy="0"/>
          <a:chOff x="0" y="0"/>
          <a:chExt cx="0" cy="0"/>
        </a:xfrm>
      </p:grpSpPr>
      <p:sp>
        <p:nvSpPr>
          <p:cNvPr id="11" name="Content Placeholder 2">
            <a:extLst>
              <a:ext uri="{FF2B5EF4-FFF2-40B4-BE49-F238E27FC236}">
                <a16:creationId xmlns:a16="http://schemas.microsoft.com/office/drawing/2014/main" id="{C1CDC44D-D99C-6344-B0D5-46D24829506A}"/>
              </a:ext>
            </a:extLst>
          </p:cNvPr>
          <p:cNvSpPr>
            <a:spLocks noGrp="1"/>
          </p:cNvSpPr>
          <p:nvPr>
            <p:ph idx="1"/>
          </p:nvPr>
        </p:nvSpPr>
        <p:spPr>
          <a:xfrm>
            <a:off x="444500" y="1303019"/>
            <a:ext cx="5288526" cy="4895900"/>
          </a:xfrm>
        </p:spPr>
        <p:txBody>
          <a:bodyPr>
            <a:normAutofit/>
          </a:bodyPr>
          <a:lstStyle>
            <a:lvl1pPr>
              <a:defRPr sz="1400" baseline="0"/>
            </a:lvl1pPr>
            <a:lvl2pPr>
              <a:defRPr sz="1400" baseline="0"/>
            </a:lvl2pPr>
            <a:lvl3pPr>
              <a:defRPr sz="1400" baseline="0"/>
            </a:lvl3pPr>
            <a:lvl4pPr>
              <a:defRPr sz="1400" baseline="0"/>
            </a:lvl4pPr>
            <a:lvl5pPr>
              <a:defRPr sz="1400" baseline="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2">
            <a:extLst>
              <a:ext uri="{FF2B5EF4-FFF2-40B4-BE49-F238E27FC236}">
                <a16:creationId xmlns:a16="http://schemas.microsoft.com/office/drawing/2014/main" id="{C1CDC44D-D99C-6344-B0D5-46D24829506A}"/>
              </a:ext>
            </a:extLst>
          </p:cNvPr>
          <p:cNvSpPr>
            <a:spLocks noGrp="1"/>
          </p:cNvSpPr>
          <p:nvPr>
            <p:ph idx="15"/>
          </p:nvPr>
        </p:nvSpPr>
        <p:spPr>
          <a:xfrm>
            <a:off x="6204974" y="1303018"/>
            <a:ext cx="5288526" cy="4895900"/>
          </a:xfrm>
        </p:spPr>
        <p:txBody>
          <a:bodyPr>
            <a:normAutofit/>
          </a:bodyPr>
          <a:lstStyle>
            <a:lvl1pPr>
              <a:defRPr sz="1400" baseline="0"/>
            </a:lvl1pPr>
            <a:lvl2pPr>
              <a:defRPr sz="1400" baseline="0"/>
            </a:lvl2pPr>
            <a:lvl3pPr>
              <a:defRPr sz="1400" baseline="0"/>
            </a:lvl3pPr>
            <a:lvl4pPr>
              <a:defRPr sz="1400" baseline="0"/>
            </a:lvl4pPr>
            <a:lvl5pPr>
              <a:defRPr sz="1400" baseline="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Rectangle 2">
            <a:extLst>
              <a:ext uri="{FF2B5EF4-FFF2-40B4-BE49-F238E27FC236}">
                <a16:creationId xmlns:a16="http://schemas.microsoft.com/office/drawing/2014/main" id="{AE895499-D6A4-122E-0C50-F1D049BDF15D}"/>
              </a:ext>
            </a:extLst>
          </p:cNvPr>
          <p:cNvSpPr/>
          <p:nvPr userDrawn="1"/>
        </p:nvSpPr>
        <p:spPr>
          <a:xfrm>
            <a:off x="0" y="6433294"/>
            <a:ext cx="12192000" cy="42470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Slide Number Placeholder 5">
            <a:extLst>
              <a:ext uri="{FF2B5EF4-FFF2-40B4-BE49-F238E27FC236}">
                <a16:creationId xmlns:a16="http://schemas.microsoft.com/office/drawing/2014/main" id="{244FFD47-9F73-A071-5FCC-3387765D74CD}"/>
              </a:ext>
            </a:extLst>
          </p:cNvPr>
          <p:cNvSpPr txBox="1">
            <a:spLocks/>
          </p:cNvSpPr>
          <p:nvPr userDrawn="1"/>
        </p:nvSpPr>
        <p:spPr>
          <a:xfrm>
            <a:off x="9238129" y="6519658"/>
            <a:ext cx="2743200" cy="253170"/>
          </a:xfrm>
          <a:prstGeom prst="rect">
            <a:avLst/>
          </a:prstGeom>
        </p:spPr>
        <p:txBody>
          <a:bodyPr vert="horz" lIns="91440" tIns="45720" rIns="91440" bIns="45720" rtlCol="0" anchor="ctr"/>
          <a:lstStyle>
            <a:defPPr>
              <a:defRPr lang="en-US"/>
            </a:defPPr>
            <a:lvl1pPr marL="0" algn="r" defTabSz="914400" rtl="0" eaLnBrk="1" latinLnBrk="0" hangingPunct="1">
              <a:defRPr sz="900" b="0" i="0" kern="1200">
                <a:solidFill>
                  <a:schemeClr val="tx1">
                    <a:tint val="75000"/>
                  </a:schemeClr>
                </a:solidFill>
                <a:latin typeface="Grandview" panose="020B050204020402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3B88A40-E78F-6746-87E4-E178EA71B0DC}" type="slidenum">
              <a:rPr lang="en-US" smtClean="0"/>
              <a:pPr/>
              <a:t>‹#›</a:t>
            </a:fld>
            <a:endParaRPr lang="en-US" dirty="0"/>
          </a:p>
        </p:txBody>
      </p:sp>
      <p:sp>
        <p:nvSpPr>
          <p:cNvPr id="10" name="Rectangle 9">
            <a:extLst>
              <a:ext uri="{FF2B5EF4-FFF2-40B4-BE49-F238E27FC236}">
                <a16:creationId xmlns:a16="http://schemas.microsoft.com/office/drawing/2014/main" id="{5B0C32D7-4C74-94B8-05A4-6324A1D7FE61}"/>
              </a:ext>
            </a:extLst>
          </p:cNvPr>
          <p:cNvSpPr/>
          <p:nvPr userDrawn="1"/>
        </p:nvSpPr>
        <p:spPr>
          <a:xfrm>
            <a:off x="1525233" y="6530827"/>
            <a:ext cx="6096000" cy="230832"/>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FFFFFF">
                    <a:lumMod val="75000"/>
                  </a:srgbClr>
                </a:solidFill>
                <a:effectLst/>
                <a:uLnTx/>
                <a:uFillTx/>
                <a:latin typeface="Grandview" panose="020B0502040204020203" pitchFamily="34" charset="0"/>
                <a:ea typeface="Arial Narrow" charset="0"/>
                <a:cs typeface="Arial Narrow" charset="0"/>
              </a:rPr>
              <a:t>CONFIDENTIAL   |   ©Jabil Inc. 2022. All Rights Reserved. </a:t>
            </a:r>
          </a:p>
        </p:txBody>
      </p:sp>
      <p:pic>
        <p:nvPicPr>
          <p:cNvPr id="14" name="Picture 13">
            <a:extLst>
              <a:ext uri="{FF2B5EF4-FFF2-40B4-BE49-F238E27FC236}">
                <a16:creationId xmlns:a16="http://schemas.microsoft.com/office/drawing/2014/main" id="{77E5E607-1E64-CEB8-4C92-D0E04321C994}"/>
              </a:ext>
            </a:extLst>
          </p:cNvPr>
          <p:cNvPicPr>
            <a:picLocks noChangeAspect="1"/>
          </p:cNvPicPr>
          <p:nvPr userDrawn="1"/>
        </p:nvPicPr>
        <p:blipFill>
          <a:blip r:embed="rId2"/>
          <a:stretch>
            <a:fillRect/>
          </a:stretch>
        </p:blipFill>
        <p:spPr>
          <a:xfrm>
            <a:off x="210671" y="6559555"/>
            <a:ext cx="989101" cy="173377"/>
          </a:xfrm>
          <a:prstGeom prst="rect">
            <a:avLst/>
          </a:prstGeom>
        </p:spPr>
      </p:pic>
      <p:cxnSp>
        <p:nvCxnSpPr>
          <p:cNvPr id="18" name="Straight Connector 17">
            <a:extLst>
              <a:ext uri="{FF2B5EF4-FFF2-40B4-BE49-F238E27FC236}">
                <a16:creationId xmlns:a16="http://schemas.microsoft.com/office/drawing/2014/main" id="{A4E07C70-CDA5-1019-F72B-2467E594C944}"/>
              </a:ext>
            </a:extLst>
          </p:cNvPr>
          <p:cNvCxnSpPr>
            <a:cxnSpLocks/>
          </p:cNvCxnSpPr>
          <p:nvPr userDrawn="1"/>
        </p:nvCxnSpPr>
        <p:spPr>
          <a:xfrm>
            <a:off x="1409322" y="6559555"/>
            <a:ext cx="0" cy="173377"/>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4C655F7A-4305-6E9A-78D9-B26D623346AE}"/>
              </a:ext>
            </a:extLst>
          </p:cNvPr>
          <p:cNvSpPr>
            <a:spLocks noGrp="1"/>
          </p:cNvSpPr>
          <p:nvPr>
            <p:ph type="title" hasCustomPrompt="1"/>
          </p:nvPr>
        </p:nvSpPr>
        <p:spPr>
          <a:xfrm>
            <a:off x="444500" y="103359"/>
            <a:ext cx="11010900" cy="986828"/>
          </a:xfrm>
        </p:spPr>
        <p:txBody>
          <a:bodyPr anchor="ctr">
            <a:normAutofit/>
          </a:bodyPr>
          <a:lstStyle>
            <a:lvl1pPr>
              <a:defRPr sz="3200" b="0" cap="none" baseline="0">
                <a:solidFill>
                  <a:schemeClr val="tx2"/>
                </a:solidFill>
              </a:defRPr>
            </a:lvl1pPr>
          </a:lstStyle>
          <a:p>
            <a:r>
              <a:rPr lang="en-US" dirty="0"/>
              <a:t>Click to Add Header</a:t>
            </a:r>
          </a:p>
        </p:txBody>
      </p:sp>
    </p:spTree>
    <p:extLst>
      <p:ext uri="{BB962C8B-B14F-4D97-AF65-F5344CB8AC3E}">
        <p14:creationId xmlns:p14="http://schemas.microsoft.com/office/powerpoint/2010/main" val="566602532"/>
      </p:ext>
    </p:extLst>
  </p:cSld>
  <p:clrMapOvr>
    <a:masterClrMapping/>
  </p:clrMapOvr>
  <p:extLst>
    <p:ext uri="{DCECCB84-F9BA-43D5-87BE-67443E8EF086}">
      <p15:sldGuideLst xmlns:p15="http://schemas.microsoft.com/office/powerpoint/2012/main">
        <p15:guide id="1" orient="horz" pos="4050">
          <p15:clr>
            <a:srgbClr val="FBAE40"/>
          </p15:clr>
        </p15:guide>
        <p15:guide id="2" pos="7392">
          <p15:clr>
            <a:srgbClr val="FBAE40"/>
          </p15:clr>
        </p15:guide>
        <p15:guide id="3" pos="280">
          <p15:clr>
            <a:srgbClr val="FBAE40"/>
          </p15:clr>
        </p15:guide>
        <p15:guide id="4" pos="354">
          <p15:clr>
            <a:srgbClr val="FBAE40"/>
          </p15:clr>
        </p15:guide>
        <p15:guide id="5" pos="7320">
          <p15:clr>
            <a:srgbClr val="FBAE40"/>
          </p15:clr>
        </p15:guide>
        <p15:guide id="6" orient="horz" pos="60">
          <p15:clr>
            <a:srgbClr val="FBAE40"/>
          </p15:clr>
        </p15:guide>
        <p15:guide id="7" orient="horz" pos="688">
          <p15:clr>
            <a:srgbClr val="FBAE40"/>
          </p15:clr>
        </p15:guide>
        <p15:guide id="8" orient="horz" pos="815">
          <p15:clr>
            <a:srgbClr val="FBAE4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7543289-2852-EF11-AACA-28BBC6817167}"/>
              </a:ext>
            </a:extLst>
          </p:cNvPr>
          <p:cNvSpPr/>
          <p:nvPr userDrawn="1"/>
        </p:nvSpPr>
        <p:spPr>
          <a:xfrm>
            <a:off x="0" y="6433294"/>
            <a:ext cx="12192000" cy="42470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lide Number Placeholder 5">
            <a:extLst>
              <a:ext uri="{FF2B5EF4-FFF2-40B4-BE49-F238E27FC236}">
                <a16:creationId xmlns:a16="http://schemas.microsoft.com/office/drawing/2014/main" id="{F73DB323-A3D2-78E1-965B-1A19914956E9}"/>
              </a:ext>
            </a:extLst>
          </p:cNvPr>
          <p:cNvSpPr txBox="1">
            <a:spLocks/>
          </p:cNvSpPr>
          <p:nvPr userDrawn="1"/>
        </p:nvSpPr>
        <p:spPr>
          <a:xfrm>
            <a:off x="9238129" y="6519658"/>
            <a:ext cx="2743200" cy="253170"/>
          </a:xfrm>
          <a:prstGeom prst="rect">
            <a:avLst/>
          </a:prstGeom>
        </p:spPr>
        <p:txBody>
          <a:bodyPr vert="horz" lIns="91440" tIns="45720" rIns="91440" bIns="45720" rtlCol="0" anchor="ctr"/>
          <a:lstStyle>
            <a:defPPr>
              <a:defRPr lang="en-US"/>
            </a:defPPr>
            <a:lvl1pPr marL="0" algn="r" defTabSz="914400" rtl="0" eaLnBrk="1" latinLnBrk="0" hangingPunct="1">
              <a:defRPr sz="900" b="0" i="0" kern="1200">
                <a:solidFill>
                  <a:schemeClr val="tx1">
                    <a:tint val="75000"/>
                  </a:schemeClr>
                </a:solidFill>
                <a:latin typeface="Grandview" panose="020B050204020402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3B88A40-E78F-6746-87E4-E178EA71B0DC}" type="slidenum">
              <a:rPr lang="en-US" smtClean="0"/>
              <a:pPr/>
              <a:t>‹#›</a:t>
            </a:fld>
            <a:endParaRPr lang="en-US" dirty="0"/>
          </a:p>
        </p:txBody>
      </p:sp>
      <p:sp>
        <p:nvSpPr>
          <p:cNvPr id="6" name="Rectangle 5">
            <a:extLst>
              <a:ext uri="{FF2B5EF4-FFF2-40B4-BE49-F238E27FC236}">
                <a16:creationId xmlns:a16="http://schemas.microsoft.com/office/drawing/2014/main" id="{927944B7-E061-3FDE-C3E8-0B056B9490AE}"/>
              </a:ext>
            </a:extLst>
          </p:cNvPr>
          <p:cNvSpPr/>
          <p:nvPr userDrawn="1"/>
        </p:nvSpPr>
        <p:spPr>
          <a:xfrm>
            <a:off x="1525233" y="6530827"/>
            <a:ext cx="6096000" cy="230832"/>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FFFFFF">
                    <a:lumMod val="75000"/>
                  </a:srgbClr>
                </a:solidFill>
                <a:effectLst/>
                <a:uLnTx/>
                <a:uFillTx/>
                <a:latin typeface="Grandview" panose="020B0502040204020203" pitchFamily="34" charset="0"/>
                <a:ea typeface="Arial Narrow" charset="0"/>
                <a:cs typeface="Arial Narrow" charset="0"/>
              </a:rPr>
              <a:t>CONFIDENTIAL   |   ©Jabil Inc. 2022. All Rights Reserved. </a:t>
            </a:r>
          </a:p>
        </p:txBody>
      </p:sp>
      <p:pic>
        <p:nvPicPr>
          <p:cNvPr id="7" name="Picture 6">
            <a:extLst>
              <a:ext uri="{FF2B5EF4-FFF2-40B4-BE49-F238E27FC236}">
                <a16:creationId xmlns:a16="http://schemas.microsoft.com/office/drawing/2014/main" id="{98532209-3AEF-C1A8-E34B-018650DFF552}"/>
              </a:ext>
            </a:extLst>
          </p:cNvPr>
          <p:cNvPicPr>
            <a:picLocks noChangeAspect="1"/>
          </p:cNvPicPr>
          <p:nvPr userDrawn="1"/>
        </p:nvPicPr>
        <p:blipFill>
          <a:blip r:embed="rId2"/>
          <a:stretch>
            <a:fillRect/>
          </a:stretch>
        </p:blipFill>
        <p:spPr>
          <a:xfrm>
            <a:off x="210671" y="6559555"/>
            <a:ext cx="989101" cy="173377"/>
          </a:xfrm>
          <a:prstGeom prst="rect">
            <a:avLst/>
          </a:prstGeom>
        </p:spPr>
      </p:pic>
      <p:cxnSp>
        <p:nvCxnSpPr>
          <p:cNvPr id="8" name="Straight Connector 7">
            <a:extLst>
              <a:ext uri="{FF2B5EF4-FFF2-40B4-BE49-F238E27FC236}">
                <a16:creationId xmlns:a16="http://schemas.microsoft.com/office/drawing/2014/main" id="{E7C3B524-4F71-6939-502F-5656727307BD}"/>
              </a:ext>
            </a:extLst>
          </p:cNvPr>
          <p:cNvCxnSpPr>
            <a:cxnSpLocks/>
          </p:cNvCxnSpPr>
          <p:nvPr userDrawn="1"/>
        </p:nvCxnSpPr>
        <p:spPr>
          <a:xfrm>
            <a:off x="1409322" y="6559555"/>
            <a:ext cx="0" cy="173377"/>
          </a:xfrm>
          <a:prstGeom prst="line">
            <a:avLst/>
          </a:prstGeom>
          <a:ln w="127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25965426"/>
      </p:ext>
    </p:extLst>
  </p:cSld>
  <p:clrMapOvr>
    <a:masterClrMapping/>
  </p:clrMapOvr>
  <p:extLst>
    <p:ext uri="{DCECCB84-F9BA-43D5-87BE-67443E8EF086}">
      <p15:sldGuideLst xmlns:p15="http://schemas.microsoft.com/office/powerpoint/2012/main">
        <p15:guide id="1" pos="278">
          <p15:clr>
            <a:srgbClr val="FBAE40"/>
          </p15:clr>
        </p15:guide>
        <p15:guide id="2" pos="7394">
          <p15:clr>
            <a:srgbClr val="FBAE40"/>
          </p15:clr>
        </p15:guide>
        <p15:guide id="3" orient="horz" pos="4049">
          <p15:clr>
            <a:srgbClr val="FBAE40"/>
          </p15:clr>
        </p15:guide>
        <p15:guide id="4" pos="356">
          <p15:clr>
            <a:srgbClr val="FBAE40"/>
          </p15:clr>
        </p15:guide>
        <p15:guide id="5" pos="7324">
          <p15:clr>
            <a:srgbClr val="FBAE40"/>
          </p15:clr>
        </p15:guide>
      </p15:sldGuideLst>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Next Steps">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EF67474A-0653-6B44-B30D-92A3CB466CBD}"/>
              </a:ext>
            </a:extLst>
          </p:cNvPr>
          <p:cNvPicPr>
            <a:picLocks noChangeAspect="1"/>
          </p:cNvPicPr>
          <p:nvPr userDrawn="1"/>
        </p:nvPicPr>
        <p:blipFill>
          <a:blip r:embed="rId2"/>
          <a:stretch>
            <a:fillRect/>
          </a:stretch>
        </p:blipFill>
        <p:spPr>
          <a:xfrm>
            <a:off x="9951849" y="6108507"/>
            <a:ext cx="1656279" cy="290325"/>
          </a:xfrm>
          <a:prstGeom prst="rect">
            <a:avLst/>
          </a:prstGeom>
        </p:spPr>
      </p:pic>
      <p:sp>
        <p:nvSpPr>
          <p:cNvPr id="15" name="Text Placeholder 2">
            <a:extLst>
              <a:ext uri="{FF2B5EF4-FFF2-40B4-BE49-F238E27FC236}">
                <a16:creationId xmlns:a16="http://schemas.microsoft.com/office/drawing/2014/main" id="{D27F0D0D-435D-F047-8AB4-BF884E34321E}"/>
              </a:ext>
            </a:extLst>
          </p:cNvPr>
          <p:cNvSpPr>
            <a:spLocks noGrp="1"/>
          </p:cNvSpPr>
          <p:nvPr>
            <p:ph type="body" idx="1" hasCustomPrompt="1"/>
          </p:nvPr>
        </p:nvSpPr>
        <p:spPr>
          <a:xfrm>
            <a:off x="1147246" y="2353457"/>
            <a:ext cx="9393753" cy="2698217"/>
          </a:xfrm>
        </p:spPr>
        <p:txBody>
          <a:bodyPr>
            <a:normAutofit/>
          </a:bodyPr>
          <a:lstStyle>
            <a:lvl1pPr marL="342900" indent="-342900" algn="l">
              <a:buFont typeface="Arial" panose="020B0604020202020204" pitchFamily="34" charset="0"/>
              <a:buChar char="•"/>
              <a:defRPr sz="2200" b="0" spc="5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add subtitle or description</a:t>
            </a:r>
          </a:p>
        </p:txBody>
      </p:sp>
      <p:sp>
        <p:nvSpPr>
          <p:cNvPr id="24" name="Freeform 23">
            <a:extLst>
              <a:ext uri="{FF2B5EF4-FFF2-40B4-BE49-F238E27FC236}">
                <a16:creationId xmlns:a16="http://schemas.microsoft.com/office/drawing/2014/main" id="{7735F75C-1AB9-39CE-0AFD-9323C37BCC9E}"/>
              </a:ext>
            </a:extLst>
          </p:cNvPr>
          <p:cNvSpPr/>
          <p:nvPr userDrawn="1"/>
        </p:nvSpPr>
        <p:spPr>
          <a:xfrm>
            <a:off x="0" y="5706728"/>
            <a:ext cx="9474200" cy="1151271"/>
          </a:xfrm>
          <a:custGeom>
            <a:avLst/>
            <a:gdLst>
              <a:gd name="connsiteX0" fmla="*/ 8845402 w 9474200"/>
              <a:gd name="connsiteY0" fmla="*/ 0 h 1151271"/>
              <a:gd name="connsiteX1" fmla="*/ 9474200 w 9474200"/>
              <a:gd name="connsiteY1" fmla="*/ 0 h 1151271"/>
              <a:gd name="connsiteX2" fmla="*/ 8845405 w 9474200"/>
              <a:gd name="connsiteY2" fmla="*/ 1151265 h 1151271"/>
              <a:gd name="connsiteX3" fmla="*/ 8845405 w 9474200"/>
              <a:gd name="connsiteY3" fmla="*/ 1151271 h 1151271"/>
              <a:gd name="connsiteX4" fmla="*/ 8845402 w 9474200"/>
              <a:gd name="connsiteY4" fmla="*/ 1151271 h 1151271"/>
              <a:gd name="connsiteX5" fmla="*/ 0 w 9474200"/>
              <a:gd name="connsiteY5" fmla="*/ 1151271 h 1151271"/>
              <a:gd name="connsiteX6" fmla="*/ 0 w 9474200"/>
              <a:gd name="connsiteY6" fmla="*/ 1 h 1151271"/>
              <a:gd name="connsiteX7" fmla="*/ 8845402 w 9474200"/>
              <a:gd name="connsiteY7" fmla="*/ 1 h 1151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474200" h="1151271">
                <a:moveTo>
                  <a:pt x="8845402" y="0"/>
                </a:moveTo>
                <a:lnTo>
                  <a:pt x="9474200" y="0"/>
                </a:lnTo>
                <a:lnTo>
                  <a:pt x="8845405" y="1151265"/>
                </a:lnTo>
                <a:lnTo>
                  <a:pt x="8845405" y="1151271"/>
                </a:lnTo>
                <a:lnTo>
                  <a:pt x="8845402" y="1151271"/>
                </a:lnTo>
                <a:lnTo>
                  <a:pt x="0" y="1151271"/>
                </a:lnTo>
                <a:lnTo>
                  <a:pt x="0" y="1"/>
                </a:lnTo>
                <a:lnTo>
                  <a:pt x="8845402" y="1"/>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23" name="Freeform 22">
            <a:extLst>
              <a:ext uri="{FF2B5EF4-FFF2-40B4-BE49-F238E27FC236}">
                <a16:creationId xmlns:a16="http://schemas.microsoft.com/office/drawing/2014/main" id="{12F67198-EA74-A899-4CF3-003C600FAA3F}"/>
              </a:ext>
            </a:extLst>
          </p:cNvPr>
          <p:cNvSpPr/>
          <p:nvPr userDrawn="1"/>
        </p:nvSpPr>
        <p:spPr>
          <a:xfrm>
            <a:off x="1" y="5706728"/>
            <a:ext cx="8114301" cy="1151271"/>
          </a:xfrm>
          <a:custGeom>
            <a:avLst/>
            <a:gdLst>
              <a:gd name="connsiteX0" fmla="*/ 7485503 w 8114301"/>
              <a:gd name="connsiteY0" fmla="*/ 0 h 1151271"/>
              <a:gd name="connsiteX1" fmla="*/ 8114301 w 8114301"/>
              <a:gd name="connsiteY1" fmla="*/ 0 h 1151271"/>
              <a:gd name="connsiteX2" fmla="*/ 7485506 w 8114301"/>
              <a:gd name="connsiteY2" fmla="*/ 1151265 h 1151271"/>
              <a:gd name="connsiteX3" fmla="*/ 7485506 w 8114301"/>
              <a:gd name="connsiteY3" fmla="*/ 1151271 h 1151271"/>
              <a:gd name="connsiteX4" fmla="*/ 7485503 w 8114301"/>
              <a:gd name="connsiteY4" fmla="*/ 1151271 h 1151271"/>
              <a:gd name="connsiteX5" fmla="*/ 0 w 8114301"/>
              <a:gd name="connsiteY5" fmla="*/ 1151271 h 1151271"/>
              <a:gd name="connsiteX6" fmla="*/ 0 w 8114301"/>
              <a:gd name="connsiteY6" fmla="*/ 1 h 1151271"/>
              <a:gd name="connsiteX7" fmla="*/ 7485503 w 8114301"/>
              <a:gd name="connsiteY7" fmla="*/ 1 h 1151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14301" h="1151271">
                <a:moveTo>
                  <a:pt x="7485503" y="0"/>
                </a:moveTo>
                <a:lnTo>
                  <a:pt x="8114301" y="0"/>
                </a:lnTo>
                <a:lnTo>
                  <a:pt x="7485506" y="1151265"/>
                </a:lnTo>
                <a:lnTo>
                  <a:pt x="7485506" y="1151271"/>
                </a:lnTo>
                <a:lnTo>
                  <a:pt x="7485503" y="1151271"/>
                </a:lnTo>
                <a:lnTo>
                  <a:pt x="0" y="1151271"/>
                </a:lnTo>
                <a:lnTo>
                  <a:pt x="0" y="1"/>
                </a:lnTo>
                <a:lnTo>
                  <a:pt x="7485503" y="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21" name="Freeform 20">
            <a:extLst>
              <a:ext uri="{FF2B5EF4-FFF2-40B4-BE49-F238E27FC236}">
                <a16:creationId xmlns:a16="http://schemas.microsoft.com/office/drawing/2014/main" id="{88362A17-0A79-B017-77FD-DFA7DE2981EC}"/>
              </a:ext>
            </a:extLst>
          </p:cNvPr>
          <p:cNvSpPr/>
          <p:nvPr userDrawn="1"/>
        </p:nvSpPr>
        <p:spPr>
          <a:xfrm>
            <a:off x="0" y="5706728"/>
            <a:ext cx="7826394" cy="1151271"/>
          </a:xfrm>
          <a:custGeom>
            <a:avLst/>
            <a:gdLst>
              <a:gd name="connsiteX0" fmla="*/ 7197596 w 7826394"/>
              <a:gd name="connsiteY0" fmla="*/ 0 h 1151271"/>
              <a:gd name="connsiteX1" fmla="*/ 7826394 w 7826394"/>
              <a:gd name="connsiteY1" fmla="*/ 0 h 1151271"/>
              <a:gd name="connsiteX2" fmla="*/ 7197599 w 7826394"/>
              <a:gd name="connsiteY2" fmla="*/ 1151265 h 1151271"/>
              <a:gd name="connsiteX3" fmla="*/ 7197599 w 7826394"/>
              <a:gd name="connsiteY3" fmla="*/ 1151271 h 1151271"/>
              <a:gd name="connsiteX4" fmla="*/ 7197596 w 7826394"/>
              <a:gd name="connsiteY4" fmla="*/ 1151271 h 1151271"/>
              <a:gd name="connsiteX5" fmla="*/ 0 w 7826394"/>
              <a:gd name="connsiteY5" fmla="*/ 1151271 h 1151271"/>
              <a:gd name="connsiteX6" fmla="*/ 0 w 7826394"/>
              <a:gd name="connsiteY6" fmla="*/ 1 h 1151271"/>
              <a:gd name="connsiteX7" fmla="*/ 7197596 w 7826394"/>
              <a:gd name="connsiteY7" fmla="*/ 1 h 1151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826394" h="1151271">
                <a:moveTo>
                  <a:pt x="7197596" y="0"/>
                </a:moveTo>
                <a:lnTo>
                  <a:pt x="7826394" y="0"/>
                </a:lnTo>
                <a:lnTo>
                  <a:pt x="7197599" y="1151265"/>
                </a:lnTo>
                <a:lnTo>
                  <a:pt x="7197599" y="1151271"/>
                </a:lnTo>
                <a:lnTo>
                  <a:pt x="7197596" y="1151271"/>
                </a:lnTo>
                <a:lnTo>
                  <a:pt x="0" y="1151271"/>
                </a:lnTo>
                <a:lnTo>
                  <a:pt x="0" y="1"/>
                </a:lnTo>
                <a:lnTo>
                  <a:pt x="7197596" y="1"/>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cxnSp>
        <p:nvCxnSpPr>
          <p:cNvPr id="11" name="Straight Connector 10">
            <a:extLst>
              <a:ext uri="{FF2B5EF4-FFF2-40B4-BE49-F238E27FC236}">
                <a16:creationId xmlns:a16="http://schemas.microsoft.com/office/drawing/2014/main" id="{9A0388D7-F9E4-71A0-BFB2-F921F7AAD871}"/>
              </a:ext>
            </a:extLst>
          </p:cNvPr>
          <p:cNvCxnSpPr>
            <a:cxnSpLocks/>
          </p:cNvCxnSpPr>
          <p:nvPr userDrawn="1"/>
        </p:nvCxnSpPr>
        <p:spPr>
          <a:xfrm>
            <a:off x="1239294" y="1917662"/>
            <a:ext cx="1415182"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3" name="Title 1">
            <a:extLst>
              <a:ext uri="{FF2B5EF4-FFF2-40B4-BE49-F238E27FC236}">
                <a16:creationId xmlns:a16="http://schemas.microsoft.com/office/drawing/2014/main" id="{DF3EB52B-E2D5-CE5B-729C-F85B0F62BBA6}"/>
              </a:ext>
            </a:extLst>
          </p:cNvPr>
          <p:cNvSpPr txBox="1">
            <a:spLocks/>
          </p:cNvSpPr>
          <p:nvPr userDrawn="1"/>
        </p:nvSpPr>
        <p:spPr>
          <a:xfrm>
            <a:off x="1147246" y="579281"/>
            <a:ext cx="9393753" cy="1110606"/>
          </a:xfrm>
          <a:prstGeom prst="rect">
            <a:avLst/>
          </a:prstGeom>
        </p:spPr>
        <p:txBody>
          <a:bodyPr vert="horz" lIns="91440" tIns="45720" rIns="91440" bIns="45720" rtlCol="0" anchor="b">
            <a:normAutofit/>
          </a:bodyPr>
          <a:lstStyle>
            <a:lvl1pPr algn="l" defTabSz="914400" rtl="0" eaLnBrk="1" latinLnBrk="0" hangingPunct="1">
              <a:lnSpc>
                <a:spcPct val="100000"/>
              </a:lnSpc>
              <a:spcBef>
                <a:spcPct val="0"/>
              </a:spcBef>
              <a:buNone/>
              <a:defRPr sz="4000" b="0" i="0" kern="1200" cap="none" baseline="0">
                <a:solidFill>
                  <a:schemeClr val="tx2"/>
                </a:solidFill>
                <a:latin typeface="Grandview" panose="020B0502040204020203" pitchFamily="34" charset="0"/>
                <a:ea typeface="+mj-ea"/>
                <a:cs typeface="+mj-cs"/>
              </a:defRPr>
            </a:lvl1pPr>
          </a:lstStyle>
          <a:p>
            <a:r>
              <a:rPr lang="en-US" dirty="0"/>
              <a:t>Next Steps</a:t>
            </a:r>
          </a:p>
        </p:txBody>
      </p:sp>
    </p:spTree>
    <p:extLst>
      <p:ext uri="{BB962C8B-B14F-4D97-AF65-F5344CB8AC3E}">
        <p14:creationId xmlns:p14="http://schemas.microsoft.com/office/powerpoint/2010/main" val="6853113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0-#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500" fill="hold"/>
                                        <p:tgtEl>
                                          <p:spTgt spid="23"/>
                                        </p:tgtEl>
                                        <p:attrNameLst>
                                          <p:attrName>ppt_x</p:attrName>
                                        </p:attrNameLst>
                                      </p:cBhvr>
                                      <p:tavLst>
                                        <p:tav tm="0">
                                          <p:val>
                                            <p:strVal val="0-#ppt_w/2"/>
                                          </p:val>
                                        </p:tav>
                                        <p:tav tm="100000">
                                          <p:val>
                                            <p:strVal val="#ppt_x"/>
                                          </p:val>
                                        </p:tav>
                                      </p:tavLst>
                                    </p:anim>
                                    <p:anim calcmode="lin" valueType="num">
                                      <p:cBhvr additive="base">
                                        <p:cTn id="12" dur="500" fill="hold"/>
                                        <p:tgtEl>
                                          <p:spTgt spid="23"/>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500" fill="hold"/>
                                        <p:tgtEl>
                                          <p:spTgt spid="21"/>
                                        </p:tgtEl>
                                        <p:attrNameLst>
                                          <p:attrName>ppt_x</p:attrName>
                                        </p:attrNameLst>
                                      </p:cBhvr>
                                      <p:tavLst>
                                        <p:tav tm="0">
                                          <p:val>
                                            <p:strVal val="0-#ppt_w/2"/>
                                          </p:val>
                                        </p:tav>
                                        <p:tav tm="100000">
                                          <p:val>
                                            <p:strVal val="#ppt_x"/>
                                          </p:val>
                                        </p:tav>
                                      </p:tavLst>
                                    </p:anim>
                                    <p:anim calcmode="lin" valueType="num">
                                      <p:cBhvr additive="base">
                                        <p:cTn id="16" dur="500" fill="hold"/>
                                        <p:tgtEl>
                                          <p:spTgt spid="21"/>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10" presetClass="entr" presetSubtype="0" fill="hold"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3" grpId="0" animBg="1"/>
      <p:bldP spid="21" grpId="0" animBg="1"/>
    </p:bld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Q&amp;A">
    <p:spTree>
      <p:nvGrpSpPr>
        <p:cNvPr id="1" name=""/>
        <p:cNvGrpSpPr/>
        <p:nvPr/>
      </p:nvGrpSpPr>
      <p:grpSpPr>
        <a:xfrm>
          <a:off x="0" y="0"/>
          <a:ext cx="0" cy="0"/>
          <a:chOff x="0" y="0"/>
          <a:chExt cx="0" cy="0"/>
        </a:xfrm>
      </p:grpSpPr>
      <p:sp>
        <p:nvSpPr>
          <p:cNvPr id="15" name="Text Placeholder 2">
            <a:extLst>
              <a:ext uri="{FF2B5EF4-FFF2-40B4-BE49-F238E27FC236}">
                <a16:creationId xmlns:a16="http://schemas.microsoft.com/office/drawing/2014/main" id="{D27F0D0D-435D-F047-8AB4-BF884E34321E}"/>
              </a:ext>
            </a:extLst>
          </p:cNvPr>
          <p:cNvSpPr>
            <a:spLocks noGrp="1"/>
          </p:cNvSpPr>
          <p:nvPr>
            <p:ph type="body" idx="1" hasCustomPrompt="1"/>
          </p:nvPr>
        </p:nvSpPr>
        <p:spPr>
          <a:xfrm>
            <a:off x="1147246" y="3403372"/>
            <a:ext cx="9393753" cy="1219425"/>
          </a:xfrm>
        </p:spPr>
        <p:txBody>
          <a:bodyPr>
            <a:normAutofit/>
          </a:bodyPr>
          <a:lstStyle>
            <a:lvl1pPr marL="0" indent="0" algn="l">
              <a:buNone/>
              <a:defRPr sz="2200" b="0" spc="5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add subtitle or description</a:t>
            </a:r>
          </a:p>
        </p:txBody>
      </p:sp>
      <p:cxnSp>
        <p:nvCxnSpPr>
          <p:cNvPr id="11" name="Straight Connector 10">
            <a:extLst>
              <a:ext uri="{FF2B5EF4-FFF2-40B4-BE49-F238E27FC236}">
                <a16:creationId xmlns:a16="http://schemas.microsoft.com/office/drawing/2014/main" id="{9A0388D7-F9E4-71A0-BFB2-F921F7AAD871}"/>
              </a:ext>
            </a:extLst>
          </p:cNvPr>
          <p:cNvCxnSpPr>
            <a:cxnSpLocks/>
          </p:cNvCxnSpPr>
          <p:nvPr userDrawn="1"/>
        </p:nvCxnSpPr>
        <p:spPr>
          <a:xfrm>
            <a:off x="1239294" y="3149090"/>
            <a:ext cx="1415182" cy="0"/>
          </a:xfrm>
          <a:prstGeom prst="line">
            <a:avLst/>
          </a:prstGeom>
          <a:ln w="38100"/>
        </p:spPr>
        <p:style>
          <a:lnRef idx="1">
            <a:schemeClr val="accent1"/>
          </a:lnRef>
          <a:fillRef idx="0">
            <a:schemeClr val="accent1"/>
          </a:fillRef>
          <a:effectRef idx="0">
            <a:schemeClr val="accent1"/>
          </a:effectRef>
          <a:fontRef idx="minor">
            <a:schemeClr val="tx1"/>
          </a:fontRef>
        </p:style>
      </p:cxnSp>
      <p:pic>
        <p:nvPicPr>
          <p:cNvPr id="2" name="Picture 1">
            <a:extLst>
              <a:ext uri="{FF2B5EF4-FFF2-40B4-BE49-F238E27FC236}">
                <a16:creationId xmlns:a16="http://schemas.microsoft.com/office/drawing/2014/main" id="{1FB5957D-F052-89C8-69C9-67F9D960281D}"/>
              </a:ext>
            </a:extLst>
          </p:cNvPr>
          <p:cNvPicPr>
            <a:picLocks noChangeAspect="1"/>
          </p:cNvPicPr>
          <p:nvPr userDrawn="1"/>
        </p:nvPicPr>
        <p:blipFill>
          <a:blip r:embed="rId2"/>
          <a:stretch>
            <a:fillRect/>
          </a:stretch>
        </p:blipFill>
        <p:spPr>
          <a:xfrm>
            <a:off x="9951849" y="6108507"/>
            <a:ext cx="1656279" cy="290325"/>
          </a:xfrm>
          <a:prstGeom prst="rect">
            <a:avLst/>
          </a:prstGeom>
        </p:spPr>
      </p:pic>
      <p:sp>
        <p:nvSpPr>
          <p:cNvPr id="3" name="Freeform 2">
            <a:extLst>
              <a:ext uri="{FF2B5EF4-FFF2-40B4-BE49-F238E27FC236}">
                <a16:creationId xmlns:a16="http://schemas.microsoft.com/office/drawing/2014/main" id="{3CD7C55F-4742-1314-B45C-057E6561FF78}"/>
              </a:ext>
            </a:extLst>
          </p:cNvPr>
          <p:cNvSpPr/>
          <p:nvPr userDrawn="1"/>
        </p:nvSpPr>
        <p:spPr>
          <a:xfrm>
            <a:off x="0" y="5706728"/>
            <a:ext cx="9474200" cy="1151271"/>
          </a:xfrm>
          <a:custGeom>
            <a:avLst/>
            <a:gdLst>
              <a:gd name="connsiteX0" fmla="*/ 8845402 w 9474200"/>
              <a:gd name="connsiteY0" fmla="*/ 0 h 1151271"/>
              <a:gd name="connsiteX1" fmla="*/ 9474200 w 9474200"/>
              <a:gd name="connsiteY1" fmla="*/ 0 h 1151271"/>
              <a:gd name="connsiteX2" fmla="*/ 8845405 w 9474200"/>
              <a:gd name="connsiteY2" fmla="*/ 1151265 h 1151271"/>
              <a:gd name="connsiteX3" fmla="*/ 8845405 w 9474200"/>
              <a:gd name="connsiteY3" fmla="*/ 1151271 h 1151271"/>
              <a:gd name="connsiteX4" fmla="*/ 8845402 w 9474200"/>
              <a:gd name="connsiteY4" fmla="*/ 1151271 h 1151271"/>
              <a:gd name="connsiteX5" fmla="*/ 0 w 9474200"/>
              <a:gd name="connsiteY5" fmla="*/ 1151271 h 1151271"/>
              <a:gd name="connsiteX6" fmla="*/ 0 w 9474200"/>
              <a:gd name="connsiteY6" fmla="*/ 1 h 1151271"/>
              <a:gd name="connsiteX7" fmla="*/ 8845402 w 9474200"/>
              <a:gd name="connsiteY7" fmla="*/ 1 h 1151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474200" h="1151271">
                <a:moveTo>
                  <a:pt x="8845402" y="0"/>
                </a:moveTo>
                <a:lnTo>
                  <a:pt x="9474200" y="0"/>
                </a:lnTo>
                <a:lnTo>
                  <a:pt x="8845405" y="1151265"/>
                </a:lnTo>
                <a:lnTo>
                  <a:pt x="8845405" y="1151271"/>
                </a:lnTo>
                <a:lnTo>
                  <a:pt x="8845402" y="1151271"/>
                </a:lnTo>
                <a:lnTo>
                  <a:pt x="0" y="1151271"/>
                </a:lnTo>
                <a:lnTo>
                  <a:pt x="0" y="1"/>
                </a:lnTo>
                <a:lnTo>
                  <a:pt x="8845402" y="1"/>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4" name="Freeform 3">
            <a:extLst>
              <a:ext uri="{FF2B5EF4-FFF2-40B4-BE49-F238E27FC236}">
                <a16:creationId xmlns:a16="http://schemas.microsoft.com/office/drawing/2014/main" id="{760C4465-08D1-DD6E-33E9-557D350CE571}"/>
              </a:ext>
            </a:extLst>
          </p:cNvPr>
          <p:cNvSpPr/>
          <p:nvPr userDrawn="1"/>
        </p:nvSpPr>
        <p:spPr>
          <a:xfrm>
            <a:off x="1" y="5706728"/>
            <a:ext cx="8114301" cy="1151271"/>
          </a:xfrm>
          <a:custGeom>
            <a:avLst/>
            <a:gdLst>
              <a:gd name="connsiteX0" fmla="*/ 7485503 w 8114301"/>
              <a:gd name="connsiteY0" fmla="*/ 0 h 1151271"/>
              <a:gd name="connsiteX1" fmla="*/ 8114301 w 8114301"/>
              <a:gd name="connsiteY1" fmla="*/ 0 h 1151271"/>
              <a:gd name="connsiteX2" fmla="*/ 7485506 w 8114301"/>
              <a:gd name="connsiteY2" fmla="*/ 1151265 h 1151271"/>
              <a:gd name="connsiteX3" fmla="*/ 7485506 w 8114301"/>
              <a:gd name="connsiteY3" fmla="*/ 1151271 h 1151271"/>
              <a:gd name="connsiteX4" fmla="*/ 7485503 w 8114301"/>
              <a:gd name="connsiteY4" fmla="*/ 1151271 h 1151271"/>
              <a:gd name="connsiteX5" fmla="*/ 0 w 8114301"/>
              <a:gd name="connsiteY5" fmla="*/ 1151271 h 1151271"/>
              <a:gd name="connsiteX6" fmla="*/ 0 w 8114301"/>
              <a:gd name="connsiteY6" fmla="*/ 1 h 1151271"/>
              <a:gd name="connsiteX7" fmla="*/ 7485503 w 8114301"/>
              <a:gd name="connsiteY7" fmla="*/ 1 h 1151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14301" h="1151271">
                <a:moveTo>
                  <a:pt x="7485503" y="0"/>
                </a:moveTo>
                <a:lnTo>
                  <a:pt x="8114301" y="0"/>
                </a:lnTo>
                <a:lnTo>
                  <a:pt x="7485506" y="1151265"/>
                </a:lnTo>
                <a:lnTo>
                  <a:pt x="7485506" y="1151271"/>
                </a:lnTo>
                <a:lnTo>
                  <a:pt x="7485503" y="1151271"/>
                </a:lnTo>
                <a:lnTo>
                  <a:pt x="0" y="1151271"/>
                </a:lnTo>
                <a:lnTo>
                  <a:pt x="0" y="1"/>
                </a:lnTo>
                <a:lnTo>
                  <a:pt x="7485503" y="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5" name="Freeform 4">
            <a:extLst>
              <a:ext uri="{FF2B5EF4-FFF2-40B4-BE49-F238E27FC236}">
                <a16:creationId xmlns:a16="http://schemas.microsoft.com/office/drawing/2014/main" id="{61FA27E2-2742-D9A6-0580-589CD5F35E16}"/>
              </a:ext>
            </a:extLst>
          </p:cNvPr>
          <p:cNvSpPr/>
          <p:nvPr userDrawn="1"/>
        </p:nvSpPr>
        <p:spPr>
          <a:xfrm>
            <a:off x="0" y="5706728"/>
            <a:ext cx="7826394" cy="1151271"/>
          </a:xfrm>
          <a:custGeom>
            <a:avLst/>
            <a:gdLst>
              <a:gd name="connsiteX0" fmla="*/ 7197596 w 7826394"/>
              <a:gd name="connsiteY0" fmla="*/ 0 h 1151271"/>
              <a:gd name="connsiteX1" fmla="*/ 7826394 w 7826394"/>
              <a:gd name="connsiteY1" fmla="*/ 0 h 1151271"/>
              <a:gd name="connsiteX2" fmla="*/ 7197599 w 7826394"/>
              <a:gd name="connsiteY2" fmla="*/ 1151265 h 1151271"/>
              <a:gd name="connsiteX3" fmla="*/ 7197599 w 7826394"/>
              <a:gd name="connsiteY3" fmla="*/ 1151271 h 1151271"/>
              <a:gd name="connsiteX4" fmla="*/ 7197596 w 7826394"/>
              <a:gd name="connsiteY4" fmla="*/ 1151271 h 1151271"/>
              <a:gd name="connsiteX5" fmla="*/ 0 w 7826394"/>
              <a:gd name="connsiteY5" fmla="*/ 1151271 h 1151271"/>
              <a:gd name="connsiteX6" fmla="*/ 0 w 7826394"/>
              <a:gd name="connsiteY6" fmla="*/ 1 h 1151271"/>
              <a:gd name="connsiteX7" fmla="*/ 7197596 w 7826394"/>
              <a:gd name="connsiteY7" fmla="*/ 1 h 1151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826394" h="1151271">
                <a:moveTo>
                  <a:pt x="7197596" y="0"/>
                </a:moveTo>
                <a:lnTo>
                  <a:pt x="7826394" y="0"/>
                </a:lnTo>
                <a:lnTo>
                  <a:pt x="7197599" y="1151265"/>
                </a:lnTo>
                <a:lnTo>
                  <a:pt x="7197599" y="1151271"/>
                </a:lnTo>
                <a:lnTo>
                  <a:pt x="7197596" y="1151271"/>
                </a:lnTo>
                <a:lnTo>
                  <a:pt x="0" y="1151271"/>
                </a:lnTo>
                <a:lnTo>
                  <a:pt x="0" y="1"/>
                </a:lnTo>
                <a:lnTo>
                  <a:pt x="7197596" y="1"/>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8" name="Title 1">
            <a:extLst>
              <a:ext uri="{FF2B5EF4-FFF2-40B4-BE49-F238E27FC236}">
                <a16:creationId xmlns:a16="http://schemas.microsoft.com/office/drawing/2014/main" id="{F15B9A97-A113-CDB6-77C0-CADBCDADBD19}"/>
              </a:ext>
            </a:extLst>
          </p:cNvPr>
          <p:cNvSpPr txBox="1">
            <a:spLocks/>
          </p:cNvSpPr>
          <p:nvPr userDrawn="1"/>
        </p:nvSpPr>
        <p:spPr>
          <a:xfrm>
            <a:off x="1147246" y="752987"/>
            <a:ext cx="9393753" cy="2171433"/>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8000" b="0" i="0" kern="1200" cap="none" baseline="0">
                <a:solidFill>
                  <a:schemeClr val="tx2"/>
                </a:solidFill>
                <a:latin typeface="Grandview" panose="020B0502040204020203" pitchFamily="34" charset="0"/>
                <a:ea typeface="+mj-ea"/>
                <a:cs typeface="+mj-cs"/>
              </a:defRPr>
            </a:lvl1pPr>
          </a:lstStyle>
          <a:p>
            <a:r>
              <a:rPr lang="en-US"/>
              <a:t>Q&amp;A</a:t>
            </a:r>
            <a:endParaRPr lang="en-US" dirty="0"/>
          </a:p>
        </p:txBody>
      </p:sp>
    </p:spTree>
    <p:extLst>
      <p:ext uri="{BB962C8B-B14F-4D97-AF65-F5344CB8AC3E}">
        <p14:creationId xmlns:p14="http://schemas.microsoft.com/office/powerpoint/2010/main" val="40193704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10" presetClass="entr" presetSubtype="0"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9_Blank">
    <p:spTree>
      <p:nvGrpSpPr>
        <p:cNvPr id="1" name=""/>
        <p:cNvGrpSpPr/>
        <p:nvPr/>
      </p:nvGrpSpPr>
      <p:grpSpPr>
        <a:xfrm>
          <a:off x="0" y="0"/>
          <a:ext cx="0" cy="0"/>
          <a:chOff x="0" y="0"/>
          <a:chExt cx="0" cy="0"/>
        </a:xfrm>
      </p:grpSpPr>
      <p:sp>
        <p:nvSpPr>
          <p:cNvPr id="10" name="Slide Number Placeholder 3">
            <a:extLst>
              <a:ext uri="{FF2B5EF4-FFF2-40B4-BE49-F238E27FC236}">
                <a16:creationId xmlns:a16="http://schemas.microsoft.com/office/drawing/2014/main" id="{51D0E6C2-2606-7849-914A-246AEE20BDB2}"/>
              </a:ext>
            </a:extLst>
          </p:cNvPr>
          <p:cNvSpPr>
            <a:spLocks noGrp="1"/>
          </p:cNvSpPr>
          <p:nvPr>
            <p:ph type="sldNum" sz="quarter" idx="12"/>
          </p:nvPr>
        </p:nvSpPr>
        <p:spPr>
          <a:xfrm>
            <a:off x="9238129" y="6492874"/>
            <a:ext cx="2743200" cy="365125"/>
          </a:xfrm>
        </p:spPr>
        <p:txBody>
          <a:bodyPr/>
          <a:lstStyle/>
          <a:p>
            <a:fld id="{13B88A40-E78F-6746-87E4-E178EA71B0DC}" type="slidenum">
              <a:rPr lang="en-US" smtClean="0"/>
              <a:t>‹#›</a:t>
            </a:fld>
            <a:endParaRPr lang="en-US"/>
          </a:p>
        </p:txBody>
      </p:sp>
      <p:sp>
        <p:nvSpPr>
          <p:cNvPr id="11" name="Footer Placeholder 4">
            <a:extLst>
              <a:ext uri="{FF2B5EF4-FFF2-40B4-BE49-F238E27FC236}">
                <a16:creationId xmlns:a16="http://schemas.microsoft.com/office/drawing/2014/main" id="{ABD831F4-3D6B-4148-BF59-12CFF87C8FC4}"/>
              </a:ext>
            </a:extLst>
          </p:cNvPr>
          <p:cNvSpPr>
            <a:spLocks noGrp="1"/>
          </p:cNvSpPr>
          <p:nvPr>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grpSp>
        <p:nvGrpSpPr>
          <p:cNvPr id="12" name="Group 11">
            <a:extLst>
              <a:ext uri="{FF2B5EF4-FFF2-40B4-BE49-F238E27FC236}">
                <a16:creationId xmlns:a16="http://schemas.microsoft.com/office/drawing/2014/main" id="{FF960A84-2024-0B4E-BD39-7ABF375FB225}"/>
              </a:ext>
            </a:extLst>
          </p:cNvPr>
          <p:cNvGrpSpPr/>
          <p:nvPr userDrawn="1"/>
        </p:nvGrpSpPr>
        <p:grpSpPr>
          <a:xfrm>
            <a:off x="704493" y="2259377"/>
            <a:ext cx="10672344" cy="1361528"/>
            <a:chOff x="704493" y="2259377"/>
            <a:chExt cx="10672344" cy="1361528"/>
          </a:xfrm>
        </p:grpSpPr>
        <p:grpSp>
          <p:nvGrpSpPr>
            <p:cNvPr id="13" name="Group 12">
              <a:extLst>
                <a:ext uri="{FF2B5EF4-FFF2-40B4-BE49-F238E27FC236}">
                  <a16:creationId xmlns:a16="http://schemas.microsoft.com/office/drawing/2014/main" id="{C8AE5655-7F05-2E4C-A25F-0C143431F861}"/>
                </a:ext>
              </a:extLst>
            </p:cNvPr>
            <p:cNvGrpSpPr/>
            <p:nvPr userDrawn="1"/>
          </p:nvGrpSpPr>
          <p:grpSpPr>
            <a:xfrm>
              <a:off x="704493" y="2259377"/>
              <a:ext cx="346362" cy="1340390"/>
              <a:chOff x="10819113" y="-279033"/>
              <a:chExt cx="990401" cy="3832766"/>
            </a:xfrm>
            <a:solidFill>
              <a:schemeClr val="bg2"/>
            </a:solidFill>
          </p:grpSpPr>
          <p:sp>
            <p:nvSpPr>
              <p:cNvPr id="16" name="Trapezoid 23">
                <a:extLst>
                  <a:ext uri="{FF2B5EF4-FFF2-40B4-BE49-F238E27FC236}">
                    <a16:creationId xmlns:a16="http://schemas.microsoft.com/office/drawing/2014/main" id="{4808CF1A-F006-A94E-9EF4-90AA80226CBB}"/>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rapezoid 21">
                <a:extLst>
                  <a:ext uri="{FF2B5EF4-FFF2-40B4-BE49-F238E27FC236}">
                    <a16:creationId xmlns:a16="http://schemas.microsoft.com/office/drawing/2014/main" id="{FAB4A81C-F833-2746-8ACB-B102C3DD6904}"/>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TextBox 13">
              <a:extLst>
                <a:ext uri="{FF2B5EF4-FFF2-40B4-BE49-F238E27FC236}">
                  <a16:creationId xmlns:a16="http://schemas.microsoft.com/office/drawing/2014/main" id="{C0D72F65-54C6-F941-9946-9C2DF4D3BAF7}"/>
                </a:ext>
              </a:extLst>
            </p:cNvPr>
            <p:cNvSpPr txBox="1"/>
            <p:nvPr userDrawn="1"/>
          </p:nvSpPr>
          <p:spPr>
            <a:xfrm>
              <a:off x="1303489" y="2605242"/>
              <a:ext cx="10073348" cy="646331"/>
            </a:xfrm>
            <a:prstGeom prst="rect">
              <a:avLst/>
            </a:prstGeom>
            <a:noFill/>
          </p:spPr>
          <p:txBody>
            <a:bodyPr wrap="square" rtlCol="0">
              <a:spAutoFit/>
            </a:bodyPr>
            <a:lstStyle/>
            <a:p>
              <a:r>
                <a:rPr lang="en-US" sz="3600" b="1">
                  <a:solidFill>
                    <a:schemeClr val="tx2"/>
                  </a:solidFill>
                </a:rPr>
                <a:t>CHOOSE ONE OR MORE TRANSITION SLIDES</a:t>
              </a:r>
            </a:p>
          </p:txBody>
        </p:sp>
        <p:sp>
          <p:nvSpPr>
            <p:cNvPr id="15" name="Rectangle 14">
              <a:extLst>
                <a:ext uri="{FF2B5EF4-FFF2-40B4-BE49-F238E27FC236}">
                  <a16:creationId xmlns:a16="http://schemas.microsoft.com/office/drawing/2014/main" id="{5053B774-A546-E54B-9629-1E35F4F997AF}"/>
                </a:ext>
              </a:extLst>
            </p:cNvPr>
            <p:cNvSpPr/>
            <p:nvPr userDrawn="1"/>
          </p:nvSpPr>
          <p:spPr>
            <a:xfrm>
              <a:off x="1303488" y="3251573"/>
              <a:ext cx="9360967" cy="369332"/>
            </a:xfrm>
            <a:prstGeom prst="rect">
              <a:avLst/>
            </a:prstGeom>
          </p:spPr>
          <p:txBody>
            <a:bodyPr wrap="square">
              <a:spAutoFit/>
            </a:bodyPr>
            <a:lstStyle/>
            <a:p>
              <a:r>
                <a:rPr lang="en-US" sz="1800" b="1">
                  <a:solidFill>
                    <a:schemeClr val="accent1"/>
                  </a:solidFill>
                </a:rPr>
                <a:t>FOR ADDITIONAL IMAGES, PLEASE VISIT THE JABIL BRAND PORTAL </a:t>
              </a:r>
            </a:p>
          </p:txBody>
        </p:sp>
      </p:grpSp>
    </p:spTree>
    <p:extLst>
      <p:ext uri="{BB962C8B-B14F-4D97-AF65-F5344CB8AC3E}">
        <p14:creationId xmlns:p14="http://schemas.microsoft.com/office/powerpoint/2010/main" val="2060350300"/>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aglin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4B55436-07DF-8351-B39D-B091DA7AAD3C}"/>
              </a:ext>
            </a:extLst>
          </p:cNvPr>
          <p:cNvSpPr/>
          <p:nvPr userDrawn="1"/>
        </p:nvSpPr>
        <p:spPr>
          <a:xfrm>
            <a:off x="0"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Grandview" panose="020B0502040204020203" pitchFamily="34" charset="0"/>
            </a:endParaRPr>
          </a:p>
        </p:txBody>
      </p:sp>
      <p:pic>
        <p:nvPicPr>
          <p:cNvPr id="54" name="Picture 53" descr="A picture containing drawing&#10;&#10;Description automatically generated">
            <a:extLst>
              <a:ext uri="{FF2B5EF4-FFF2-40B4-BE49-F238E27FC236}">
                <a16:creationId xmlns:a16="http://schemas.microsoft.com/office/drawing/2014/main" id="{58A8D385-FD15-C96A-768E-4F22F2924B5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952119" y="3062710"/>
            <a:ext cx="3015115" cy="520904"/>
          </a:xfrm>
          <a:prstGeom prst="rect">
            <a:avLst/>
          </a:prstGeom>
        </p:spPr>
      </p:pic>
      <p:sp>
        <p:nvSpPr>
          <p:cNvPr id="48" name="Rectangle 47">
            <a:extLst>
              <a:ext uri="{FF2B5EF4-FFF2-40B4-BE49-F238E27FC236}">
                <a16:creationId xmlns:a16="http://schemas.microsoft.com/office/drawing/2014/main" id="{DC1B016A-9F47-4CFA-7E78-5C03183ED024}"/>
              </a:ext>
            </a:extLst>
          </p:cNvPr>
          <p:cNvSpPr/>
          <p:nvPr userDrawn="1"/>
        </p:nvSpPr>
        <p:spPr>
          <a:xfrm>
            <a:off x="5932663" y="2917418"/>
            <a:ext cx="4459345" cy="83773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Grandview" panose="020B0502040204020203" pitchFamily="34" charset="0"/>
            </a:endParaRPr>
          </a:p>
        </p:txBody>
      </p:sp>
      <p:pic>
        <p:nvPicPr>
          <p:cNvPr id="55" name="Picture 54">
            <a:extLst>
              <a:ext uri="{FF2B5EF4-FFF2-40B4-BE49-F238E27FC236}">
                <a16:creationId xmlns:a16="http://schemas.microsoft.com/office/drawing/2014/main" id="{5C4E1F24-782F-7C48-3C83-DF444496A18E}"/>
              </a:ext>
            </a:extLst>
          </p:cNvPr>
          <p:cNvPicPr>
            <a:picLocks noChangeAspect="1"/>
          </p:cNvPicPr>
          <p:nvPr userDrawn="1"/>
        </p:nvPicPr>
        <p:blipFill>
          <a:blip r:embed="rId3"/>
          <a:stretch>
            <a:fillRect/>
          </a:stretch>
        </p:blipFill>
        <p:spPr>
          <a:xfrm>
            <a:off x="6457907" y="2993486"/>
            <a:ext cx="3195289" cy="700794"/>
          </a:xfrm>
          <a:prstGeom prst="rect">
            <a:avLst/>
          </a:prstGeom>
        </p:spPr>
      </p:pic>
      <p:cxnSp>
        <p:nvCxnSpPr>
          <p:cNvPr id="56" name="Straight Connector 55">
            <a:extLst>
              <a:ext uri="{FF2B5EF4-FFF2-40B4-BE49-F238E27FC236}">
                <a16:creationId xmlns:a16="http://schemas.microsoft.com/office/drawing/2014/main" id="{0C6741F4-34DA-6EC6-BA2A-AB79B5884D9A}"/>
              </a:ext>
            </a:extLst>
          </p:cNvPr>
          <p:cNvCxnSpPr>
            <a:cxnSpLocks/>
          </p:cNvCxnSpPr>
          <p:nvPr userDrawn="1"/>
        </p:nvCxnSpPr>
        <p:spPr>
          <a:xfrm>
            <a:off x="5932663" y="2924207"/>
            <a:ext cx="0" cy="830943"/>
          </a:xfrm>
          <a:prstGeom prst="line">
            <a:avLst/>
          </a:prstGeom>
          <a:ln w="34925"/>
        </p:spPr>
        <p:style>
          <a:lnRef idx="1">
            <a:schemeClr val="accent1"/>
          </a:lnRef>
          <a:fillRef idx="0">
            <a:schemeClr val="accent1"/>
          </a:fillRef>
          <a:effectRef idx="0">
            <a:schemeClr val="accent1"/>
          </a:effectRef>
          <a:fontRef idx="minor">
            <a:schemeClr val="tx1"/>
          </a:fontRef>
        </p:style>
      </p:cxnSp>
      <p:grpSp>
        <p:nvGrpSpPr>
          <p:cNvPr id="60" name="Group 59">
            <a:extLst>
              <a:ext uri="{FF2B5EF4-FFF2-40B4-BE49-F238E27FC236}">
                <a16:creationId xmlns:a16="http://schemas.microsoft.com/office/drawing/2014/main" id="{ACDEBBDA-1E93-A891-6E36-36980A366CC2}"/>
              </a:ext>
            </a:extLst>
          </p:cNvPr>
          <p:cNvGrpSpPr/>
          <p:nvPr userDrawn="1"/>
        </p:nvGrpSpPr>
        <p:grpSpPr>
          <a:xfrm>
            <a:off x="1350933" y="2907690"/>
            <a:ext cx="4459345" cy="837732"/>
            <a:chOff x="1360661" y="2917418"/>
            <a:chExt cx="4459345" cy="837732"/>
          </a:xfrm>
        </p:grpSpPr>
        <p:sp>
          <p:nvSpPr>
            <p:cNvPr id="61" name="Rectangle 60">
              <a:extLst>
                <a:ext uri="{FF2B5EF4-FFF2-40B4-BE49-F238E27FC236}">
                  <a16:creationId xmlns:a16="http://schemas.microsoft.com/office/drawing/2014/main" id="{3FE2281C-AA57-A2A2-ED3D-B7CEE8590418}"/>
                </a:ext>
              </a:extLst>
            </p:cNvPr>
            <p:cNvSpPr/>
            <p:nvPr userDrawn="1"/>
          </p:nvSpPr>
          <p:spPr>
            <a:xfrm>
              <a:off x="1360661" y="2917418"/>
              <a:ext cx="4459345" cy="83773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Grandview" panose="020B0502040204020203" pitchFamily="34" charset="0"/>
              </a:endParaRPr>
            </a:p>
          </p:txBody>
        </p:sp>
        <p:pic>
          <p:nvPicPr>
            <p:cNvPr id="62" name="Picture 61" descr="A picture containing drawing&#10;&#10;Description automatically generated">
              <a:extLst>
                <a:ext uri="{FF2B5EF4-FFF2-40B4-BE49-F238E27FC236}">
                  <a16:creationId xmlns:a16="http://schemas.microsoft.com/office/drawing/2014/main" id="{8328403C-0978-3EC5-C5F6-69F9014444E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433754" y="3072438"/>
              <a:ext cx="3015115" cy="520904"/>
            </a:xfrm>
            <a:prstGeom prst="rect">
              <a:avLst/>
            </a:prstGeom>
          </p:spPr>
        </p:pic>
      </p:grpSp>
    </p:spTree>
    <p:extLst>
      <p:ext uri="{BB962C8B-B14F-4D97-AF65-F5344CB8AC3E}">
        <p14:creationId xmlns:p14="http://schemas.microsoft.com/office/powerpoint/2010/main" val="31896363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after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barn(outHorizontal)">
                                      <p:cBhvr>
                                        <p:cTn id="7" dur="500"/>
                                        <p:tgtEl>
                                          <p:spTgt spid="56"/>
                                        </p:tgtEl>
                                      </p:cBhvr>
                                    </p:animEffect>
                                  </p:childTnLst>
                                </p:cTn>
                              </p:par>
                            </p:childTnLst>
                          </p:cTn>
                        </p:par>
                        <p:par>
                          <p:cTn id="8" fill="hold">
                            <p:stCondLst>
                              <p:cond delay="500"/>
                            </p:stCondLst>
                            <p:childTnLst>
                              <p:par>
                                <p:cTn id="9" presetID="42" presetClass="path" presetSubtype="0" accel="50000" decel="50000" fill="hold" nodeType="afterEffect">
                                  <p:stCondLst>
                                    <p:cond delay="0"/>
                                  </p:stCondLst>
                                  <p:childTnLst>
                                    <p:animMotion origin="layout" path="M 1.04167E-6 -7.40741E-7 L -0.28932 -7.40741E-7 " pathEditMode="relative" rAng="0" ptsTypes="AA">
                                      <p:cBhvr>
                                        <p:cTn id="10" dur="1000" fill="hold"/>
                                        <p:tgtEl>
                                          <p:spTgt spid="54"/>
                                        </p:tgtEl>
                                        <p:attrNameLst>
                                          <p:attrName>ppt_x</p:attrName>
                                          <p:attrName>ppt_y</p:attrName>
                                        </p:attrNameLst>
                                      </p:cBhvr>
                                      <p:rCtr x="-14466" y="0"/>
                                    </p:animMotion>
                                  </p:childTnLst>
                                </p:cTn>
                              </p:par>
                            </p:childTnLst>
                          </p:cTn>
                        </p:par>
                        <p:par>
                          <p:cTn id="11" fill="hold">
                            <p:stCondLst>
                              <p:cond delay="1500"/>
                            </p:stCondLst>
                            <p:childTnLst>
                              <p:par>
                                <p:cTn id="12" presetID="22" presetClass="entr" presetSubtype="8" fill="hold" nodeType="afterEffect">
                                  <p:stCondLst>
                                    <p:cond delay="0"/>
                                  </p:stCondLst>
                                  <p:childTnLst>
                                    <p:set>
                                      <p:cBhvr>
                                        <p:cTn id="13" dur="1" fill="hold">
                                          <p:stCondLst>
                                            <p:cond delay="0"/>
                                          </p:stCondLst>
                                        </p:cTn>
                                        <p:tgtEl>
                                          <p:spTgt spid="55"/>
                                        </p:tgtEl>
                                        <p:attrNameLst>
                                          <p:attrName>style.visibility</p:attrName>
                                        </p:attrNameLst>
                                      </p:cBhvr>
                                      <p:to>
                                        <p:strVal val="visible"/>
                                      </p:to>
                                    </p:set>
                                    <p:animEffect transition="in" filter="wipe(left)">
                                      <p:cBhvr>
                                        <p:cTn id="14" dur="500"/>
                                        <p:tgtEl>
                                          <p:spTgt spid="55"/>
                                        </p:tgtEl>
                                      </p:cBhvr>
                                    </p:animEffect>
                                  </p:childTnLst>
                                </p:cTn>
                              </p:par>
                            </p:childTnLst>
                          </p:cTn>
                        </p:par>
                        <p:par>
                          <p:cTn id="15" fill="hold">
                            <p:stCondLst>
                              <p:cond delay="2000"/>
                            </p:stCondLst>
                            <p:childTnLst>
                              <p:par>
                                <p:cTn id="16" presetID="1" presetClass="entr" presetSubtype="0" fill="hold" nodeType="afterEffect">
                                  <p:stCondLst>
                                    <p:cond delay="0"/>
                                  </p:stCondLst>
                                  <p:childTnLst>
                                    <p:set>
                                      <p:cBhvr>
                                        <p:cTn id="17" dur="1" fill="hold">
                                          <p:stCondLst>
                                            <p:cond delay="0"/>
                                          </p:stCondLst>
                                        </p:cTn>
                                        <p:tgtEl>
                                          <p:spTgt spid="6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EF67474A-0653-6B44-B30D-92A3CB466CBD}"/>
              </a:ext>
            </a:extLst>
          </p:cNvPr>
          <p:cNvPicPr>
            <a:picLocks noChangeAspect="1"/>
          </p:cNvPicPr>
          <p:nvPr userDrawn="1"/>
        </p:nvPicPr>
        <p:blipFill>
          <a:blip r:embed="rId2"/>
          <a:stretch>
            <a:fillRect/>
          </a:stretch>
        </p:blipFill>
        <p:spPr>
          <a:xfrm>
            <a:off x="9951849" y="6108507"/>
            <a:ext cx="1656279" cy="290325"/>
          </a:xfrm>
          <a:prstGeom prst="rect">
            <a:avLst/>
          </a:prstGeom>
        </p:spPr>
      </p:pic>
      <p:sp>
        <p:nvSpPr>
          <p:cNvPr id="9" name="Freeform 8">
            <a:extLst>
              <a:ext uri="{FF2B5EF4-FFF2-40B4-BE49-F238E27FC236}">
                <a16:creationId xmlns:a16="http://schemas.microsoft.com/office/drawing/2014/main" id="{02A3C70B-5C83-CAFF-757D-B52CC2A28A20}"/>
              </a:ext>
            </a:extLst>
          </p:cNvPr>
          <p:cNvSpPr/>
          <p:nvPr userDrawn="1"/>
        </p:nvSpPr>
        <p:spPr>
          <a:xfrm flipH="1">
            <a:off x="0" y="182"/>
            <a:ext cx="12192000" cy="5706546"/>
          </a:xfrm>
          <a:custGeom>
            <a:avLst/>
            <a:gdLst>
              <a:gd name="connsiteX0" fmla="*/ 5445059 w 5776857"/>
              <a:gd name="connsiteY0" fmla="*/ 6862150 h 6862150"/>
              <a:gd name="connsiteX1" fmla="*/ 2111942 w 5776857"/>
              <a:gd name="connsiteY1" fmla="*/ 6862150 h 6862150"/>
              <a:gd name="connsiteX2" fmla="*/ 2111942 w 5776857"/>
              <a:gd name="connsiteY2" fmla="*/ 6862149 h 6862150"/>
              <a:gd name="connsiteX3" fmla="*/ 0 w 5776857"/>
              <a:gd name="connsiteY3" fmla="*/ 6862149 h 6862150"/>
              <a:gd name="connsiteX4" fmla="*/ 0 w 5776857"/>
              <a:gd name="connsiteY4" fmla="*/ 0 h 6862150"/>
              <a:gd name="connsiteX5" fmla="*/ 5776857 w 5776857"/>
              <a:gd name="connsiteY5" fmla="*/ 0 h 6862150"/>
              <a:gd name="connsiteX6" fmla="*/ 5776857 w 5776857"/>
              <a:gd name="connsiteY6" fmla="*/ 6862149 h 6862150"/>
              <a:gd name="connsiteX7" fmla="*/ 5445059 w 5776857"/>
              <a:gd name="connsiteY7" fmla="*/ 6862149 h 6862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76857" h="6862150">
                <a:moveTo>
                  <a:pt x="5445059" y="6862150"/>
                </a:moveTo>
                <a:lnTo>
                  <a:pt x="2111942" y="6862150"/>
                </a:lnTo>
                <a:lnTo>
                  <a:pt x="2111942" y="6862149"/>
                </a:lnTo>
                <a:lnTo>
                  <a:pt x="0" y="6862149"/>
                </a:lnTo>
                <a:lnTo>
                  <a:pt x="0" y="0"/>
                </a:lnTo>
                <a:lnTo>
                  <a:pt x="5776857" y="0"/>
                </a:lnTo>
                <a:lnTo>
                  <a:pt x="5776857" y="6862149"/>
                </a:lnTo>
                <a:lnTo>
                  <a:pt x="5445059" y="6862149"/>
                </a:lnTo>
                <a:close/>
              </a:path>
            </a:pathLst>
          </a:custGeom>
          <a:gradFill flip="none" rotWithShape="1">
            <a:gsLst>
              <a:gs pos="64000">
                <a:srgbClr val="00345A"/>
              </a:gs>
              <a:gs pos="0">
                <a:schemeClr val="tx2"/>
              </a:gs>
              <a:gs pos="98000">
                <a:schemeClr val="accent5"/>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solidFill>
                <a:schemeClr val="accent3"/>
              </a:solidFill>
              <a:latin typeface="Grandview" panose="020B0502040204020203" pitchFamily="34" charset="0"/>
            </a:endParaRPr>
          </a:p>
        </p:txBody>
      </p:sp>
      <p:sp>
        <p:nvSpPr>
          <p:cNvPr id="15" name="Text Placeholder 2">
            <a:extLst>
              <a:ext uri="{FF2B5EF4-FFF2-40B4-BE49-F238E27FC236}">
                <a16:creationId xmlns:a16="http://schemas.microsoft.com/office/drawing/2014/main" id="{D27F0D0D-435D-F047-8AB4-BF884E34321E}"/>
              </a:ext>
            </a:extLst>
          </p:cNvPr>
          <p:cNvSpPr>
            <a:spLocks noGrp="1"/>
          </p:cNvSpPr>
          <p:nvPr>
            <p:ph type="body" idx="1" hasCustomPrompt="1"/>
          </p:nvPr>
        </p:nvSpPr>
        <p:spPr>
          <a:xfrm>
            <a:off x="1147246" y="3403372"/>
            <a:ext cx="9393753" cy="1219425"/>
          </a:xfrm>
        </p:spPr>
        <p:txBody>
          <a:bodyPr>
            <a:normAutofit/>
          </a:bodyPr>
          <a:lstStyle>
            <a:lvl1pPr marL="0" indent="0" algn="l">
              <a:buNone/>
              <a:defRPr sz="2200" b="0" spc="50" baseline="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add text</a:t>
            </a:r>
          </a:p>
        </p:txBody>
      </p:sp>
      <p:sp>
        <p:nvSpPr>
          <p:cNvPr id="24" name="Freeform 23">
            <a:extLst>
              <a:ext uri="{FF2B5EF4-FFF2-40B4-BE49-F238E27FC236}">
                <a16:creationId xmlns:a16="http://schemas.microsoft.com/office/drawing/2014/main" id="{7735F75C-1AB9-39CE-0AFD-9323C37BCC9E}"/>
              </a:ext>
            </a:extLst>
          </p:cNvPr>
          <p:cNvSpPr/>
          <p:nvPr userDrawn="1"/>
        </p:nvSpPr>
        <p:spPr>
          <a:xfrm>
            <a:off x="0" y="5706728"/>
            <a:ext cx="9474200" cy="1151271"/>
          </a:xfrm>
          <a:custGeom>
            <a:avLst/>
            <a:gdLst>
              <a:gd name="connsiteX0" fmla="*/ 8845402 w 9474200"/>
              <a:gd name="connsiteY0" fmla="*/ 0 h 1151271"/>
              <a:gd name="connsiteX1" fmla="*/ 9474200 w 9474200"/>
              <a:gd name="connsiteY1" fmla="*/ 0 h 1151271"/>
              <a:gd name="connsiteX2" fmla="*/ 8845405 w 9474200"/>
              <a:gd name="connsiteY2" fmla="*/ 1151265 h 1151271"/>
              <a:gd name="connsiteX3" fmla="*/ 8845405 w 9474200"/>
              <a:gd name="connsiteY3" fmla="*/ 1151271 h 1151271"/>
              <a:gd name="connsiteX4" fmla="*/ 8845402 w 9474200"/>
              <a:gd name="connsiteY4" fmla="*/ 1151271 h 1151271"/>
              <a:gd name="connsiteX5" fmla="*/ 0 w 9474200"/>
              <a:gd name="connsiteY5" fmla="*/ 1151271 h 1151271"/>
              <a:gd name="connsiteX6" fmla="*/ 0 w 9474200"/>
              <a:gd name="connsiteY6" fmla="*/ 1 h 1151271"/>
              <a:gd name="connsiteX7" fmla="*/ 8845402 w 9474200"/>
              <a:gd name="connsiteY7" fmla="*/ 1 h 1151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474200" h="1151271">
                <a:moveTo>
                  <a:pt x="8845402" y="0"/>
                </a:moveTo>
                <a:lnTo>
                  <a:pt x="9474200" y="0"/>
                </a:lnTo>
                <a:lnTo>
                  <a:pt x="8845405" y="1151265"/>
                </a:lnTo>
                <a:lnTo>
                  <a:pt x="8845405" y="1151271"/>
                </a:lnTo>
                <a:lnTo>
                  <a:pt x="8845402" y="1151271"/>
                </a:lnTo>
                <a:lnTo>
                  <a:pt x="0" y="1151271"/>
                </a:lnTo>
                <a:lnTo>
                  <a:pt x="0" y="1"/>
                </a:lnTo>
                <a:lnTo>
                  <a:pt x="8845402" y="1"/>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23" name="Freeform 22">
            <a:extLst>
              <a:ext uri="{FF2B5EF4-FFF2-40B4-BE49-F238E27FC236}">
                <a16:creationId xmlns:a16="http://schemas.microsoft.com/office/drawing/2014/main" id="{12F67198-EA74-A899-4CF3-003C600FAA3F}"/>
              </a:ext>
            </a:extLst>
          </p:cNvPr>
          <p:cNvSpPr/>
          <p:nvPr userDrawn="1"/>
        </p:nvSpPr>
        <p:spPr>
          <a:xfrm>
            <a:off x="1" y="5706728"/>
            <a:ext cx="8114301" cy="1151271"/>
          </a:xfrm>
          <a:custGeom>
            <a:avLst/>
            <a:gdLst>
              <a:gd name="connsiteX0" fmla="*/ 7485503 w 8114301"/>
              <a:gd name="connsiteY0" fmla="*/ 0 h 1151271"/>
              <a:gd name="connsiteX1" fmla="*/ 8114301 w 8114301"/>
              <a:gd name="connsiteY1" fmla="*/ 0 h 1151271"/>
              <a:gd name="connsiteX2" fmla="*/ 7485506 w 8114301"/>
              <a:gd name="connsiteY2" fmla="*/ 1151265 h 1151271"/>
              <a:gd name="connsiteX3" fmla="*/ 7485506 w 8114301"/>
              <a:gd name="connsiteY3" fmla="*/ 1151271 h 1151271"/>
              <a:gd name="connsiteX4" fmla="*/ 7485503 w 8114301"/>
              <a:gd name="connsiteY4" fmla="*/ 1151271 h 1151271"/>
              <a:gd name="connsiteX5" fmla="*/ 0 w 8114301"/>
              <a:gd name="connsiteY5" fmla="*/ 1151271 h 1151271"/>
              <a:gd name="connsiteX6" fmla="*/ 0 w 8114301"/>
              <a:gd name="connsiteY6" fmla="*/ 1 h 1151271"/>
              <a:gd name="connsiteX7" fmla="*/ 7485503 w 8114301"/>
              <a:gd name="connsiteY7" fmla="*/ 1 h 1151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14301" h="1151271">
                <a:moveTo>
                  <a:pt x="7485503" y="0"/>
                </a:moveTo>
                <a:lnTo>
                  <a:pt x="8114301" y="0"/>
                </a:lnTo>
                <a:lnTo>
                  <a:pt x="7485506" y="1151265"/>
                </a:lnTo>
                <a:lnTo>
                  <a:pt x="7485506" y="1151271"/>
                </a:lnTo>
                <a:lnTo>
                  <a:pt x="7485503" y="1151271"/>
                </a:lnTo>
                <a:lnTo>
                  <a:pt x="0" y="1151271"/>
                </a:lnTo>
                <a:lnTo>
                  <a:pt x="0" y="1"/>
                </a:lnTo>
                <a:lnTo>
                  <a:pt x="7485503" y="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21" name="Freeform 20">
            <a:extLst>
              <a:ext uri="{FF2B5EF4-FFF2-40B4-BE49-F238E27FC236}">
                <a16:creationId xmlns:a16="http://schemas.microsoft.com/office/drawing/2014/main" id="{88362A17-0A79-B017-77FD-DFA7DE2981EC}"/>
              </a:ext>
            </a:extLst>
          </p:cNvPr>
          <p:cNvSpPr/>
          <p:nvPr userDrawn="1"/>
        </p:nvSpPr>
        <p:spPr>
          <a:xfrm>
            <a:off x="0" y="5706728"/>
            <a:ext cx="7826394" cy="1151271"/>
          </a:xfrm>
          <a:custGeom>
            <a:avLst/>
            <a:gdLst>
              <a:gd name="connsiteX0" fmla="*/ 7197596 w 7826394"/>
              <a:gd name="connsiteY0" fmla="*/ 0 h 1151271"/>
              <a:gd name="connsiteX1" fmla="*/ 7826394 w 7826394"/>
              <a:gd name="connsiteY1" fmla="*/ 0 h 1151271"/>
              <a:gd name="connsiteX2" fmla="*/ 7197599 w 7826394"/>
              <a:gd name="connsiteY2" fmla="*/ 1151265 h 1151271"/>
              <a:gd name="connsiteX3" fmla="*/ 7197599 w 7826394"/>
              <a:gd name="connsiteY3" fmla="*/ 1151271 h 1151271"/>
              <a:gd name="connsiteX4" fmla="*/ 7197596 w 7826394"/>
              <a:gd name="connsiteY4" fmla="*/ 1151271 h 1151271"/>
              <a:gd name="connsiteX5" fmla="*/ 0 w 7826394"/>
              <a:gd name="connsiteY5" fmla="*/ 1151271 h 1151271"/>
              <a:gd name="connsiteX6" fmla="*/ 0 w 7826394"/>
              <a:gd name="connsiteY6" fmla="*/ 1 h 1151271"/>
              <a:gd name="connsiteX7" fmla="*/ 7197596 w 7826394"/>
              <a:gd name="connsiteY7" fmla="*/ 1 h 1151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826394" h="1151271">
                <a:moveTo>
                  <a:pt x="7197596" y="0"/>
                </a:moveTo>
                <a:lnTo>
                  <a:pt x="7826394" y="0"/>
                </a:lnTo>
                <a:lnTo>
                  <a:pt x="7197599" y="1151265"/>
                </a:lnTo>
                <a:lnTo>
                  <a:pt x="7197599" y="1151271"/>
                </a:lnTo>
                <a:lnTo>
                  <a:pt x="7197596" y="1151271"/>
                </a:lnTo>
                <a:lnTo>
                  <a:pt x="0" y="1151271"/>
                </a:lnTo>
                <a:lnTo>
                  <a:pt x="0" y="1"/>
                </a:lnTo>
                <a:lnTo>
                  <a:pt x="7197596" y="1"/>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cxnSp>
        <p:nvCxnSpPr>
          <p:cNvPr id="11" name="Straight Connector 10">
            <a:extLst>
              <a:ext uri="{FF2B5EF4-FFF2-40B4-BE49-F238E27FC236}">
                <a16:creationId xmlns:a16="http://schemas.microsoft.com/office/drawing/2014/main" id="{9A0388D7-F9E4-71A0-BFB2-F921F7AAD871}"/>
              </a:ext>
            </a:extLst>
          </p:cNvPr>
          <p:cNvCxnSpPr>
            <a:cxnSpLocks/>
          </p:cNvCxnSpPr>
          <p:nvPr userDrawn="1"/>
        </p:nvCxnSpPr>
        <p:spPr>
          <a:xfrm>
            <a:off x="1239294" y="3149090"/>
            <a:ext cx="1415182"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D035F1AF-F17C-81EC-9B50-AFA99EBBF67D}"/>
              </a:ext>
            </a:extLst>
          </p:cNvPr>
          <p:cNvSpPr txBox="1"/>
          <p:nvPr userDrawn="1"/>
        </p:nvSpPr>
        <p:spPr>
          <a:xfrm>
            <a:off x="1159347" y="1268097"/>
            <a:ext cx="4147279" cy="1656414"/>
          </a:xfrm>
          <a:prstGeom prst="rect">
            <a:avLst/>
          </a:prstGeom>
          <a:noFill/>
        </p:spPr>
        <p:txBody>
          <a:bodyPr wrap="square" rtlCol="0" anchor="b">
            <a:noAutofit/>
          </a:bodyPr>
          <a:lstStyle/>
          <a:p>
            <a:pPr algn="l"/>
            <a:r>
              <a:rPr lang="en-US" sz="6000" dirty="0">
                <a:solidFill>
                  <a:schemeClr val="bg1"/>
                </a:solidFill>
                <a:latin typeface="Grandview" panose="020B0502040204020203" pitchFamily="34" charset="0"/>
              </a:rPr>
              <a:t>Thank You</a:t>
            </a:r>
          </a:p>
        </p:txBody>
      </p:sp>
    </p:spTree>
    <p:extLst>
      <p:ext uri="{BB962C8B-B14F-4D97-AF65-F5344CB8AC3E}">
        <p14:creationId xmlns:p14="http://schemas.microsoft.com/office/powerpoint/2010/main" val="30872834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50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16_Blank">
    <p:spTree>
      <p:nvGrpSpPr>
        <p:cNvPr id="1" name=""/>
        <p:cNvGrpSpPr/>
        <p:nvPr/>
      </p:nvGrpSpPr>
      <p:grpSpPr>
        <a:xfrm>
          <a:off x="0" y="0"/>
          <a:ext cx="0" cy="0"/>
          <a:chOff x="0" y="0"/>
          <a:chExt cx="0" cy="0"/>
        </a:xfrm>
      </p:grpSpPr>
      <p:sp>
        <p:nvSpPr>
          <p:cNvPr id="10" name="Slide Number Placeholder 3">
            <a:extLst>
              <a:ext uri="{FF2B5EF4-FFF2-40B4-BE49-F238E27FC236}">
                <a16:creationId xmlns:a16="http://schemas.microsoft.com/office/drawing/2014/main" id="{51D0E6C2-2606-7849-914A-246AEE20BDB2}"/>
              </a:ext>
            </a:extLst>
          </p:cNvPr>
          <p:cNvSpPr>
            <a:spLocks noGrp="1"/>
          </p:cNvSpPr>
          <p:nvPr>
            <p:ph type="sldNum" sz="quarter" idx="12"/>
          </p:nvPr>
        </p:nvSpPr>
        <p:spPr>
          <a:xfrm>
            <a:off x="9238129" y="6492874"/>
            <a:ext cx="2743200" cy="365125"/>
          </a:xfrm>
        </p:spPr>
        <p:txBody>
          <a:bodyPr/>
          <a:lstStyle/>
          <a:p>
            <a:fld id="{13B88A40-E78F-6746-87E4-E178EA71B0DC}" type="slidenum">
              <a:rPr lang="en-US" smtClean="0"/>
              <a:t>‹#›</a:t>
            </a:fld>
            <a:endParaRPr lang="en-US"/>
          </a:p>
        </p:txBody>
      </p:sp>
      <p:sp>
        <p:nvSpPr>
          <p:cNvPr id="11" name="Footer Placeholder 4">
            <a:extLst>
              <a:ext uri="{FF2B5EF4-FFF2-40B4-BE49-F238E27FC236}">
                <a16:creationId xmlns:a16="http://schemas.microsoft.com/office/drawing/2014/main" id="{ABD831F4-3D6B-4148-BF59-12CFF87C8FC4}"/>
              </a:ext>
            </a:extLst>
          </p:cNvPr>
          <p:cNvSpPr>
            <a:spLocks noGrp="1"/>
          </p:cNvSpPr>
          <p:nvPr>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grpSp>
        <p:nvGrpSpPr>
          <p:cNvPr id="12" name="Group 11">
            <a:extLst>
              <a:ext uri="{FF2B5EF4-FFF2-40B4-BE49-F238E27FC236}">
                <a16:creationId xmlns:a16="http://schemas.microsoft.com/office/drawing/2014/main" id="{FF960A84-2024-0B4E-BD39-7ABF375FB225}"/>
              </a:ext>
            </a:extLst>
          </p:cNvPr>
          <p:cNvGrpSpPr/>
          <p:nvPr userDrawn="1"/>
        </p:nvGrpSpPr>
        <p:grpSpPr>
          <a:xfrm>
            <a:off x="704493" y="2259377"/>
            <a:ext cx="10672344" cy="1361528"/>
            <a:chOff x="704493" y="2259377"/>
            <a:chExt cx="10672344" cy="1361528"/>
          </a:xfrm>
        </p:grpSpPr>
        <p:grpSp>
          <p:nvGrpSpPr>
            <p:cNvPr id="13" name="Group 12">
              <a:extLst>
                <a:ext uri="{FF2B5EF4-FFF2-40B4-BE49-F238E27FC236}">
                  <a16:creationId xmlns:a16="http://schemas.microsoft.com/office/drawing/2014/main" id="{C8AE5655-7F05-2E4C-A25F-0C143431F861}"/>
                </a:ext>
              </a:extLst>
            </p:cNvPr>
            <p:cNvGrpSpPr/>
            <p:nvPr userDrawn="1"/>
          </p:nvGrpSpPr>
          <p:grpSpPr>
            <a:xfrm>
              <a:off x="704493" y="2259377"/>
              <a:ext cx="346362" cy="1340390"/>
              <a:chOff x="10819113" y="-279033"/>
              <a:chExt cx="990401" cy="3832766"/>
            </a:xfrm>
            <a:solidFill>
              <a:schemeClr val="bg2"/>
            </a:solidFill>
          </p:grpSpPr>
          <p:sp>
            <p:nvSpPr>
              <p:cNvPr id="16" name="Trapezoid 23">
                <a:extLst>
                  <a:ext uri="{FF2B5EF4-FFF2-40B4-BE49-F238E27FC236}">
                    <a16:creationId xmlns:a16="http://schemas.microsoft.com/office/drawing/2014/main" id="{4808CF1A-F006-A94E-9EF4-90AA80226CBB}"/>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rapezoid 21">
                <a:extLst>
                  <a:ext uri="{FF2B5EF4-FFF2-40B4-BE49-F238E27FC236}">
                    <a16:creationId xmlns:a16="http://schemas.microsoft.com/office/drawing/2014/main" id="{FAB4A81C-F833-2746-8ACB-B102C3DD6904}"/>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TextBox 13">
              <a:extLst>
                <a:ext uri="{FF2B5EF4-FFF2-40B4-BE49-F238E27FC236}">
                  <a16:creationId xmlns:a16="http://schemas.microsoft.com/office/drawing/2014/main" id="{C0D72F65-54C6-F941-9946-9C2DF4D3BAF7}"/>
                </a:ext>
              </a:extLst>
            </p:cNvPr>
            <p:cNvSpPr txBox="1"/>
            <p:nvPr userDrawn="1"/>
          </p:nvSpPr>
          <p:spPr>
            <a:xfrm>
              <a:off x="1303489" y="2605242"/>
              <a:ext cx="10073348" cy="646331"/>
            </a:xfrm>
            <a:prstGeom prst="rect">
              <a:avLst/>
            </a:prstGeom>
            <a:noFill/>
          </p:spPr>
          <p:txBody>
            <a:bodyPr wrap="square" rtlCol="0">
              <a:spAutoFit/>
            </a:bodyPr>
            <a:lstStyle/>
            <a:p>
              <a:r>
                <a:rPr lang="es-AR" sz="3600" b="1">
                  <a:solidFill>
                    <a:schemeClr val="tx2"/>
                  </a:solidFill>
                </a:rPr>
                <a:t>CHOOSE ONE THANK YOU SLIDE</a:t>
              </a:r>
            </a:p>
          </p:txBody>
        </p:sp>
        <p:sp>
          <p:nvSpPr>
            <p:cNvPr id="15" name="Rectangle 14">
              <a:extLst>
                <a:ext uri="{FF2B5EF4-FFF2-40B4-BE49-F238E27FC236}">
                  <a16:creationId xmlns:a16="http://schemas.microsoft.com/office/drawing/2014/main" id="{5053B774-A546-E54B-9629-1E35F4F997AF}"/>
                </a:ext>
              </a:extLst>
            </p:cNvPr>
            <p:cNvSpPr/>
            <p:nvPr userDrawn="1"/>
          </p:nvSpPr>
          <p:spPr>
            <a:xfrm>
              <a:off x="1303488" y="3251573"/>
              <a:ext cx="9360967" cy="369332"/>
            </a:xfrm>
            <a:prstGeom prst="rect">
              <a:avLst/>
            </a:prstGeom>
          </p:spPr>
          <p:txBody>
            <a:bodyPr wrap="square">
              <a:spAutoFit/>
            </a:bodyPr>
            <a:lstStyle/>
            <a:p>
              <a:r>
                <a:rPr lang="en-US" sz="1800" b="1">
                  <a:solidFill>
                    <a:schemeClr val="accent1"/>
                  </a:solidFill>
                </a:rPr>
                <a:t>FOR ADDITIONAL IMAGES, PLEASE VISIT THE JABIL BRAND PORTAL </a:t>
              </a:r>
            </a:p>
          </p:txBody>
        </p:sp>
      </p:grpSp>
    </p:spTree>
    <p:extLst>
      <p:ext uri="{BB962C8B-B14F-4D97-AF65-F5344CB8AC3E}">
        <p14:creationId xmlns:p14="http://schemas.microsoft.com/office/powerpoint/2010/main" val="29854813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10_Blank">
    <p:spTree>
      <p:nvGrpSpPr>
        <p:cNvPr id="1" name=""/>
        <p:cNvGrpSpPr/>
        <p:nvPr/>
      </p:nvGrpSpPr>
      <p:grpSpPr>
        <a:xfrm>
          <a:off x="0" y="0"/>
          <a:ext cx="0" cy="0"/>
          <a:chOff x="0" y="0"/>
          <a:chExt cx="0" cy="0"/>
        </a:xfrm>
      </p:grpSpPr>
      <p:sp>
        <p:nvSpPr>
          <p:cNvPr id="10" name="Slide Number Placeholder 3">
            <a:extLst>
              <a:ext uri="{FF2B5EF4-FFF2-40B4-BE49-F238E27FC236}">
                <a16:creationId xmlns:a16="http://schemas.microsoft.com/office/drawing/2014/main" id="{85E9ED8F-4F2A-3C47-B58F-743FEBACA6C7}"/>
              </a:ext>
            </a:extLst>
          </p:cNvPr>
          <p:cNvSpPr>
            <a:spLocks noGrp="1"/>
          </p:cNvSpPr>
          <p:nvPr>
            <p:ph type="sldNum" sz="quarter" idx="12"/>
          </p:nvPr>
        </p:nvSpPr>
        <p:spPr>
          <a:xfrm>
            <a:off x="9238129" y="6492874"/>
            <a:ext cx="2743200" cy="365125"/>
          </a:xfrm>
        </p:spPr>
        <p:txBody>
          <a:bodyPr/>
          <a:lstStyle/>
          <a:p>
            <a:fld id="{13B88A40-E78F-6746-87E4-E178EA71B0DC}" type="slidenum">
              <a:rPr lang="en-US" smtClean="0"/>
              <a:t>‹#›</a:t>
            </a:fld>
            <a:endParaRPr lang="en-US"/>
          </a:p>
        </p:txBody>
      </p:sp>
      <p:sp>
        <p:nvSpPr>
          <p:cNvPr id="11" name="Footer Placeholder 4">
            <a:extLst>
              <a:ext uri="{FF2B5EF4-FFF2-40B4-BE49-F238E27FC236}">
                <a16:creationId xmlns:a16="http://schemas.microsoft.com/office/drawing/2014/main" id="{362E5BAD-1AEA-884A-A509-9A4CF459D015}"/>
              </a:ext>
            </a:extLst>
          </p:cNvPr>
          <p:cNvSpPr>
            <a:spLocks noGrp="1"/>
          </p:cNvSpPr>
          <p:nvPr>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grpSp>
        <p:nvGrpSpPr>
          <p:cNvPr id="12" name="Group 11">
            <a:extLst>
              <a:ext uri="{FF2B5EF4-FFF2-40B4-BE49-F238E27FC236}">
                <a16:creationId xmlns:a16="http://schemas.microsoft.com/office/drawing/2014/main" id="{9560E49F-CF63-6346-8F10-2CA2C5EEE6D2}"/>
              </a:ext>
            </a:extLst>
          </p:cNvPr>
          <p:cNvGrpSpPr/>
          <p:nvPr userDrawn="1"/>
        </p:nvGrpSpPr>
        <p:grpSpPr>
          <a:xfrm>
            <a:off x="704493" y="2259377"/>
            <a:ext cx="10672344" cy="1340390"/>
            <a:chOff x="704493" y="2259377"/>
            <a:chExt cx="10672344" cy="1340390"/>
          </a:xfrm>
        </p:grpSpPr>
        <p:grpSp>
          <p:nvGrpSpPr>
            <p:cNvPr id="13" name="Group 12">
              <a:extLst>
                <a:ext uri="{FF2B5EF4-FFF2-40B4-BE49-F238E27FC236}">
                  <a16:creationId xmlns:a16="http://schemas.microsoft.com/office/drawing/2014/main" id="{6CFB0830-53C0-3548-B3D1-34B385003A33}"/>
                </a:ext>
              </a:extLst>
            </p:cNvPr>
            <p:cNvGrpSpPr/>
            <p:nvPr userDrawn="1"/>
          </p:nvGrpSpPr>
          <p:grpSpPr>
            <a:xfrm>
              <a:off x="704493" y="2259377"/>
              <a:ext cx="346362" cy="1340390"/>
              <a:chOff x="10819113" y="-279033"/>
              <a:chExt cx="990401" cy="3832766"/>
            </a:xfrm>
            <a:solidFill>
              <a:schemeClr val="bg2"/>
            </a:solidFill>
          </p:grpSpPr>
          <p:sp>
            <p:nvSpPr>
              <p:cNvPr id="15" name="Trapezoid 23">
                <a:extLst>
                  <a:ext uri="{FF2B5EF4-FFF2-40B4-BE49-F238E27FC236}">
                    <a16:creationId xmlns:a16="http://schemas.microsoft.com/office/drawing/2014/main" id="{4FE4CB6B-B3F9-0940-B6A2-B5A67D6E6655}"/>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rapezoid 21">
                <a:extLst>
                  <a:ext uri="{FF2B5EF4-FFF2-40B4-BE49-F238E27FC236}">
                    <a16:creationId xmlns:a16="http://schemas.microsoft.com/office/drawing/2014/main" id="{4FC99C3B-F883-014D-8BF4-041DD9092E76}"/>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TextBox 13">
              <a:extLst>
                <a:ext uri="{FF2B5EF4-FFF2-40B4-BE49-F238E27FC236}">
                  <a16:creationId xmlns:a16="http://schemas.microsoft.com/office/drawing/2014/main" id="{A34F05DE-4101-A346-AB1C-EAB76634CB60}"/>
                </a:ext>
              </a:extLst>
            </p:cNvPr>
            <p:cNvSpPr txBox="1"/>
            <p:nvPr userDrawn="1"/>
          </p:nvSpPr>
          <p:spPr>
            <a:xfrm>
              <a:off x="1303489" y="2505670"/>
              <a:ext cx="10073348" cy="923330"/>
            </a:xfrm>
            <a:prstGeom prst="rect">
              <a:avLst/>
            </a:prstGeom>
            <a:noFill/>
          </p:spPr>
          <p:txBody>
            <a:bodyPr wrap="square" rtlCol="0">
              <a:spAutoFit/>
            </a:bodyPr>
            <a:lstStyle/>
            <a:p>
              <a:r>
                <a:rPr lang="en-US" sz="3600" b="1">
                  <a:solidFill>
                    <a:schemeClr val="tx2"/>
                  </a:solidFill>
                </a:rPr>
                <a:t>CHOOSE ONE HEADER STYLE </a:t>
              </a:r>
              <a:br>
                <a:rPr lang="en-US" sz="2800" b="1">
                  <a:solidFill>
                    <a:schemeClr val="tx2"/>
                  </a:solidFill>
                </a:rPr>
              </a:br>
              <a:r>
                <a:rPr lang="en-US" sz="1800" b="0">
                  <a:solidFill>
                    <a:schemeClr val="accent1"/>
                  </a:solidFill>
                </a:rPr>
                <a:t>SEE SLIDE LAYOUT LIBRARY WITH THE MATCHING HEADER STYLE FOR LAYOUT SUGGESTIONS</a:t>
              </a:r>
            </a:p>
          </p:txBody>
        </p:sp>
      </p:grpSp>
    </p:spTree>
    <p:extLst>
      <p:ext uri="{BB962C8B-B14F-4D97-AF65-F5344CB8AC3E}">
        <p14:creationId xmlns:p14="http://schemas.microsoft.com/office/powerpoint/2010/main" val="4306382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17" name="Slide Number Placeholder 3">
            <a:extLst>
              <a:ext uri="{FF2B5EF4-FFF2-40B4-BE49-F238E27FC236}">
                <a16:creationId xmlns:a16="http://schemas.microsoft.com/office/drawing/2014/main" id="{43D58331-1A9A-B34B-A44B-BE029F76FBF9}"/>
              </a:ext>
            </a:extLst>
          </p:cNvPr>
          <p:cNvSpPr>
            <a:spLocks noGrp="1"/>
          </p:cNvSpPr>
          <p:nvPr>
            <p:ph type="sldNum" sz="quarter" idx="12"/>
          </p:nvPr>
        </p:nvSpPr>
        <p:spPr>
          <a:xfrm>
            <a:off x="9238129" y="6492874"/>
            <a:ext cx="2743200" cy="365125"/>
          </a:xfrm>
        </p:spPr>
        <p:txBody>
          <a:bodyPr/>
          <a:lstStyle/>
          <a:p>
            <a:fld id="{13B88A40-E78F-6746-87E4-E178EA71B0DC}" type="slidenum">
              <a:rPr lang="en-US" smtClean="0"/>
              <a:t>‹#›</a:t>
            </a:fld>
            <a:endParaRPr lang="en-US"/>
          </a:p>
        </p:txBody>
      </p:sp>
      <p:sp>
        <p:nvSpPr>
          <p:cNvPr id="18" name="Footer Placeholder 4">
            <a:extLst>
              <a:ext uri="{FF2B5EF4-FFF2-40B4-BE49-F238E27FC236}">
                <a16:creationId xmlns:a16="http://schemas.microsoft.com/office/drawing/2014/main" id="{09ECEE64-692A-5140-8DED-C4690119AC3E}"/>
              </a:ext>
            </a:extLst>
          </p:cNvPr>
          <p:cNvSpPr>
            <a:spLocks noGrp="1"/>
          </p:cNvSpPr>
          <p:nvPr>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grpSp>
        <p:nvGrpSpPr>
          <p:cNvPr id="19" name="Group 18">
            <a:extLst>
              <a:ext uri="{FF2B5EF4-FFF2-40B4-BE49-F238E27FC236}">
                <a16:creationId xmlns:a16="http://schemas.microsoft.com/office/drawing/2014/main" id="{806A09CA-B19D-8040-85FD-FEF93AB27741}"/>
              </a:ext>
            </a:extLst>
          </p:cNvPr>
          <p:cNvGrpSpPr/>
          <p:nvPr userDrawn="1"/>
        </p:nvGrpSpPr>
        <p:grpSpPr>
          <a:xfrm>
            <a:off x="704493" y="2259377"/>
            <a:ext cx="11182706" cy="1361528"/>
            <a:chOff x="704493" y="2259377"/>
            <a:chExt cx="11182706" cy="1361528"/>
          </a:xfrm>
        </p:grpSpPr>
        <p:grpSp>
          <p:nvGrpSpPr>
            <p:cNvPr id="20" name="Group 19">
              <a:extLst>
                <a:ext uri="{FF2B5EF4-FFF2-40B4-BE49-F238E27FC236}">
                  <a16:creationId xmlns:a16="http://schemas.microsoft.com/office/drawing/2014/main" id="{F7F52E25-BA21-7944-80AC-03FB2A112E2D}"/>
                </a:ext>
              </a:extLst>
            </p:cNvPr>
            <p:cNvGrpSpPr/>
            <p:nvPr userDrawn="1"/>
          </p:nvGrpSpPr>
          <p:grpSpPr>
            <a:xfrm>
              <a:off x="704493" y="2259377"/>
              <a:ext cx="346362" cy="1340390"/>
              <a:chOff x="10819113" y="-279033"/>
              <a:chExt cx="990401" cy="3832766"/>
            </a:xfrm>
            <a:solidFill>
              <a:schemeClr val="bg2"/>
            </a:solidFill>
          </p:grpSpPr>
          <p:sp>
            <p:nvSpPr>
              <p:cNvPr id="23" name="Trapezoid 23">
                <a:extLst>
                  <a:ext uri="{FF2B5EF4-FFF2-40B4-BE49-F238E27FC236}">
                    <a16:creationId xmlns:a16="http://schemas.microsoft.com/office/drawing/2014/main" id="{7BCB0728-5E0C-FC4C-888E-711399C6063C}"/>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rapezoid 21">
                <a:extLst>
                  <a:ext uri="{FF2B5EF4-FFF2-40B4-BE49-F238E27FC236}">
                    <a16:creationId xmlns:a16="http://schemas.microsoft.com/office/drawing/2014/main" id="{F537C509-E5EE-234D-900F-025A4125DF80}"/>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1" name="TextBox 20">
              <a:extLst>
                <a:ext uri="{FF2B5EF4-FFF2-40B4-BE49-F238E27FC236}">
                  <a16:creationId xmlns:a16="http://schemas.microsoft.com/office/drawing/2014/main" id="{566565C8-CDA9-FC47-B4DF-9A9FD6123993}"/>
                </a:ext>
              </a:extLst>
            </p:cNvPr>
            <p:cNvSpPr txBox="1"/>
            <p:nvPr userDrawn="1"/>
          </p:nvSpPr>
          <p:spPr>
            <a:xfrm>
              <a:off x="1303488" y="2605242"/>
              <a:ext cx="10583711" cy="646331"/>
            </a:xfrm>
            <a:prstGeom prst="rect">
              <a:avLst/>
            </a:prstGeom>
            <a:noFill/>
          </p:spPr>
          <p:txBody>
            <a:bodyPr wrap="square" rtlCol="0">
              <a:spAutoFit/>
            </a:bodyPr>
            <a:lstStyle/>
            <a:p>
              <a:r>
                <a:rPr lang="en-US" sz="3600" b="1">
                  <a:solidFill>
                    <a:schemeClr val="tx2"/>
                  </a:solidFill>
                </a:rPr>
                <a:t>CHOOSE FROM THE FOLLOWING STOCK SLIDES</a:t>
              </a:r>
            </a:p>
          </p:txBody>
        </p:sp>
        <p:sp>
          <p:nvSpPr>
            <p:cNvPr id="22" name="Rectangle 21">
              <a:extLst>
                <a:ext uri="{FF2B5EF4-FFF2-40B4-BE49-F238E27FC236}">
                  <a16:creationId xmlns:a16="http://schemas.microsoft.com/office/drawing/2014/main" id="{A05B5D9B-9CE4-5B46-BB31-F047EB3D3A75}"/>
                </a:ext>
              </a:extLst>
            </p:cNvPr>
            <p:cNvSpPr/>
            <p:nvPr userDrawn="1"/>
          </p:nvSpPr>
          <p:spPr>
            <a:xfrm>
              <a:off x="1303488" y="3251573"/>
              <a:ext cx="10229751" cy="369332"/>
            </a:xfrm>
            <a:prstGeom prst="rect">
              <a:avLst/>
            </a:prstGeom>
          </p:spPr>
          <p:txBody>
            <a:bodyPr wrap="square">
              <a:spAutoFit/>
            </a:bodyPr>
            <a:lstStyle/>
            <a:p>
              <a:r>
                <a:rPr lang="en-US" sz="1800" b="1" kern="1200">
                  <a:solidFill>
                    <a:schemeClr val="accent1"/>
                  </a:solidFill>
                  <a:effectLst/>
                  <a:latin typeface="+mn-lt"/>
                  <a:ea typeface="+mn-ea"/>
                  <a:cs typeface="+mn-cs"/>
                </a:rPr>
                <a:t>THE FOLLOWING SLIDES HAVE BEEN CREATED FOR OPTIONAL USE IN YOUR PRESENTATIONS </a:t>
              </a:r>
            </a:p>
          </p:txBody>
        </p:sp>
      </p:grpSp>
    </p:spTree>
    <p:extLst>
      <p:ext uri="{BB962C8B-B14F-4D97-AF65-F5344CB8AC3E}">
        <p14:creationId xmlns:p14="http://schemas.microsoft.com/office/powerpoint/2010/main" val="34836729"/>
      </p:ext>
    </p:extLst>
  </p:cSld>
  <p:clrMapOvr>
    <a:masterClrMapping/>
  </p:clrMapOvr>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theme" Target="../theme/theme1.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50.xml"/><Relationship Id="rId13" Type="http://schemas.openxmlformats.org/officeDocument/2006/relationships/slideLayout" Target="../slideLayouts/slideLayout55.xml"/><Relationship Id="rId18" Type="http://schemas.openxmlformats.org/officeDocument/2006/relationships/slideLayout" Target="../slideLayouts/slideLayout60.xml"/><Relationship Id="rId3" Type="http://schemas.openxmlformats.org/officeDocument/2006/relationships/slideLayout" Target="../slideLayouts/slideLayout45.xml"/><Relationship Id="rId7" Type="http://schemas.openxmlformats.org/officeDocument/2006/relationships/slideLayout" Target="../slideLayouts/slideLayout49.xml"/><Relationship Id="rId12" Type="http://schemas.openxmlformats.org/officeDocument/2006/relationships/slideLayout" Target="../slideLayouts/slideLayout54.xml"/><Relationship Id="rId17" Type="http://schemas.openxmlformats.org/officeDocument/2006/relationships/slideLayout" Target="../slideLayouts/slideLayout59.xml"/><Relationship Id="rId2" Type="http://schemas.openxmlformats.org/officeDocument/2006/relationships/slideLayout" Target="../slideLayouts/slideLayout44.xml"/><Relationship Id="rId16" Type="http://schemas.openxmlformats.org/officeDocument/2006/relationships/slideLayout" Target="../slideLayouts/slideLayout58.xml"/><Relationship Id="rId20" Type="http://schemas.openxmlformats.org/officeDocument/2006/relationships/theme" Target="../theme/theme2.xml"/><Relationship Id="rId1" Type="http://schemas.openxmlformats.org/officeDocument/2006/relationships/slideLayout" Target="../slideLayouts/slideLayout43.xml"/><Relationship Id="rId6" Type="http://schemas.openxmlformats.org/officeDocument/2006/relationships/slideLayout" Target="../slideLayouts/slideLayout48.xml"/><Relationship Id="rId11" Type="http://schemas.openxmlformats.org/officeDocument/2006/relationships/slideLayout" Target="../slideLayouts/slideLayout53.xml"/><Relationship Id="rId5" Type="http://schemas.openxmlformats.org/officeDocument/2006/relationships/slideLayout" Target="../slideLayouts/slideLayout47.xml"/><Relationship Id="rId15" Type="http://schemas.openxmlformats.org/officeDocument/2006/relationships/slideLayout" Target="../slideLayouts/slideLayout57.xml"/><Relationship Id="rId10" Type="http://schemas.openxmlformats.org/officeDocument/2006/relationships/slideLayout" Target="../slideLayouts/slideLayout52.xml"/><Relationship Id="rId19" Type="http://schemas.openxmlformats.org/officeDocument/2006/relationships/slideLayout" Target="../slideLayouts/slideLayout61.xml"/><Relationship Id="rId4" Type="http://schemas.openxmlformats.org/officeDocument/2006/relationships/slideLayout" Target="../slideLayouts/slideLayout46.xml"/><Relationship Id="rId9" Type="http://schemas.openxmlformats.org/officeDocument/2006/relationships/slideLayout" Target="../slideLayouts/slideLayout51.xml"/><Relationship Id="rId14" Type="http://schemas.openxmlformats.org/officeDocument/2006/relationships/slideLayout" Target="../slideLayouts/slideLayout5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C48388D-3253-6049-B4D6-7D19437A24D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C1DAF1E-99CD-E44D-ACED-77F420DD48D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a:extLst>
              <a:ext uri="{FF2B5EF4-FFF2-40B4-BE49-F238E27FC236}">
                <a16:creationId xmlns:a16="http://schemas.microsoft.com/office/drawing/2014/main" id="{32FCAB8F-A782-EF4B-973B-A648135F89CE}"/>
              </a:ext>
            </a:extLst>
          </p:cNvPr>
          <p:cNvSpPr>
            <a:spLocks noGrp="1"/>
          </p:cNvSpPr>
          <p:nvPr>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sp>
        <p:nvSpPr>
          <p:cNvPr id="6" name="Slide Number Placeholder 5">
            <a:extLst>
              <a:ext uri="{FF2B5EF4-FFF2-40B4-BE49-F238E27FC236}">
                <a16:creationId xmlns:a16="http://schemas.microsoft.com/office/drawing/2014/main" id="{D6D50D79-76F2-124D-80C6-8A6675A24D86}"/>
              </a:ext>
            </a:extLst>
          </p:cNvPr>
          <p:cNvSpPr>
            <a:spLocks noGrp="1"/>
          </p:cNvSpPr>
          <p:nvPr>
            <p:ph type="sldNum" sz="quarter" idx="4"/>
          </p:nvPr>
        </p:nvSpPr>
        <p:spPr>
          <a:xfrm>
            <a:off x="9238129" y="6492874"/>
            <a:ext cx="2743200" cy="365125"/>
          </a:xfrm>
          <a:prstGeom prst="rect">
            <a:avLst/>
          </a:prstGeom>
        </p:spPr>
        <p:txBody>
          <a:bodyPr vert="horz" lIns="91440" tIns="45720" rIns="91440" bIns="45720" rtlCol="0" anchor="ctr"/>
          <a:lstStyle>
            <a:lvl1pPr algn="r">
              <a:defRPr sz="900" b="1" i="0">
                <a:solidFill>
                  <a:schemeClr val="tx1">
                    <a:tint val="75000"/>
                  </a:schemeClr>
                </a:solidFill>
                <a:latin typeface="Century Gothic" panose="020B0502020202020204" pitchFamily="34" charset="0"/>
              </a:defRPr>
            </a:lvl1pPr>
          </a:lstStyle>
          <a:p>
            <a:fld id="{13B88A40-E78F-6746-87E4-E178EA71B0DC}" type="slidenum">
              <a:rPr lang="en-US" smtClean="0"/>
              <a:pPr/>
              <a:t>‹#›</a:t>
            </a:fld>
            <a:endParaRPr lang="en-US"/>
          </a:p>
        </p:txBody>
      </p:sp>
    </p:spTree>
    <p:extLst>
      <p:ext uri="{BB962C8B-B14F-4D97-AF65-F5344CB8AC3E}">
        <p14:creationId xmlns:p14="http://schemas.microsoft.com/office/powerpoint/2010/main" val="1481036140"/>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76" r:id="rId15"/>
    <p:sldLayoutId id="2147483677" r:id="rId16"/>
    <p:sldLayoutId id="2147483678" r:id="rId17"/>
    <p:sldLayoutId id="2147483679" r:id="rId18"/>
    <p:sldLayoutId id="2147483680" r:id="rId19"/>
    <p:sldLayoutId id="2147483681" r:id="rId20"/>
    <p:sldLayoutId id="2147483682" r:id="rId21"/>
    <p:sldLayoutId id="2147483683" r:id="rId22"/>
    <p:sldLayoutId id="2147483684" r:id="rId23"/>
    <p:sldLayoutId id="2147483685" r:id="rId24"/>
    <p:sldLayoutId id="2147483686" r:id="rId25"/>
    <p:sldLayoutId id="2147483687" r:id="rId26"/>
    <p:sldLayoutId id="2147483688" r:id="rId27"/>
    <p:sldLayoutId id="2147483689" r:id="rId28"/>
    <p:sldLayoutId id="2147483690" r:id="rId29"/>
    <p:sldLayoutId id="2147483691" r:id="rId30"/>
    <p:sldLayoutId id="2147483692" r:id="rId31"/>
    <p:sldLayoutId id="2147483693" r:id="rId32"/>
    <p:sldLayoutId id="2147483694" r:id="rId33"/>
    <p:sldLayoutId id="2147483695" r:id="rId34"/>
    <p:sldLayoutId id="2147483696" r:id="rId35"/>
    <p:sldLayoutId id="2147483697" r:id="rId36"/>
    <p:sldLayoutId id="2147483698" r:id="rId37"/>
    <p:sldLayoutId id="2147483699" r:id="rId38"/>
    <p:sldLayoutId id="2147483700" r:id="rId39"/>
    <p:sldLayoutId id="2147483701" r:id="rId40"/>
    <p:sldLayoutId id="2147483702" r:id="rId41"/>
    <p:sldLayoutId id="2147483703" r:id="rId42"/>
  </p:sldLayoutIdLst>
  <p:hf sldNum="0" hdr="0" ftr="0" dt="0"/>
  <p:txStyles>
    <p:titleStyle>
      <a:lvl1pPr algn="l" defTabSz="914400" rtl="0" eaLnBrk="1" latinLnBrk="0" hangingPunct="1">
        <a:lnSpc>
          <a:spcPct val="90000"/>
        </a:lnSpc>
        <a:spcBef>
          <a:spcPct val="0"/>
        </a:spcBef>
        <a:buNone/>
        <a:defRPr sz="3500" b="1" i="0" kern="1200">
          <a:solidFill>
            <a:schemeClr val="tx1"/>
          </a:solidFill>
          <a:latin typeface="Century Gothic" panose="020B050202020202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Century Gothic" panose="020B0502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entury Gothic" panose="020B0502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Gothic" panose="020B0502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Century Gothic" panose="020B0502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Century Gothic" panose="020B0502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864">
          <p15:clr>
            <a:srgbClr val="F26B43"/>
          </p15:clr>
        </p15:guide>
        <p15:guide id="2" pos="360">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C48388D-3253-6049-B4D6-7D19437A24DE}"/>
              </a:ext>
            </a:extLst>
          </p:cNvPr>
          <p:cNvSpPr>
            <a:spLocks noGrp="1"/>
          </p:cNvSpPr>
          <p:nvPr>
            <p:ph type="title"/>
          </p:nvPr>
        </p:nvSpPr>
        <p:spPr>
          <a:xfrm>
            <a:off x="444499" y="103360"/>
            <a:ext cx="11010898" cy="986828"/>
          </a:xfrm>
          <a:prstGeom prst="rect">
            <a:avLst/>
          </a:prstGeom>
        </p:spPr>
        <p:txBody>
          <a:bodyPr vert="horz" lIns="91440" tIns="45720" rIns="91440" bIns="45720" rtlCol="0" anchor="ctr">
            <a:normAutofit/>
          </a:bodyPr>
          <a:lstStyle/>
          <a:p>
            <a:endParaRPr lang="en-US" dirty="0"/>
          </a:p>
        </p:txBody>
      </p:sp>
      <p:sp>
        <p:nvSpPr>
          <p:cNvPr id="3" name="Text Placeholder 2">
            <a:extLst>
              <a:ext uri="{FF2B5EF4-FFF2-40B4-BE49-F238E27FC236}">
                <a16:creationId xmlns:a16="http://schemas.microsoft.com/office/drawing/2014/main" id="{1C1DAF1E-99CD-E44D-ACED-77F420DD48DF}"/>
              </a:ext>
            </a:extLst>
          </p:cNvPr>
          <p:cNvSpPr>
            <a:spLocks noGrp="1"/>
          </p:cNvSpPr>
          <p:nvPr>
            <p:ph type="body" idx="1"/>
          </p:nvPr>
        </p:nvSpPr>
        <p:spPr>
          <a:xfrm>
            <a:off x="444499" y="1303021"/>
            <a:ext cx="11010899" cy="4895900"/>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a:extLst>
              <a:ext uri="{FF2B5EF4-FFF2-40B4-BE49-F238E27FC236}">
                <a16:creationId xmlns:a16="http://schemas.microsoft.com/office/drawing/2014/main" id="{D6D50D79-76F2-124D-80C6-8A6675A24D86}"/>
              </a:ext>
            </a:extLst>
          </p:cNvPr>
          <p:cNvSpPr>
            <a:spLocks noGrp="1"/>
          </p:cNvSpPr>
          <p:nvPr>
            <p:ph type="sldNum" sz="quarter" idx="4"/>
          </p:nvPr>
        </p:nvSpPr>
        <p:spPr>
          <a:xfrm>
            <a:off x="9238129" y="6492874"/>
            <a:ext cx="2743200" cy="365125"/>
          </a:xfrm>
          <a:prstGeom prst="rect">
            <a:avLst/>
          </a:prstGeom>
        </p:spPr>
        <p:txBody>
          <a:bodyPr vert="horz" lIns="91440" tIns="45720" rIns="91440" bIns="45720" rtlCol="0" anchor="ctr"/>
          <a:lstStyle>
            <a:lvl1pPr algn="r">
              <a:defRPr sz="900" b="0" i="0">
                <a:solidFill>
                  <a:schemeClr val="tx1">
                    <a:tint val="75000"/>
                  </a:schemeClr>
                </a:solidFill>
                <a:latin typeface="Grandview" panose="020B0502040204020203" pitchFamily="34" charset="0"/>
              </a:defRPr>
            </a:lvl1pPr>
          </a:lstStyle>
          <a:p>
            <a:fld id="{13B88A40-E78F-6746-87E4-E178EA71B0DC}" type="slidenum">
              <a:rPr lang="en-US" smtClean="0"/>
              <a:pPr/>
              <a:t>‹#›</a:t>
            </a:fld>
            <a:endParaRPr lang="en-US" dirty="0"/>
          </a:p>
        </p:txBody>
      </p:sp>
    </p:spTree>
    <p:extLst>
      <p:ext uri="{BB962C8B-B14F-4D97-AF65-F5344CB8AC3E}">
        <p14:creationId xmlns:p14="http://schemas.microsoft.com/office/powerpoint/2010/main" val="3428598929"/>
      </p:ext>
    </p:extLst>
  </p:cSld>
  <p:clrMap bg1="lt1" tx1="dk1" bg2="lt2" tx2="dk2" accent1="accent1" accent2="accent2" accent3="accent3" accent4="accent4" accent5="accent5" accent6="accent6" hlink="hlink" folHlink="folHlink"/>
  <p:sldLayoutIdLst>
    <p:sldLayoutId id="2147483751" r:id="rId1"/>
    <p:sldLayoutId id="2147483752" r:id="rId2"/>
    <p:sldLayoutId id="2147483753" r:id="rId3"/>
    <p:sldLayoutId id="2147483754" r:id="rId4"/>
    <p:sldLayoutId id="2147483755" r:id="rId5"/>
    <p:sldLayoutId id="2147483756" r:id="rId6"/>
    <p:sldLayoutId id="2147483757" r:id="rId7"/>
    <p:sldLayoutId id="2147483758" r:id="rId8"/>
    <p:sldLayoutId id="2147483759" r:id="rId9"/>
    <p:sldLayoutId id="2147483760" r:id="rId10"/>
    <p:sldLayoutId id="2147483761" r:id="rId11"/>
    <p:sldLayoutId id="2147483762" r:id="rId12"/>
    <p:sldLayoutId id="2147483763" r:id="rId13"/>
    <p:sldLayoutId id="2147483764" r:id="rId14"/>
    <p:sldLayoutId id="2147483765" r:id="rId15"/>
    <p:sldLayoutId id="2147483766" r:id="rId16"/>
    <p:sldLayoutId id="2147483767" r:id="rId17"/>
    <p:sldLayoutId id="2147483768" r:id="rId18"/>
    <p:sldLayoutId id="2147483769" r:id="rId19"/>
  </p:sldLayoutIdLst>
  <p:hf sldNum="0" hdr="0" ftr="0" dt="0"/>
  <p:txStyles>
    <p:titleStyle>
      <a:lvl1pPr algn="l" defTabSz="914400" rtl="0" eaLnBrk="1" latinLnBrk="0" hangingPunct="1">
        <a:lnSpc>
          <a:spcPct val="100000"/>
        </a:lnSpc>
        <a:spcBef>
          <a:spcPct val="0"/>
        </a:spcBef>
        <a:buNone/>
        <a:defRPr sz="3500" b="0" i="0" kern="1200">
          <a:solidFill>
            <a:schemeClr val="tx1"/>
          </a:solidFill>
          <a:latin typeface="Grandview" panose="020B0502040204020203" pitchFamily="34" charset="0"/>
          <a:ea typeface="+mj-ea"/>
          <a:cs typeface="+mj-cs"/>
        </a:defRPr>
      </a:lvl1pPr>
    </p:titleStyle>
    <p:bodyStyle>
      <a:lvl1pPr marL="228600" indent="-228600" algn="l" defTabSz="914400" rtl="0" eaLnBrk="1" latinLnBrk="0" hangingPunct="1">
        <a:lnSpc>
          <a:spcPct val="100000"/>
        </a:lnSpc>
        <a:spcBef>
          <a:spcPts val="1000"/>
        </a:spcBef>
        <a:buFont typeface="Arial" panose="020B0604020202020204" pitchFamily="34" charset="0"/>
        <a:buChar char="•"/>
        <a:defRPr sz="1600" b="0" i="0" kern="1200">
          <a:solidFill>
            <a:schemeClr val="tx1"/>
          </a:solidFill>
          <a:latin typeface="Grandview" panose="020B0502040204020203" pitchFamily="34" charset="0"/>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1600" b="0" i="0" kern="1200">
          <a:solidFill>
            <a:schemeClr val="tx1"/>
          </a:solidFill>
          <a:latin typeface="Grandview" panose="020B0502040204020203" pitchFamily="34" charset="0"/>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1600" b="0" i="0" kern="1200">
          <a:solidFill>
            <a:schemeClr val="tx1"/>
          </a:solidFill>
          <a:latin typeface="Grandview" panose="020B0502040204020203" pitchFamily="34" charset="0"/>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600" b="0" i="0" kern="1200">
          <a:solidFill>
            <a:schemeClr val="tx1"/>
          </a:solidFill>
          <a:latin typeface="Grandview" panose="020B0502040204020203" pitchFamily="34" charset="0"/>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600" b="0" i="0" kern="1200">
          <a:solidFill>
            <a:schemeClr val="tx1"/>
          </a:solidFill>
          <a:latin typeface="Grandview" panose="020B050204020402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0.xml.rels><?xml version="1.0" encoding="UTF-8" standalone="yes"?>
<Relationships xmlns="http://schemas.openxmlformats.org/package/2006/relationships"><Relationship Id="rId2" Type="http://schemas.openxmlformats.org/officeDocument/2006/relationships/image" Target="../media/image66.jpeg"/><Relationship Id="rId1" Type="http://schemas.openxmlformats.org/officeDocument/2006/relationships/slideLayout" Target="../slideLayouts/slideLayout53.xml"/></Relationships>
</file>

<file path=ppt/slides/_rels/slide11.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68.png"/><Relationship Id="rId7" Type="http://schemas.openxmlformats.org/officeDocument/2006/relationships/diagramQuickStyle" Target="../diagrams/quickStyle1.xml"/><Relationship Id="rId2" Type="http://schemas.openxmlformats.org/officeDocument/2006/relationships/image" Target="../media/image67.png"/><Relationship Id="rId1" Type="http://schemas.openxmlformats.org/officeDocument/2006/relationships/slideLayout" Target="../slideLayouts/slideLayout53.xml"/><Relationship Id="rId6" Type="http://schemas.openxmlformats.org/officeDocument/2006/relationships/diagramLayout" Target="../diagrams/layout1.xml"/><Relationship Id="rId5" Type="http://schemas.openxmlformats.org/officeDocument/2006/relationships/diagramData" Target="../diagrams/data1.xml"/><Relationship Id="rId10" Type="http://schemas.openxmlformats.org/officeDocument/2006/relationships/image" Target="../media/image59.emf"/><Relationship Id="rId4" Type="http://schemas.openxmlformats.org/officeDocument/2006/relationships/image" Target="../media/image69.png"/><Relationship Id="rId9" Type="http://schemas.microsoft.com/office/2007/relationships/diagramDrawing" Target="../diagrams/drawing1.xml"/></Relationships>
</file>

<file path=ppt/slides/_rels/slide12.xml.rels><?xml version="1.0" encoding="UTF-8" standalone="yes"?>
<Relationships xmlns="http://schemas.openxmlformats.org/package/2006/relationships"><Relationship Id="rId8" Type="http://schemas.openxmlformats.org/officeDocument/2006/relationships/image" Target="../media/image71.png"/><Relationship Id="rId3" Type="http://schemas.openxmlformats.org/officeDocument/2006/relationships/diagramLayout" Target="../diagrams/layout2.xml"/><Relationship Id="rId7" Type="http://schemas.openxmlformats.org/officeDocument/2006/relationships/image" Target="../media/image59.emf"/><Relationship Id="rId2" Type="http://schemas.openxmlformats.org/officeDocument/2006/relationships/diagramData" Target="../diagrams/data2.xml"/><Relationship Id="rId1" Type="http://schemas.openxmlformats.org/officeDocument/2006/relationships/slideLayout" Target="../slideLayouts/slideLayout5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3.xml.rels><?xml version="1.0" encoding="UTF-8" standalone="yes"?>
<Relationships xmlns="http://schemas.openxmlformats.org/package/2006/relationships"><Relationship Id="rId3" Type="http://schemas.openxmlformats.org/officeDocument/2006/relationships/image" Target="../media/image59.emf"/><Relationship Id="rId2" Type="http://schemas.openxmlformats.org/officeDocument/2006/relationships/image" Target="../media/image73.png"/><Relationship Id="rId1" Type="http://schemas.openxmlformats.org/officeDocument/2006/relationships/slideLayout" Target="../slideLayouts/slideLayout53.xml"/></Relationships>
</file>

<file path=ppt/slides/_rels/slide14.xml.rels><?xml version="1.0" encoding="UTF-8" standalone="yes"?>
<Relationships xmlns="http://schemas.openxmlformats.org/package/2006/relationships"><Relationship Id="rId2" Type="http://schemas.openxmlformats.org/officeDocument/2006/relationships/image" Target="../media/image59.emf"/><Relationship Id="rId1" Type="http://schemas.openxmlformats.org/officeDocument/2006/relationships/slideLayout" Target="../slideLayouts/slideLayout53.xml"/></Relationships>
</file>

<file path=ppt/slides/_rels/slide15.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42.xml"/></Relationships>
</file>

<file path=ppt/slides/_rels/slide16.xml.rels><?xml version="1.0" encoding="UTF-8" standalone="yes"?>
<Relationships xmlns="http://schemas.openxmlformats.org/package/2006/relationships"><Relationship Id="rId3" Type="http://schemas.openxmlformats.org/officeDocument/2006/relationships/slide" Target="slide18.xml"/><Relationship Id="rId2" Type="http://schemas.openxmlformats.org/officeDocument/2006/relationships/slide" Target="slide17.xml"/><Relationship Id="rId1" Type="http://schemas.openxmlformats.org/officeDocument/2006/relationships/slideLayout" Target="../slideLayouts/slideLayout53.xml"/><Relationship Id="rId5" Type="http://schemas.openxmlformats.org/officeDocument/2006/relationships/image" Target="../media/image59.emf"/><Relationship Id="rId4" Type="http://schemas.openxmlformats.org/officeDocument/2006/relationships/image" Target="../media/image76.png"/></Relationships>
</file>

<file path=ppt/slides/_rels/slide17.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7.png"/><Relationship Id="rId1" Type="http://schemas.openxmlformats.org/officeDocument/2006/relationships/slideLayout" Target="../slideLayouts/slideLayout53.xml"/><Relationship Id="rId4" Type="http://schemas.openxmlformats.org/officeDocument/2006/relationships/image" Target="../media/image59.emf"/></Relationships>
</file>

<file path=ppt/slides/_rels/slide18.xml.rels><?xml version="1.0" encoding="UTF-8" standalone="yes"?>
<Relationships xmlns="http://schemas.openxmlformats.org/package/2006/relationships"><Relationship Id="rId3" Type="http://schemas.openxmlformats.org/officeDocument/2006/relationships/image" Target="../media/image59.emf"/><Relationship Id="rId2" Type="http://schemas.openxmlformats.org/officeDocument/2006/relationships/image" Target="../media/image79.png"/><Relationship Id="rId1" Type="http://schemas.openxmlformats.org/officeDocument/2006/relationships/slideLayout" Target="../slideLayouts/slideLayout53.xml"/></Relationships>
</file>

<file path=ppt/slides/_rels/slide19.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42.xml"/></Relationships>
</file>

<file path=ppt/slides/_rels/slide2.xml.rels><?xml version="1.0" encoding="UTF-8" standalone="yes"?>
<Relationships xmlns="http://schemas.openxmlformats.org/package/2006/relationships"><Relationship Id="rId8" Type="http://schemas.openxmlformats.org/officeDocument/2006/relationships/image" Target="../media/image56.png"/><Relationship Id="rId3" Type="http://schemas.openxmlformats.org/officeDocument/2006/relationships/image" Target="../media/image51.png"/><Relationship Id="rId7" Type="http://schemas.openxmlformats.org/officeDocument/2006/relationships/image" Target="../media/image55.png"/><Relationship Id="rId2" Type="http://schemas.openxmlformats.org/officeDocument/2006/relationships/image" Target="../media/image50.png"/><Relationship Id="rId1" Type="http://schemas.openxmlformats.org/officeDocument/2006/relationships/slideLayout" Target="../slideLayouts/slideLayout53.xml"/><Relationship Id="rId6" Type="http://schemas.openxmlformats.org/officeDocument/2006/relationships/image" Target="../media/image54.svg"/><Relationship Id="rId11" Type="http://schemas.openxmlformats.org/officeDocument/2006/relationships/image" Target="../media/image59.emf"/><Relationship Id="rId5" Type="http://schemas.openxmlformats.org/officeDocument/2006/relationships/image" Target="../media/image53.png"/><Relationship Id="rId10" Type="http://schemas.openxmlformats.org/officeDocument/2006/relationships/image" Target="../media/image58.png"/><Relationship Id="rId4" Type="http://schemas.openxmlformats.org/officeDocument/2006/relationships/image" Target="../media/image52.png"/><Relationship Id="rId9" Type="http://schemas.openxmlformats.org/officeDocument/2006/relationships/image" Target="../media/image57.png"/></Relationships>
</file>

<file path=ppt/slides/_rels/slide20.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1.png"/><Relationship Id="rId1" Type="http://schemas.openxmlformats.org/officeDocument/2006/relationships/slideLayout" Target="../slideLayouts/slideLayout42.xml"/><Relationship Id="rId4" Type="http://schemas.openxmlformats.org/officeDocument/2006/relationships/image" Target="../media/image83.png"/></Relationships>
</file>

<file path=ppt/slides/_rels/slide21.xml.rels><?xml version="1.0" encoding="UTF-8" standalone="yes"?>
<Relationships xmlns="http://schemas.openxmlformats.org/package/2006/relationships"><Relationship Id="rId3" Type="http://schemas.openxmlformats.org/officeDocument/2006/relationships/image" Target="../media/image59.emf"/><Relationship Id="rId2" Type="http://schemas.openxmlformats.org/officeDocument/2006/relationships/image" Target="../media/image84.png"/><Relationship Id="rId1" Type="http://schemas.openxmlformats.org/officeDocument/2006/relationships/slideLayout" Target="../slideLayouts/slideLayout53.xml"/></Relationships>
</file>

<file path=ppt/slides/_rels/slide22.xml.rels><?xml version="1.0" encoding="UTF-8" standalone="yes"?>
<Relationships xmlns="http://schemas.openxmlformats.org/package/2006/relationships"><Relationship Id="rId3" Type="http://schemas.openxmlformats.org/officeDocument/2006/relationships/image" Target="../media/image59.emf"/><Relationship Id="rId2" Type="http://schemas.openxmlformats.org/officeDocument/2006/relationships/image" Target="../media/image85.png"/><Relationship Id="rId1" Type="http://schemas.openxmlformats.org/officeDocument/2006/relationships/slideLayout" Target="../slideLayouts/slideLayout53.xml"/><Relationship Id="rId4" Type="http://schemas.openxmlformats.org/officeDocument/2006/relationships/image" Target="../media/image86.png"/></Relationships>
</file>

<file path=ppt/slides/_rels/slide3.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53.xml"/><Relationship Id="rId5" Type="http://schemas.openxmlformats.org/officeDocument/2006/relationships/image" Target="../media/image59.emf"/><Relationship Id="rId4" Type="http://schemas.openxmlformats.org/officeDocument/2006/relationships/image" Target="../media/image62.png"/></Relationships>
</file>

<file path=ppt/slides/_rels/slide4.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53.xml"/><Relationship Id="rId5" Type="http://schemas.openxmlformats.org/officeDocument/2006/relationships/image" Target="../media/image59.emf"/><Relationship Id="rId4" Type="http://schemas.openxmlformats.org/officeDocument/2006/relationships/image" Target="../media/image60.png"/></Relationships>
</file>

<file path=ppt/slides/_rels/slide5.xml.rels><?xml version="1.0" encoding="UTF-8" standalone="yes"?>
<Relationships xmlns="http://schemas.openxmlformats.org/package/2006/relationships"><Relationship Id="rId3" Type="http://schemas.openxmlformats.org/officeDocument/2006/relationships/hyperlink" Target="mailto:mailer@services.e2open.com" TargetMode="External"/><Relationship Id="rId2" Type="http://schemas.openxmlformats.org/officeDocument/2006/relationships/image" Target="../media/image63.jpeg"/><Relationship Id="rId1" Type="http://schemas.openxmlformats.org/officeDocument/2006/relationships/slideLayout" Target="../slideLayouts/slideLayout53.xml"/><Relationship Id="rId5" Type="http://schemas.openxmlformats.org/officeDocument/2006/relationships/image" Target="../media/image59.emf"/><Relationship Id="rId4" Type="http://schemas.openxmlformats.org/officeDocument/2006/relationships/hyperlink" Target="mailto:donotreply@e2open.com" TargetMode="External"/></Relationships>
</file>

<file path=ppt/slides/_rels/slide6.xml.rels><?xml version="1.0" encoding="UTF-8" standalone="yes"?>
<Relationships xmlns="http://schemas.openxmlformats.org/package/2006/relationships"><Relationship Id="rId2" Type="http://schemas.openxmlformats.org/officeDocument/2006/relationships/image" Target="../media/image59.emf"/><Relationship Id="rId1" Type="http://schemas.openxmlformats.org/officeDocument/2006/relationships/slideLayout" Target="../slideLayouts/slideLayout53.xml"/></Relationships>
</file>

<file path=ppt/slides/_rels/slide7.xml.rels><?xml version="1.0" encoding="UTF-8" standalone="yes"?>
<Relationships xmlns="http://schemas.openxmlformats.org/package/2006/relationships"><Relationship Id="rId3" Type="http://schemas.openxmlformats.org/officeDocument/2006/relationships/image" Target="../media/image59.emf"/><Relationship Id="rId2" Type="http://schemas.openxmlformats.org/officeDocument/2006/relationships/image" Target="../media/image64.jpg"/><Relationship Id="rId1" Type="http://schemas.openxmlformats.org/officeDocument/2006/relationships/slideLayout" Target="../slideLayouts/slideLayout51.xml"/></Relationships>
</file>

<file path=ppt/slides/_rels/slide8.xml.rels><?xml version="1.0" encoding="UTF-8" standalone="yes"?>
<Relationships xmlns="http://schemas.openxmlformats.org/package/2006/relationships"><Relationship Id="rId2" Type="http://schemas.openxmlformats.org/officeDocument/2006/relationships/image" Target="../media/image59.emf"/><Relationship Id="rId1" Type="http://schemas.openxmlformats.org/officeDocument/2006/relationships/slideLayout" Target="../slideLayouts/slideLayout46.xml"/></Relationships>
</file>

<file path=ppt/slides/_rels/slide9.xml.rels><?xml version="1.0" encoding="UTF-8" standalone="yes"?>
<Relationships xmlns="http://schemas.openxmlformats.org/package/2006/relationships"><Relationship Id="rId3" Type="http://schemas.openxmlformats.org/officeDocument/2006/relationships/slide" Target="slide15.xml"/><Relationship Id="rId2" Type="http://schemas.openxmlformats.org/officeDocument/2006/relationships/slide" Target="slide10.xml"/><Relationship Id="rId1" Type="http://schemas.openxmlformats.org/officeDocument/2006/relationships/slideLayout" Target="../slideLayouts/slideLayout48.xml"/><Relationship Id="rId6" Type="http://schemas.openxmlformats.org/officeDocument/2006/relationships/image" Target="../media/image59.emf"/><Relationship Id="rId5" Type="http://schemas.openxmlformats.org/officeDocument/2006/relationships/image" Target="../media/image65.png"/><Relationship Id="rId4" Type="http://schemas.openxmlformats.org/officeDocument/2006/relationships/slide" Target="slide2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1">
            <a:extLst>
              <a:ext uri="{FF2B5EF4-FFF2-40B4-BE49-F238E27FC236}">
                <a16:creationId xmlns:a16="http://schemas.microsoft.com/office/drawing/2014/main" id="{447D1AC9-C4CD-E957-689E-3C18CCF929B3}"/>
              </a:ext>
            </a:extLst>
          </p:cNvPr>
          <p:cNvSpPr>
            <a:spLocks noGrp="1"/>
          </p:cNvSpPr>
          <p:nvPr>
            <p:ph type="body" idx="1"/>
          </p:nvPr>
        </p:nvSpPr>
        <p:spPr>
          <a:xfrm>
            <a:off x="578968" y="5493529"/>
            <a:ext cx="8360269" cy="929586"/>
          </a:xfrm>
        </p:spPr>
        <p:txBody>
          <a:bodyPr vert="horz" lIns="91440" tIns="45720" rIns="91440" bIns="45720" rtlCol="0" anchor="t">
            <a:normAutofit/>
          </a:bodyPr>
          <a:lstStyle/>
          <a:p>
            <a:r>
              <a:rPr lang="en-US" dirty="0">
                <a:latin typeface="Grandview"/>
              </a:rPr>
              <a:t>e2open email-based Supplier – email </a:t>
            </a:r>
            <a:r>
              <a:rPr lang="hu-HU" dirty="0">
                <a:latin typeface="Grandview"/>
              </a:rPr>
              <a:t>text</a:t>
            </a:r>
            <a:r>
              <a:rPr lang="en-US" dirty="0">
                <a:latin typeface="Grandview"/>
              </a:rPr>
              <a:t> notification with embedded table</a:t>
            </a:r>
          </a:p>
        </p:txBody>
      </p:sp>
      <p:sp>
        <p:nvSpPr>
          <p:cNvPr id="2" name="Title 1">
            <a:extLst>
              <a:ext uri="{FF2B5EF4-FFF2-40B4-BE49-F238E27FC236}">
                <a16:creationId xmlns:a16="http://schemas.microsoft.com/office/drawing/2014/main" id="{9AC69A76-F1AE-CB48-8E21-F436A49A8D2D}"/>
              </a:ext>
            </a:extLst>
          </p:cNvPr>
          <p:cNvSpPr>
            <a:spLocks noGrp="1"/>
          </p:cNvSpPr>
          <p:nvPr>
            <p:ph type="title"/>
          </p:nvPr>
        </p:nvSpPr>
        <p:spPr>
          <a:xfrm>
            <a:off x="578968" y="4186238"/>
            <a:ext cx="8360269" cy="1054117"/>
          </a:xfrm>
        </p:spPr>
        <p:txBody>
          <a:bodyPr anchor="ctr">
            <a:normAutofit/>
          </a:bodyPr>
          <a:lstStyle/>
          <a:p>
            <a:r>
              <a:rPr lang="hu-HU" dirty="0">
                <a:latin typeface="Grandview" panose="020B0502040204020203" pitchFamily="34" charset="0"/>
              </a:rPr>
              <a:t>Supplier Order Collaboration</a:t>
            </a:r>
            <a:endParaRPr lang="en-US" dirty="0">
              <a:latin typeface="Grandview" panose="020B0502040204020203" pitchFamily="34" charset="0"/>
            </a:endParaRPr>
          </a:p>
        </p:txBody>
      </p:sp>
    </p:spTree>
    <p:extLst>
      <p:ext uri="{BB962C8B-B14F-4D97-AF65-F5344CB8AC3E}">
        <p14:creationId xmlns:p14="http://schemas.microsoft.com/office/powerpoint/2010/main" val="15028866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Hands typing on keyboard">
            <a:extLst>
              <a:ext uri="{FF2B5EF4-FFF2-40B4-BE49-F238E27FC236}">
                <a16:creationId xmlns:a16="http://schemas.microsoft.com/office/drawing/2014/main" id="{F5C1633E-2596-5402-6360-B8976D4EFA8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1425" y="1513578"/>
            <a:ext cx="6760366" cy="4506471"/>
          </a:xfrm>
          <a:prstGeom prst="rect">
            <a:avLst/>
          </a:prstGeom>
        </p:spPr>
      </p:pic>
      <p:sp>
        <p:nvSpPr>
          <p:cNvPr id="3" name="Title 2">
            <a:extLst>
              <a:ext uri="{FF2B5EF4-FFF2-40B4-BE49-F238E27FC236}">
                <a16:creationId xmlns:a16="http://schemas.microsoft.com/office/drawing/2014/main" id="{3A0EA040-FB37-481E-C668-96F476EBEE42}"/>
              </a:ext>
            </a:extLst>
          </p:cNvPr>
          <p:cNvSpPr>
            <a:spLocks noGrp="1"/>
          </p:cNvSpPr>
          <p:nvPr>
            <p:ph type="title"/>
          </p:nvPr>
        </p:nvSpPr>
        <p:spPr/>
        <p:txBody>
          <a:bodyPr/>
          <a:lstStyle/>
          <a:p>
            <a:r>
              <a:rPr lang="hu-HU" dirty="0"/>
              <a:t>SUPPLIER ALERTS</a:t>
            </a:r>
            <a:r>
              <a:rPr lang="en-US" dirty="0"/>
              <a:t> |</a:t>
            </a:r>
            <a:r>
              <a:rPr lang="hu-HU" dirty="0"/>
              <a:t> EMAIL TEXT NOTIFICATION</a:t>
            </a:r>
            <a:endParaRPr lang="en-US" dirty="0"/>
          </a:p>
        </p:txBody>
      </p:sp>
      <p:graphicFrame>
        <p:nvGraphicFramePr>
          <p:cNvPr id="5" name="Table 4">
            <a:extLst>
              <a:ext uri="{FF2B5EF4-FFF2-40B4-BE49-F238E27FC236}">
                <a16:creationId xmlns:a16="http://schemas.microsoft.com/office/drawing/2014/main" id="{A97B374C-0496-7793-31EF-4EE879DDB0A0}"/>
              </a:ext>
            </a:extLst>
          </p:cNvPr>
          <p:cNvGraphicFramePr>
            <a:graphicFrameLocks noGrp="1"/>
          </p:cNvGraphicFramePr>
          <p:nvPr>
            <p:extLst>
              <p:ext uri="{D42A27DB-BD31-4B8C-83A1-F6EECF244321}">
                <p14:modId xmlns:p14="http://schemas.microsoft.com/office/powerpoint/2010/main" val="3084395218"/>
              </p:ext>
            </p:extLst>
          </p:nvPr>
        </p:nvGraphicFramePr>
        <p:xfrm>
          <a:off x="3643646" y="1820689"/>
          <a:ext cx="8242566" cy="3216622"/>
        </p:xfrm>
        <a:graphic>
          <a:graphicData uri="http://schemas.openxmlformats.org/drawingml/2006/table">
            <a:tbl>
              <a:tblPr firstRow="1">
                <a:tableStyleId>{7DF18680-E054-41AD-8BC1-D1AEF772440D}</a:tableStyleId>
              </a:tblPr>
              <a:tblGrid>
                <a:gridCol w="5120675">
                  <a:extLst>
                    <a:ext uri="{9D8B030D-6E8A-4147-A177-3AD203B41FA5}">
                      <a16:colId xmlns:a16="http://schemas.microsoft.com/office/drawing/2014/main" val="1019971857"/>
                    </a:ext>
                  </a:extLst>
                </a:gridCol>
                <a:gridCol w="3121891">
                  <a:extLst>
                    <a:ext uri="{9D8B030D-6E8A-4147-A177-3AD203B41FA5}">
                      <a16:colId xmlns:a16="http://schemas.microsoft.com/office/drawing/2014/main" val="3859906292"/>
                    </a:ext>
                  </a:extLst>
                </a:gridCol>
              </a:tblGrid>
              <a:tr h="822037">
                <a:tc>
                  <a:txBody>
                    <a:bodyPr/>
                    <a:lstStyle/>
                    <a:p>
                      <a:pPr algn="ctr" fontAlgn="b"/>
                      <a:r>
                        <a:rPr lang="en-US" sz="1400" b="1" u="none" strike="noStrike" dirty="0">
                          <a:solidFill>
                            <a:schemeClr val="bg1"/>
                          </a:solidFill>
                          <a:effectLst/>
                        </a:rPr>
                        <a:t>Email-based</a:t>
                      </a:r>
                      <a:endParaRPr lang="en-US" sz="1400" b="1" i="0" u="none" strike="noStrike" dirty="0">
                        <a:solidFill>
                          <a:schemeClr val="bg1"/>
                        </a:solidFill>
                        <a:effectLst/>
                        <a:latin typeface="+mn-lt"/>
                      </a:endParaRPr>
                    </a:p>
                    <a:p>
                      <a:pPr lvl="0" algn="ctr">
                        <a:buNone/>
                      </a:pPr>
                      <a:r>
                        <a:rPr lang="en-US" sz="1400" b="1" u="none" strike="noStrike" dirty="0">
                          <a:solidFill>
                            <a:schemeClr val="bg1"/>
                          </a:solidFill>
                          <a:effectLst/>
                        </a:rPr>
                        <a:t> Supplier SYSTEM ALERTS</a:t>
                      </a:r>
                      <a:endParaRPr lang="en-US" sz="1400" b="1" i="0" u="none" strike="noStrike" dirty="0">
                        <a:solidFill>
                          <a:schemeClr val="bg1"/>
                        </a:solidFill>
                        <a:effectLst/>
                        <a:latin typeface="+mn-lt"/>
                      </a:endParaRPr>
                    </a:p>
                  </a:txBody>
                  <a:tcPr marL="9525" marR="9525" marT="9525" marB="0" anchor="ctr"/>
                </a:tc>
                <a:tc>
                  <a:txBody>
                    <a:bodyPr/>
                    <a:lstStyle/>
                    <a:p>
                      <a:pPr algn="ctr" fontAlgn="b"/>
                      <a:r>
                        <a:rPr lang="en-US" sz="1400" b="1" u="none" strike="noStrike" dirty="0">
                          <a:solidFill>
                            <a:schemeClr val="bg1"/>
                          </a:solidFill>
                          <a:effectLst/>
                        </a:rPr>
                        <a:t>ALERT FREQUENCY</a:t>
                      </a:r>
                      <a:endParaRPr lang="en-US" sz="1400" b="1" i="0" u="none" strike="noStrike" dirty="0">
                        <a:solidFill>
                          <a:schemeClr val="bg1"/>
                        </a:solidFill>
                        <a:effectLst/>
                        <a:latin typeface="+mn-lt"/>
                      </a:endParaRPr>
                    </a:p>
                  </a:txBody>
                  <a:tcPr marL="9525" marR="9525" marT="9525" marB="0" anchor="ctr"/>
                </a:tc>
                <a:extLst>
                  <a:ext uri="{0D108BD9-81ED-4DB2-BD59-A6C34878D82A}">
                    <a16:rowId xmlns:a16="http://schemas.microsoft.com/office/drawing/2014/main" val="1648129447"/>
                  </a:ext>
                </a:extLst>
              </a:tr>
              <a:tr h="197821">
                <a:tc>
                  <a:txBody>
                    <a:bodyPr/>
                    <a:lstStyle/>
                    <a:p>
                      <a:pPr algn="l" fontAlgn="b"/>
                      <a:r>
                        <a:rPr lang="en-US" sz="1400" b="0" u="none" strike="noStrike" dirty="0">
                          <a:solidFill>
                            <a:srgbClr val="002060"/>
                          </a:solidFill>
                          <a:effectLst/>
                          <a:highlight>
                            <a:srgbClr val="808080"/>
                          </a:highlight>
                        </a:rPr>
                        <a:t>New or Changed FORECAST Alert</a:t>
                      </a:r>
                      <a:endParaRPr lang="en-US" sz="1400" b="0" i="0" u="none" strike="noStrike" dirty="0">
                        <a:solidFill>
                          <a:srgbClr val="002060"/>
                        </a:solidFill>
                        <a:effectLst/>
                        <a:highlight>
                          <a:srgbClr val="808080"/>
                        </a:highlight>
                        <a:latin typeface="+mn-lt"/>
                      </a:endParaRPr>
                    </a:p>
                  </a:txBody>
                  <a:tcPr marL="9525" marR="9525" marT="9525" marB="0" anchor="b"/>
                </a:tc>
                <a:tc>
                  <a:txBody>
                    <a:bodyPr/>
                    <a:lstStyle/>
                    <a:p>
                      <a:pPr algn="ctr" fontAlgn="b"/>
                      <a:r>
                        <a:rPr lang="en-US" sz="1400" b="0" i="0" u="none" strike="noStrike" dirty="0">
                          <a:solidFill>
                            <a:srgbClr val="002060"/>
                          </a:solidFill>
                          <a:effectLst/>
                          <a:highlight>
                            <a:srgbClr val="808080"/>
                          </a:highlight>
                          <a:latin typeface="+mn-lt"/>
                        </a:rPr>
                        <a:t>NOT AVAILABLE*</a:t>
                      </a:r>
                    </a:p>
                  </a:txBody>
                  <a:tcPr marL="9525" marR="9525" marT="9525" marB="0" anchor="b"/>
                </a:tc>
                <a:extLst>
                  <a:ext uri="{0D108BD9-81ED-4DB2-BD59-A6C34878D82A}">
                    <a16:rowId xmlns:a16="http://schemas.microsoft.com/office/drawing/2014/main" val="315728047"/>
                  </a:ext>
                </a:extLst>
              </a:tr>
              <a:tr h="197821">
                <a:tc>
                  <a:txBody>
                    <a:bodyPr/>
                    <a:lstStyle/>
                    <a:p>
                      <a:pPr algn="l" fontAlgn="b"/>
                      <a:r>
                        <a:rPr lang="en-US" sz="1400" b="0" u="none" strike="noStrike" dirty="0">
                          <a:solidFill>
                            <a:srgbClr val="002060"/>
                          </a:solidFill>
                          <a:effectLst/>
                        </a:rPr>
                        <a:t>New Discrete PO</a:t>
                      </a:r>
                      <a:endParaRPr lang="en-US" sz="1400" b="0" i="0" u="none" strike="noStrike" dirty="0">
                        <a:solidFill>
                          <a:srgbClr val="002060"/>
                        </a:solidFill>
                        <a:effectLst/>
                        <a:latin typeface="+mn-lt"/>
                      </a:endParaRPr>
                    </a:p>
                  </a:txBody>
                  <a:tcPr marL="9525" marR="9525" marT="9525" marB="0" anchor="b"/>
                </a:tc>
                <a:tc>
                  <a:txBody>
                    <a:bodyPr/>
                    <a:lstStyle/>
                    <a:p>
                      <a:pPr algn="ctr" fontAlgn="b"/>
                      <a:r>
                        <a:rPr lang="en-US" sz="1400" b="0" u="none" strike="noStrike" dirty="0">
                          <a:solidFill>
                            <a:srgbClr val="002060"/>
                          </a:solidFill>
                          <a:effectLst/>
                        </a:rPr>
                        <a:t>2 TIMES/DAY</a:t>
                      </a:r>
                    </a:p>
                    <a:p>
                      <a:pPr marL="0" marR="0" lvl="0" indent="0" algn="ctr" defTabSz="914400" rtl="0" eaLnBrk="1" fontAlgn="b" latinLnBrk="0" hangingPunct="1">
                        <a:lnSpc>
                          <a:spcPct val="100000"/>
                        </a:lnSpc>
                        <a:spcBef>
                          <a:spcPts val="0"/>
                        </a:spcBef>
                        <a:spcAft>
                          <a:spcPts val="0"/>
                        </a:spcAft>
                        <a:buClrTx/>
                        <a:buSzTx/>
                        <a:buFontTx/>
                        <a:buNone/>
                        <a:tabLst/>
                        <a:defRPr/>
                      </a:pPr>
                      <a:r>
                        <a:rPr lang="en-US" sz="1400" b="0" i="0" u="none" strike="noStrike" noProof="0" dirty="0">
                          <a:solidFill>
                            <a:srgbClr val="002060"/>
                          </a:solidFill>
                          <a:effectLst/>
                          <a:latin typeface="+mn-lt"/>
                        </a:rPr>
                        <a:t>Not repeating same PO</a:t>
                      </a:r>
                    </a:p>
                    <a:p>
                      <a:pPr algn="ctr" fontAlgn="b"/>
                      <a:endParaRPr lang="en-US" sz="1400" b="0" i="0" u="none" strike="noStrike" dirty="0">
                        <a:solidFill>
                          <a:srgbClr val="002060"/>
                        </a:solidFill>
                        <a:effectLst/>
                        <a:latin typeface="+mn-lt"/>
                      </a:endParaRPr>
                    </a:p>
                  </a:txBody>
                  <a:tcPr marL="9525" marR="9525" marT="9525" marB="0" anchor="b"/>
                </a:tc>
                <a:extLst>
                  <a:ext uri="{0D108BD9-81ED-4DB2-BD59-A6C34878D82A}">
                    <a16:rowId xmlns:a16="http://schemas.microsoft.com/office/drawing/2014/main" val="1820254654"/>
                  </a:ext>
                </a:extLst>
              </a:tr>
              <a:tr h="403645">
                <a:tc>
                  <a:txBody>
                    <a:bodyPr/>
                    <a:lstStyle/>
                    <a:p>
                      <a:pPr algn="l" fontAlgn="b"/>
                      <a:r>
                        <a:rPr lang="en-US" sz="1400" b="0" u="none" strike="noStrike" dirty="0">
                          <a:solidFill>
                            <a:srgbClr val="002060"/>
                          </a:solidFill>
                          <a:effectLst/>
                        </a:rPr>
                        <a:t>Summary of Discrete Order Lines</a:t>
                      </a:r>
                      <a:endParaRPr lang="en-US" sz="1400" b="0" i="0" u="none" strike="noStrike" dirty="0">
                        <a:solidFill>
                          <a:srgbClr val="002060"/>
                        </a:solidFill>
                        <a:effectLst/>
                        <a:latin typeface="+mn-lt"/>
                      </a:endParaRPr>
                    </a:p>
                  </a:txBody>
                  <a:tcPr marL="9525" marR="9525" marT="9525"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400" b="0" u="none" strike="noStrike" dirty="0">
                          <a:solidFill>
                            <a:srgbClr val="002060"/>
                          </a:solidFill>
                          <a:effectLst/>
                        </a:rPr>
                        <a:t>ONCE /WEEK</a:t>
                      </a:r>
                    </a:p>
                    <a:p>
                      <a:pPr algn="ctr" fontAlgn="b"/>
                      <a:endParaRPr lang="en-US" sz="1400" b="0" i="0" u="none" strike="noStrike" dirty="0">
                        <a:solidFill>
                          <a:srgbClr val="002060"/>
                        </a:solidFill>
                        <a:effectLst/>
                        <a:latin typeface="+mn-lt"/>
                      </a:endParaRPr>
                    </a:p>
                  </a:txBody>
                  <a:tcPr marL="9525" marR="9525" marT="9525" marB="0" anchor="b"/>
                </a:tc>
                <a:extLst>
                  <a:ext uri="{0D108BD9-81ED-4DB2-BD59-A6C34878D82A}">
                    <a16:rowId xmlns:a16="http://schemas.microsoft.com/office/drawing/2014/main" val="1857517647"/>
                  </a:ext>
                </a:extLst>
              </a:tr>
              <a:tr h="197821">
                <a:tc>
                  <a:txBody>
                    <a:bodyPr/>
                    <a:lstStyle/>
                    <a:p>
                      <a:pPr algn="l" fontAlgn="b"/>
                      <a:r>
                        <a:rPr lang="en-US" sz="1400" b="0" u="none" strike="noStrike" dirty="0">
                          <a:solidFill>
                            <a:srgbClr val="002060"/>
                          </a:solidFill>
                          <a:effectLst/>
                        </a:rPr>
                        <a:t>Cancel request Alert</a:t>
                      </a:r>
                      <a:endParaRPr lang="en-US" sz="1400" b="0" i="0" u="none" strike="noStrike" dirty="0">
                        <a:solidFill>
                          <a:srgbClr val="002060"/>
                        </a:solidFill>
                        <a:effectLst/>
                        <a:latin typeface="+mn-lt"/>
                      </a:endParaRPr>
                    </a:p>
                  </a:txBody>
                  <a:tcPr marL="9525" marR="9525" marT="9525" marB="0" anchor="b"/>
                </a:tc>
                <a:tc>
                  <a:txBody>
                    <a:bodyPr/>
                    <a:lstStyle/>
                    <a:p>
                      <a:pPr algn="ctr" fontAlgn="b"/>
                      <a:r>
                        <a:rPr lang="en-US" sz="1400" b="0" u="none" strike="noStrike" dirty="0">
                          <a:solidFill>
                            <a:srgbClr val="002060"/>
                          </a:solidFill>
                          <a:effectLst/>
                        </a:rPr>
                        <a:t>ONCE /DAY</a:t>
                      </a:r>
                    </a:p>
                    <a:p>
                      <a:pPr marL="0" marR="0" lvl="0" indent="0" algn="ctr" defTabSz="914400" rtl="0" eaLnBrk="1" fontAlgn="b" latinLnBrk="0" hangingPunct="1">
                        <a:lnSpc>
                          <a:spcPct val="100000"/>
                        </a:lnSpc>
                        <a:spcBef>
                          <a:spcPts val="0"/>
                        </a:spcBef>
                        <a:spcAft>
                          <a:spcPts val="0"/>
                        </a:spcAft>
                        <a:buClrTx/>
                        <a:buSzTx/>
                        <a:buFontTx/>
                        <a:buNone/>
                        <a:tabLst/>
                        <a:defRPr/>
                      </a:pPr>
                      <a:r>
                        <a:rPr lang="en-US" sz="1400" b="0" i="0" u="none" strike="noStrike" noProof="0" dirty="0">
                          <a:solidFill>
                            <a:srgbClr val="002060"/>
                          </a:solidFill>
                          <a:effectLst/>
                          <a:latin typeface="+mn-lt"/>
                        </a:rPr>
                        <a:t>Not repeating same PO</a:t>
                      </a:r>
                    </a:p>
                    <a:p>
                      <a:pPr algn="ctr" fontAlgn="b"/>
                      <a:endParaRPr lang="en-US" sz="1400" b="0" i="0" u="none" strike="noStrike" dirty="0">
                        <a:solidFill>
                          <a:srgbClr val="002060"/>
                        </a:solidFill>
                        <a:effectLst/>
                        <a:latin typeface="+mn-lt"/>
                      </a:endParaRPr>
                    </a:p>
                  </a:txBody>
                  <a:tcPr marL="9525" marR="9525" marT="9525" marB="0" anchor="b"/>
                </a:tc>
                <a:extLst>
                  <a:ext uri="{0D108BD9-81ED-4DB2-BD59-A6C34878D82A}">
                    <a16:rowId xmlns:a16="http://schemas.microsoft.com/office/drawing/2014/main" val="3247931029"/>
                  </a:ext>
                </a:extLst>
              </a:tr>
              <a:tr h="387188">
                <a:tc>
                  <a:txBody>
                    <a:bodyPr/>
                    <a:lstStyle/>
                    <a:p>
                      <a:pPr algn="l" fontAlgn="b"/>
                      <a:r>
                        <a:rPr lang="en-US" sz="1400" b="0" u="none" strike="noStrike" dirty="0">
                          <a:solidFill>
                            <a:srgbClr val="002060"/>
                          </a:solidFill>
                          <a:effectLst/>
                        </a:rPr>
                        <a:t>Cancel Pending Response Alert</a:t>
                      </a:r>
                      <a:endParaRPr lang="en-US" sz="1400" b="0" i="0" u="none" strike="noStrike" dirty="0">
                        <a:solidFill>
                          <a:srgbClr val="002060"/>
                        </a:solidFill>
                        <a:effectLst/>
                        <a:latin typeface="+mn-lt"/>
                      </a:endParaRPr>
                    </a:p>
                  </a:txBody>
                  <a:tcPr marL="9525" marR="9525" marT="9525"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400" b="0" u="none" strike="noStrike" dirty="0">
                          <a:solidFill>
                            <a:srgbClr val="002060"/>
                          </a:solidFill>
                          <a:effectLst/>
                        </a:rPr>
                        <a:t>ONCE /DAY</a:t>
                      </a:r>
                    </a:p>
                    <a:p>
                      <a:pPr algn="ctr" fontAlgn="b"/>
                      <a:endParaRPr lang="en-US" sz="1400" b="0" i="0" u="none" strike="noStrike" dirty="0">
                        <a:solidFill>
                          <a:srgbClr val="002060"/>
                        </a:solidFill>
                        <a:effectLst/>
                        <a:latin typeface="+mn-lt"/>
                      </a:endParaRPr>
                    </a:p>
                  </a:txBody>
                  <a:tcPr marL="9525" marR="9525" marT="9525" marB="0" anchor="b"/>
                </a:tc>
                <a:extLst>
                  <a:ext uri="{0D108BD9-81ED-4DB2-BD59-A6C34878D82A}">
                    <a16:rowId xmlns:a16="http://schemas.microsoft.com/office/drawing/2014/main" val="95836301"/>
                  </a:ext>
                </a:extLst>
              </a:tr>
            </a:tbl>
          </a:graphicData>
        </a:graphic>
      </p:graphicFrame>
      <p:sp>
        <p:nvSpPr>
          <p:cNvPr id="13" name="TextBox 12">
            <a:extLst>
              <a:ext uri="{FF2B5EF4-FFF2-40B4-BE49-F238E27FC236}">
                <a16:creationId xmlns:a16="http://schemas.microsoft.com/office/drawing/2014/main" id="{0340FE55-BFF0-D6A2-2077-21463CDBE403}"/>
              </a:ext>
            </a:extLst>
          </p:cNvPr>
          <p:cNvSpPr txBox="1"/>
          <p:nvPr/>
        </p:nvSpPr>
        <p:spPr>
          <a:xfrm>
            <a:off x="7764929" y="4967531"/>
            <a:ext cx="3980873" cy="369332"/>
          </a:xfrm>
          <a:prstGeom prst="rect">
            <a:avLst/>
          </a:prstGeom>
          <a:noFill/>
        </p:spPr>
        <p:txBody>
          <a:bodyPr wrap="square" rtlCol="0">
            <a:spAutoFit/>
          </a:bodyPr>
          <a:lstStyle/>
          <a:p>
            <a:r>
              <a:rPr lang="hu-HU" dirty="0"/>
              <a:t>* </a:t>
            </a:r>
            <a:r>
              <a:rPr lang="hu-HU" sz="1200" dirty="0"/>
              <a:t>ONLY EXCEL TABLE + UI LINK OPTION IS AVAILABLE</a:t>
            </a:r>
            <a:endParaRPr lang="en-US" dirty="0"/>
          </a:p>
        </p:txBody>
      </p:sp>
    </p:spTree>
    <p:extLst>
      <p:ext uri="{BB962C8B-B14F-4D97-AF65-F5344CB8AC3E}">
        <p14:creationId xmlns:p14="http://schemas.microsoft.com/office/powerpoint/2010/main" val="31808894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24E9FB62-6280-8621-B115-4C3562892B0A}"/>
              </a:ext>
            </a:extLst>
          </p:cNvPr>
          <p:cNvPicPr>
            <a:picLocks noChangeAspect="1"/>
          </p:cNvPicPr>
          <p:nvPr/>
        </p:nvPicPr>
        <p:blipFill>
          <a:blip r:embed="rId2"/>
          <a:stretch>
            <a:fillRect/>
          </a:stretch>
        </p:blipFill>
        <p:spPr>
          <a:xfrm>
            <a:off x="216358" y="1455935"/>
            <a:ext cx="1914525" cy="228600"/>
          </a:xfrm>
          <a:prstGeom prst="rect">
            <a:avLst/>
          </a:prstGeom>
        </p:spPr>
      </p:pic>
      <p:pic>
        <p:nvPicPr>
          <p:cNvPr id="16" name="Picture 15">
            <a:extLst>
              <a:ext uri="{FF2B5EF4-FFF2-40B4-BE49-F238E27FC236}">
                <a16:creationId xmlns:a16="http://schemas.microsoft.com/office/drawing/2014/main" id="{6FF191A4-D0E2-BEAE-7EA6-5E0A69F94946}"/>
              </a:ext>
            </a:extLst>
          </p:cNvPr>
          <p:cNvPicPr>
            <a:picLocks noChangeAspect="1"/>
          </p:cNvPicPr>
          <p:nvPr/>
        </p:nvPicPr>
        <p:blipFill>
          <a:blip r:embed="rId3"/>
          <a:stretch>
            <a:fillRect/>
          </a:stretch>
        </p:blipFill>
        <p:spPr>
          <a:xfrm>
            <a:off x="302900" y="1999553"/>
            <a:ext cx="8130817" cy="4315751"/>
          </a:xfrm>
          <a:prstGeom prst="rect">
            <a:avLst/>
          </a:prstGeom>
        </p:spPr>
      </p:pic>
      <p:sp>
        <p:nvSpPr>
          <p:cNvPr id="3" name="Title 2">
            <a:extLst>
              <a:ext uri="{FF2B5EF4-FFF2-40B4-BE49-F238E27FC236}">
                <a16:creationId xmlns:a16="http://schemas.microsoft.com/office/drawing/2014/main" id="{F49BE092-B9F6-52AF-CD8F-CDCBD1BAD45F}"/>
              </a:ext>
            </a:extLst>
          </p:cNvPr>
          <p:cNvSpPr>
            <a:spLocks noGrp="1"/>
          </p:cNvSpPr>
          <p:nvPr>
            <p:ph type="title"/>
          </p:nvPr>
        </p:nvSpPr>
        <p:spPr/>
        <p:txBody>
          <a:bodyPr/>
          <a:lstStyle/>
          <a:p>
            <a:r>
              <a:rPr lang="hu-HU" dirty="0"/>
              <a:t>SUPPLIER ALERTS</a:t>
            </a:r>
            <a:r>
              <a:rPr lang="en-US" dirty="0"/>
              <a:t> </a:t>
            </a:r>
            <a:r>
              <a:rPr lang="en-US" dirty="0">
                <a:solidFill>
                  <a:srgbClr val="002060"/>
                </a:solidFill>
              </a:rPr>
              <a:t>|</a:t>
            </a:r>
            <a:r>
              <a:rPr lang="hu-HU" dirty="0"/>
              <a:t> EMAIL TEXT NOTIFICATION</a:t>
            </a:r>
            <a:endParaRPr lang="en-US" dirty="0"/>
          </a:p>
        </p:txBody>
      </p:sp>
      <p:grpSp>
        <p:nvGrpSpPr>
          <p:cNvPr id="13" name="Group 12">
            <a:extLst>
              <a:ext uri="{FF2B5EF4-FFF2-40B4-BE49-F238E27FC236}">
                <a16:creationId xmlns:a16="http://schemas.microsoft.com/office/drawing/2014/main" id="{F56829AC-4103-D414-3899-E1FDC596A704}"/>
              </a:ext>
            </a:extLst>
          </p:cNvPr>
          <p:cNvGrpSpPr/>
          <p:nvPr/>
        </p:nvGrpSpPr>
        <p:grpSpPr>
          <a:xfrm>
            <a:off x="182953" y="1190197"/>
            <a:ext cx="6244295" cy="466954"/>
            <a:chOff x="5246255" y="1638028"/>
            <a:chExt cx="6276074" cy="420874"/>
          </a:xfrm>
        </p:grpSpPr>
        <p:pic>
          <p:nvPicPr>
            <p:cNvPr id="6" name="Picture 5">
              <a:extLst>
                <a:ext uri="{FF2B5EF4-FFF2-40B4-BE49-F238E27FC236}">
                  <a16:creationId xmlns:a16="http://schemas.microsoft.com/office/drawing/2014/main" id="{611A9E62-4E23-7165-FA9B-202A03AA404C}"/>
                </a:ext>
              </a:extLst>
            </p:cNvPr>
            <p:cNvPicPr>
              <a:picLocks noChangeAspect="1"/>
            </p:cNvPicPr>
            <p:nvPr/>
          </p:nvPicPr>
          <p:blipFill>
            <a:blip r:embed="rId4"/>
            <a:stretch>
              <a:fillRect/>
            </a:stretch>
          </p:blipFill>
          <p:spPr>
            <a:xfrm>
              <a:off x="5246255" y="1656230"/>
              <a:ext cx="6019800" cy="266700"/>
            </a:xfrm>
            <a:prstGeom prst="rect">
              <a:avLst/>
            </a:prstGeom>
          </p:spPr>
        </p:pic>
        <p:sp>
          <p:nvSpPr>
            <p:cNvPr id="9" name="Rectangle: Rounded Corners 8">
              <a:extLst>
                <a:ext uri="{FF2B5EF4-FFF2-40B4-BE49-F238E27FC236}">
                  <a16:creationId xmlns:a16="http://schemas.microsoft.com/office/drawing/2014/main" id="{34C1F587-66B5-52DC-C9D8-D5C35C673BBE}"/>
                </a:ext>
              </a:extLst>
            </p:cNvPr>
            <p:cNvSpPr/>
            <p:nvPr/>
          </p:nvSpPr>
          <p:spPr>
            <a:xfrm>
              <a:off x="8180565" y="1672033"/>
              <a:ext cx="3085490" cy="250897"/>
            </a:xfrm>
            <a:prstGeom prst="roundRect">
              <a:avLst/>
            </a:prstGeom>
            <a:noFill/>
            <a:ln>
              <a:solidFill>
                <a:srgbClr val="C0000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11" name="Dodecagon 10">
              <a:extLst>
                <a:ext uri="{FF2B5EF4-FFF2-40B4-BE49-F238E27FC236}">
                  <a16:creationId xmlns:a16="http://schemas.microsoft.com/office/drawing/2014/main" id="{F775D734-030E-C9B9-B71C-1C0CCE01E5B8}"/>
                </a:ext>
              </a:extLst>
            </p:cNvPr>
            <p:cNvSpPr/>
            <p:nvPr/>
          </p:nvSpPr>
          <p:spPr>
            <a:xfrm>
              <a:off x="7342300" y="1862898"/>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1</a:t>
              </a:r>
              <a:endParaRPr lang="en-US" sz="1200" dirty="0"/>
            </a:p>
          </p:txBody>
        </p:sp>
        <p:sp>
          <p:nvSpPr>
            <p:cNvPr id="12" name="Dodecagon 11">
              <a:extLst>
                <a:ext uri="{FF2B5EF4-FFF2-40B4-BE49-F238E27FC236}">
                  <a16:creationId xmlns:a16="http://schemas.microsoft.com/office/drawing/2014/main" id="{45C2AF8B-21AC-0494-1245-49E904C9388E}"/>
                </a:ext>
              </a:extLst>
            </p:cNvPr>
            <p:cNvSpPr/>
            <p:nvPr/>
          </p:nvSpPr>
          <p:spPr>
            <a:xfrm>
              <a:off x="11311001" y="1638028"/>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a:t>2</a:t>
              </a:r>
              <a:endParaRPr lang="en-US" sz="1200"/>
            </a:p>
          </p:txBody>
        </p:sp>
        <p:sp>
          <p:nvSpPr>
            <p:cNvPr id="10" name="Rectangle: Rounded Corners 9">
              <a:extLst>
                <a:ext uri="{FF2B5EF4-FFF2-40B4-BE49-F238E27FC236}">
                  <a16:creationId xmlns:a16="http://schemas.microsoft.com/office/drawing/2014/main" id="{B110B6B7-0981-0B03-4E27-7A7298855A60}"/>
                </a:ext>
              </a:extLst>
            </p:cNvPr>
            <p:cNvSpPr/>
            <p:nvPr/>
          </p:nvSpPr>
          <p:spPr>
            <a:xfrm>
              <a:off x="5384457" y="1881100"/>
              <a:ext cx="1853217" cy="177802"/>
            </a:xfrm>
            <a:prstGeom prst="roundRect">
              <a:avLst/>
            </a:prstGeom>
            <a:noFill/>
            <a:ln>
              <a:solidFill>
                <a:srgbClr val="C0000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grpSp>
      <p:graphicFrame>
        <p:nvGraphicFramePr>
          <p:cNvPr id="14" name="Diagram 13">
            <a:extLst>
              <a:ext uri="{FF2B5EF4-FFF2-40B4-BE49-F238E27FC236}">
                <a16:creationId xmlns:a16="http://schemas.microsoft.com/office/drawing/2014/main" id="{3E9381E2-8C21-0CBF-448F-302718861E00}"/>
              </a:ext>
            </a:extLst>
          </p:cNvPr>
          <p:cNvGraphicFramePr/>
          <p:nvPr>
            <p:extLst>
              <p:ext uri="{D42A27DB-BD31-4B8C-83A1-F6EECF244321}">
                <p14:modId xmlns:p14="http://schemas.microsoft.com/office/powerpoint/2010/main" val="2080244904"/>
              </p:ext>
            </p:extLst>
          </p:nvPr>
        </p:nvGraphicFramePr>
        <p:xfrm>
          <a:off x="6789881" y="1407661"/>
          <a:ext cx="5081663" cy="3820121"/>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2" name="Picture 1">
            <a:extLst>
              <a:ext uri="{FF2B5EF4-FFF2-40B4-BE49-F238E27FC236}">
                <a16:creationId xmlns:a16="http://schemas.microsoft.com/office/drawing/2014/main" id="{006C5CB2-8E68-E8A4-7D9F-E416681442ED}"/>
              </a:ext>
            </a:extLst>
          </p:cNvPr>
          <p:cNvPicPr>
            <a:picLocks noChangeAspect="1"/>
          </p:cNvPicPr>
          <p:nvPr/>
        </p:nvPicPr>
        <p:blipFill>
          <a:blip r:embed="rId10"/>
          <a:stretch>
            <a:fillRect/>
          </a:stretch>
        </p:blipFill>
        <p:spPr>
          <a:xfrm>
            <a:off x="11277600" y="0"/>
            <a:ext cx="914400" cy="914400"/>
          </a:xfrm>
          <a:prstGeom prst="rect">
            <a:avLst/>
          </a:prstGeom>
        </p:spPr>
      </p:pic>
    </p:spTree>
    <p:extLst>
      <p:ext uri="{BB962C8B-B14F-4D97-AF65-F5344CB8AC3E}">
        <p14:creationId xmlns:p14="http://schemas.microsoft.com/office/powerpoint/2010/main" val="29232276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83128B-BA1D-9DB8-BC0E-4B5D94EA7DE7}"/>
              </a:ext>
            </a:extLst>
          </p:cNvPr>
          <p:cNvSpPr>
            <a:spLocks noGrp="1"/>
          </p:cNvSpPr>
          <p:nvPr>
            <p:ph type="title"/>
          </p:nvPr>
        </p:nvSpPr>
        <p:spPr/>
        <p:txBody>
          <a:bodyPr/>
          <a:lstStyle/>
          <a:p>
            <a:r>
              <a:rPr lang="en-US" kern="1200" dirty="0">
                <a:latin typeface="+mj-lt"/>
                <a:ea typeface="+mj-ea"/>
                <a:cs typeface="+mj-cs"/>
              </a:rPr>
              <a:t>SUPPLIER ALERTS |</a:t>
            </a:r>
            <a:r>
              <a:rPr lang="hu-HU" kern="1200" dirty="0">
                <a:latin typeface="+mj-lt"/>
                <a:ea typeface="+mj-ea"/>
                <a:cs typeface="+mj-cs"/>
              </a:rPr>
              <a:t> </a:t>
            </a:r>
            <a:r>
              <a:rPr lang="en-US" kern="1200" dirty="0">
                <a:latin typeface="+mj-lt"/>
                <a:ea typeface="+mj-ea"/>
                <a:cs typeface="+mj-cs"/>
              </a:rPr>
              <a:t>EMAIL TEXT NOTIFICATION</a:t>
            </a:r>
            <a:endParaRPr lang="en-US" dirty="0"/>
          </a:p>
        </p:txBody>
      </p:sp>
      <p:sp>
        <p:nvSpPr>
          <p:cNvPr id="3" name="Rectangle: Diagonal Corners Rounded 2">
            <a:extLst>
              <a:ext uri="{FF2B5EF4-FFF2-40B4-BE49-F238E27FC236}">
                <a16:creationId xmlns:a16="http://schemas.microsoft.com/office/drawing/2014/main" id="{0C40B817-6CFD-1A49-ACE3-2B14A01975EC}"/>
              </a:ext>
            </a:extLst>
          </p:cNvPr>
          <p:cNvSpPr/>
          <p:nvPr/>
        </p:nvSpPr>
        <p:spPr>
          <a:xfrm>
            <a:off x="210512" y="1229095"/>
            <a:ext cx="8416929" cy="2199903"/>
          </a:xfrm>
          <a:prstGeom prst="round2DiagRect">
            <a:avLst/>
          </a:prstGeom>
        </p:spPr>
        <p:style>
          <a:lnRef idx="2">
            <a:schemeClr val="accent5"/>
          </a:lnRef>
          <a:fillRef idx="1">
            <a:schemeClr val="lt1"/>
          </a:fillRef>
          <a:effectRef idx="0">
            <a:schemeClr val="accent5"/>
          </a:effectRef>
          <a:fontRef idx="minor">
            <a:schemeClr val="dk1"/>
          </a:fontRef>
        </p:style>
        <p:txBody>
          <a:bodyPr rtlCol="0" anchor="ctr"/>
          <a:lstStyle/>
          <a:p>
            <a:pPr indent="-228600">
              <a:lnSpc>
                <a:spcPct val="90000"/>
              </a:lnSpc>
              <a:spcAft>
                <a:spcPts val="600"/>
              </a:spcAft>
              <a:buFont typeface="Arial" panose="020B0604020202020204" pitchFamily="34" charset="0"/>
              <a:buChar char="•"/>
            </a:pPr>
            <a:r>
              <a:rPr lang="en-US" sz="1800" b="1" dirty="0">
                <a:solidFill>
                  <a:schemeClr val="tx1"/>
                </a:solidFill>
              </a:rPr>
              <a:t>You will receive email notifications with embedded HTML  table</a:t>
            </a:r>
            <a:endParaRPr lang="en-US" sz="1800" dirty="0">
              <a:solidFill>
                <a:schemeClr val="tx1"/>
              </a:solidFill>
            </a:endParaRPr>
          </a:p>
          <a:p>
            <a:pPr marL="285750" indent="-285750" defTabSz="622300">
              <a:spcBef>
                <a:spcPct val="0"/>
              </a:spcBef>
              <a:spcAft>
                <a:spcPct val="35000"/>
              </a:spcAft>
              <a:buFont typeface="Arial" panose="020B0604020202020204" pitchFamily="34" charset="0"/>
              <a:buChar char="•"/>
              <a:defRPr b="1"/>
            </a:pPr>
            <a:r>
              <a:rPr lang="en-US" sz="1800" kern="1200" dirty="0"/>
              <a:t>Only one email address is allowed per supplier code</a:t>
            </a:r>
          </a:p>
          <a:p>
            <a:pPr marL="285750" indent="-285750" defTabSz="622300">
              <a:spcBef>
                <a:spcPct val="0"/>
              </a:spcBef>
              <a:spcAft>
                <a:spcPct val="35000"/>
              </a:spcAft>
              <a:buFont typeface="Arial" panose="020B0604020202020204" pitchFamily="34" charset="0"/>
              <a:buChar char="•"/>
              <a:defRPr b="1"/>
            </a:pPr>
            <a:r>
              <a:rPr lang="en-US" sz="1800" u="sng" kern="1200" dirty="0"/>
              <a:t>The notification option is </a:t>
            </a:r>
            <a:r>
              <a:rPr lang="en-US" sz="1800" i="1" kern="1200" dirty="0"/>
              <a:t>pending from supplier configuration in e2open – and needs to be agreed before we onboard a Supplier in e2open.</a:t>
            </a:r>
          </a:p>
          <a:p>
            <a:pPr marL="285750" indent="-285750" defTabSz="622300">
              <a:spcBef>
                <a:spcPct val="0"/>
              </a:spcBef>
              <a:spcAft>
                <a:spcPct val="35000"/>
              </a:spcAft>
              <a:buFont typeface="Arial" panose="020B0604020202020204" pitchFamily="34" charset="0"/>
              <a:buChar char="•"/>
              <a:defRPr b="1"/>
            </a:pPr>
            <a:r>
              <a:rPr lang="en-US" sz="1800" dirty="0">
                <a:solidFill>
                  <a:schemeClr val="tx1"/>
                </a:solidFill>
              </a:rPr>
              <a:t>Email link is time-sensitive and valid for 72 hours!</a:t>
            </a:r>
          </a:p>
          <a:p>
            <a:pPr marL="285750" indent="-285750" defTabSz="622300">
              <a:spcBef>
                <a:spcPct val="0"/>
              </a:spcBef>
              <a:spcAft>
                <a:spcPct val="35000"/>
              </a:spcAft>
              <a:buFont typeface="Arial" panose="020B0604020202020204" pitchFamily="34" charset="0"/>
              <a:buChar char="•"/>
              <a:defRPr b="1"/>
            </a:pPr>
            <a:endParaRPr lang="en-US" sz="1800" kern="1200" dirty="0"/>
          </a:p>
        </p:txBody>
      </p:sp>
      <p:graphicFrame>
        <p:nvGraphicFramePr>
          <p:cNvPr id="4" name="Diagram 3">
            <a:extLst>
              <a:ext uri="{FF2B5EF4-FFF2-40B4-BE49-F238E27FC236}">
                <a16:creationId xmlns:a16="http://schemas.microsoft.com/office/drawing/2014/main" id="{E5D6B330-0919-EDAE-1C78-3FC11E1793A8}"/>
              </a:ext>
            </a:extLst>
          </p:cNvPr>
          <p:cNvGraphicFramePr/>
          <p:nvPr>
            <p:extLst>
              <p:ext uri="{D42A27DB-BD31-4B8C-83A1-F6EECF244321}">
                <p14:modId xmlns:p14="http://schemas.microsoft.com/office/powerpoint/2010/main" val="4274631243"/>
              </p:ext>
            </p:extLst>
          </p:nvPr>
        </p:nvGraphicFramePr>
        <p:xfrm>
          <a:off x="112675" y="3333947"/>
          <a:ext cx="8612601" cy="352405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a:extLst>
              <a:ext uri="{FF2B5EF4-FFF2-40B4-BE49-F238E27FC236}">
                <a16:creationId xmlns:a16="http://schemas.microsoft.com/office/drawing/2014/main" id="{30DCF1F0-A733-84A4-488F-3C961E45AD38}"/>
              </a:ext>
            </a:extLst>
          </p:cNvPr>
          <p:cNvSpPr txBox="1"/>
          <p:nvPr/>
        </p:nvSpPr>
        <p:spPr>
          <a:xfrm>
            <a:off x="210512" y="3394364"/>
            <a:ext cx="6100618" cy="369332"/>
          </a:xfrm>
          <a:prstGeom prst="rect">
            <a:avLst/>
          </a:prstGeom>
          <a:noFill/>
        </p:spPr>
        <p:txBody>
          <a:bodyPr wrap="square">
            <a:spAutoFit/>
          </a:bodyPr>
          <a:lstStyle/>
          <a:p>
            <a:pPr lvl="0">
              <a:lnSpc>
                <a:spcPct val="100000"/>
              </a:lnSpc>
            </a:pPr>
            <a:r>
              <a:rPr lang="en-US" dirty="0"/>
              <a:t>Receive </a:t>
            </a:r>
            <a:r>
              <a:rPr lang="en-US" u="sng" dirty="0"/>
              <a:t>email with </a:t>
            </a:r>
            <a:r>
              <a:rPr lang="hu-HU" u="sng" dirty="0"/>
              <a:t>UI link:</a:t>
            </a:r>
            <a:endParaRPr lang="en-US" dirty="0"/>
          </a:p>
        </p:txBody>
      </p:sp>
      <p:cxnSp>
        <p:nvCxnSpPr>
          <p:cNvPr id="6" name="Straight Arrow Connector 5">
            <a:extLst>
              <a:ext uri="{FF2B5EF4-FFF2-40B4-BE49-F238E27FC236}">
                <a16:creationId xmlns:a16="http://schemas.microsoft.com/office/drawing/2014/main" id="{04FE9735-B3C7-29A8-A15B-DFB2721DD0AB}"/>
              </a:ext>
            </a:extLst>
          </p:cNvPr>
          <p:cNvCxnSpPr/>
          <p:nvPr/>
        </p:nvCxnSpPr>
        <p:spPr>
          <a:xfrm>
            <a:off x="2613890" y="6003637"/>
            <a:ext cx="47105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4C176E0A-5BEE-4813-1F60-3AB5290DD5E9}"/>
              </a:ext>
            </a:extLst>
          </p:cNvPr>
          <p:cNvCxnSpPr/>
          <p:nvPr/>
        </p:nvCxnSpPr>
        <p:spPr>
          <a:xfrm>
            <a:off x="5840075" y="6012874"/>
            <a:ext cx="47105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82B2956D-DC1F-EC0B-3DE2-8913C66DFB51}"/>
              </a:ext>
            </a:extLst>
          </p:cNvPr>
          <p:cNvPicPr>
            <a:picLocks noChangeAspect="1"/>
          </p:cNvPicPr>
          <p:nvPr/>
        </p:nvPicPr>
        <p:blipFill>
          <a:blip r:embed="rId7"/>
          <a:stretch>
            <a:fillRect/>
          </a:stretch>
        </p:blipFill>
        <p:spPr>
          <a:xfrm>
            <a:off x="9737422" y="1057054"/>
            <a:ext cx="2010078" cy="2010078"/>
          </a:xfrm>
          <a:prstGeom prst="rect">
            <a:avLst/>
          </a:prstGeom>
        </p:spPr>
      </p:pic>
      <p:pic>
        <p:nvPicPr>
          <p:cNvPr id="7" name="Picture 44">
            <a:extLst>
              <a:ext uri="{FF2B5EF4-FFF2-40B4-BE49-F238E27FC236}">
                <a16:creationId xmlns:a16="http://schemas.microsoft.com/office/drawing/2014/main" id="{CC8EA93F-6279-7323-8FA6-948024EE2076}"/>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026833" y="4020827"/>
            <a:ext cx="1431256" cy="14489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453878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6858EBD-4577-15B3-2535-6514174B3017}"/>
              </a:ext>
            </a:extLst>
          </p:cNvPr>
          <p:cNvSpPr>
            <a:spLocks noGrp="1"/>
          </p:cNvSpPr>
          <p:nvPr>
            <p:ph type="title"/>
          </p:nvPr>
        </p:nvSpPr>
        <p:spPr>
          <a:xfrm>
            <a:off x="131473" y="76495"/>
            <a:ext cx="11010900" cy="986828"/>
          </a:xfrm>
        </p:spPr>
        <p:txBody>
          <a:bodyPr/>
          <a:lstStyle/>
          <a:p>
            <a:r>
              <a:rPr lang="hu-HU" dirty="0"/>
              <a:t>SUPPLIER RESPONSE </a:t>
            </a:r>
            <a:r>
              <a:rPr lang="en-US" dirty="0">
                <a:solidFill>
                  <a:srgbClr val="002060"/>
                </a:solidFill>
              </a:rPr>
              <a:t>|</a:t>
            </a:r>
            <a:r>
              <a:rPr lang="hu-HU" dirty="0">
                <a:solidFill>
                  <a:srgbClr val="002060"/>
                </a:solidFill>
              </a:rPr>
              <a:t> EMAIL TEXT </a:t>
            </a:r>
            <a:r>
              <a:rPr lang="en-US" dirty="0">
                <a:solidFill>
                  <a:srgbClr val="002060"/>
                </a:solidFill>
              </a:rPr>
              <a:t>|</a:t>
            </a:r>
            <a:r>
              <a:rPr lang="hu-HU" dirty="0">
                <a:solidFill>
                  <a:srgbClr val="002060"/>
                </a:solidFill>
              </a:rPr>
              <a:t> RESPONSE </a:t>
            </a:r>
            <a:r>
              <a:rPr lang="hu-HU" dirty="0"/>
              <a:t>OPTIONS</a:t>
            </a:r>
            <a:endParaRPr lang="en-US" dirty="0"/>
          </a:p>
        </p:txBody>
      </p:sp>
      <p:sp>
        <p:nvSpPr>
          <p:cNvPr id="6" name="Arrow: Pentagon 5">
            <a:extLst>
              <a:ext uri="{FF2B5EF4-FFF2-40B4-BE49-F238E27FC236}">
                <a16:creationId xmlns:a16="http://schemas.microsoft.com/office/drawing/2014/main" id="{DD98F991-7ED5-6C02-CC33-71FF7BA8C949}"/>
              </a:ext>
            </a:extLst>
          </p:cNvPr>
          <p:cNvSpPr/>
          <p:nvPr/>
        </p:nvSpPr>
        <p:spPr>
          <a:xfrm>
            <a:off x="0" y="2519431"/>
            <a:ext cx="3011055" cy="5222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b="1" dirty="0"/>
              <a:t>Discrete Purchase Orders </a:t>
            </a:r>
            <a:endParaRPr lang="en-US" dirty="0"/>
          </a:p>
        </p:txBody>
      </p:sp>
      <p:sp>
        <p:nvSpPr>
          <p:cNvPr id="7" name="Arrow: Pentagon 6">
            <a:extLst>
              <a:ext uri="{FF2B5EF4-FFF2-40B4-BE49-F238E27FC236}">
                <a16:creationId xmlns:a16="http://schemas.microsoft.com/office/drawing/2014/main" id="{C761A66F-297F-3C9D-A29F-599C4333B42C}"/>
              </a:ext>
            </a:extLst>
          </p:cNvPr>
          <p:cNvSpPr/>
          <p:nvPr/>
        </p:nvSpPr>
        <p:spPr>
          <a:xfrm>
            <a:off x="0" y="4118142"/>
            <a:ext cx="3175647" cy="520420"/>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sz="1800" b="1" dirty="0"/>
              <a:t>PO Cancellation </a:t>
            </a:r>
          </a:p>
          <a:p>
            <a:pPr algn="ctr"/>
            <a:r>
              <a:rPr lang="hu-HU" sz="1800" b="1" dirty="0"/>
              <a:t>Request</a:t>
            </a:r>
            <a:endParaRPr lang="en-US" dirty="0"/>
          </a:p>
        </p:txBody>
      </p:sp>
      <p:sp>
        <p:nvSpPr>
          <p:cNvPr id="9" name="TextBox 8">
            <a:extLst>
              <a:ext uri="{FF2B5EF4-FFF2-40B4-BE49-F238E27FC236}">
                <a16:creationId xmlns:a16="http://schemas.microsoft.com/office/drawing/2014/main" id="{C9E66E49-24AE-3785-E020-64A432BE6F83}"/>
              </a:ext>
            </a:extLst>
          </p:cNvPr>
          <p:cNvSpPr txBox="1"/>
          <p:nvPr/>
        </p:nvSpPr>
        <p:spPr>
          <a:xfrm>
            <a:off x="4279392" y="2417295"/>
            <a:ext cx="3865245" cy="646331"/>
          </a:xfrm>
          <a:prstGeom prst="rect">
            <a:avLst/>
          </a:prstGeom>
          <a:noFill/>
        </p:spPr>
        <p:txBody>
          <a:bodyPr wrap="square" rtlCol="0">
            <a:spAutoFit/>
          </a:bodyPr>
          <a:lstStyle/>
          <a:p>
            <a:pPr marL="285750" indent="-285750">
              <a:buFont typeface="Wingdings" panose="05000000000000000000" pitchFamily="2" charset="2"/>
              <a:buChar char="Ø"/>
            </a:pPr>
            <a:r>
              <a:rPr lang="hu-HU" dirty="0"/>
              <a:t>ACKNOWLEDGE</a:t>
            </a:r>
          </a:p>
          <a:p>
            <a:pPr marL="285750" indent="-285750">
              <a:buFont typeface="Wingdings" panose="05000000000000000000" pitchFamily="2" charset="2"/>
              <a:buChar char="Ø"/>
            </a:pPr>
            <a:r>
              <a:rPr lang="hu-HU" dirty="0"/>
              <a:t>NO COMMIT</a:t>
            </a:r>
            <a:endParaRPr lang="en-US" dirty="0"/>
          </a:p>
        </p:txBody>
      </p:sp>
      <p:sp>
        <p:nvSpPr>
          <p:cNvPr id="10" name="TextBox 9">
            <a:extLst>
              <a:ext uri="{FF2B5EF4-FFF2-40B4-BE49-F238E27FC236}">
                <a16:creationId xmlns:a16="http://schemas.microsoft.com/office/drawing/2014/main" id="{B7E277EF-CFCB-C130-7691-28EDF4D2D9A3}"/>
              </a:ext>
            </a:extLst>
          </p:cNvPr>
          <p:cNvSpPr txBox="1"/>
          <p:nvPr/>
        </p:nvSpPr>
        <p:spPr>
          <a:xfrm>
            <a:off x="4279392" y="3992231"/>
            <a:ext cx="6411917" cy="646331"/>
          </a:xfrm>
          <a:prstGeom prst="rect">
            <a:avLst/>
          </a:prstGeom>
          <a:noFill/>
        </p:spPr>
        <p:txBody>
          <a:bodyPr wrap="square" rtlCol="0">
            <a:spAutoFit/>
          </a:bodyPr>
          <a:lstStyle/>
          <a:p>
            <a:pPr marL="285750" indent="-285750">
              <a:buFont typeface="Wingdings" panose="05000000000000000000" pitchFamily="2" charset="2"/>
              <a:buChar char="Ø"/>
            </a:pPr>
            <a:r>
              <a:rPr lang="hu-HU" dirty="0"/>
              <a:t>ACEPT</a:t>
            </a:r>
          </a:p>
          <a:p>
            <a:pPr marL="285750" indent="-285750">
              <a:buFont typeface="Wingdings" panose="05000000000000000000" pitchFamily="2" charset="2"/>
              <a:buChar char="Ø"/>
            </a:pPr>
            <a:r>
              <a:rPr lang="hu-HU" dirty="0"/>
              <a:t>NO COMMIT</a:t>
            </a:r>
            <a:endParaRPr lang="en-US" dirty="0"/>
          </a:p>
        </p:txBody>
      </p:sp>
      <p:cxnSp>
        <p:nvCxnSpPr>
          <p:cNvPr id="13" name="Straight Connector 12">
            <a:extLst>
              <a:ext uri="{FF2B5EF4-FFF2-40B4-BE49-F238E27FC236}">
                <a16:creationId xmlns:a16="http://schemas.microsoft.com/office/drawing/2014/main" id="{91E8B2DE-ECE5-61D0-30A4-BCB87A1173D4}"/>
              </a:ext>
            </a:extLst>
          </p:cNvPr>
          <p:cNvCxnSpPr>
            <a:cxnSpLocks/>
          </p:cNvCxnSpPr>
          <p:nvPr/>
        </p:nvCxnSpPr>
        <p:spPr>
          <a:xfrm>
            <a:off x="0" y="3794374"/>
            <a:ext cx="11194707" cy="0"/>
          </a:xfrm>
          <a:prstGeom prst="line">
            <a:avLst/>
          </a:prstGeom>
        </p:spPr>
        <p:style>
          <a:lnRef idx="3">
            <a:schemeClr val="accent5"/>
          </a:lnRef>
          <a:fillRef idx="0">
            <a:schemeClr val="accent5"/>
          </a:fillRef>
          <a:effectRef idx="2">
            <a:schemeClr val="accent5"/>
          </a:effectRef>
          <a:fontRef idx="minor">
            <a:schemeClr val="tx1"/>
          </a:fontRef>
        </p:style>
      </p:cxnSp>
      <p:cxnSp>
        <p:nvCxnSpPr>
          <p:cNvPr id="14" name="Straight Connector 13">
            <a:extLst>
              <a:ext uri="{FF2B5EF4-FFF2-40B4-BE49-F238E27FC236}">
                <a16:creationId xmlns:a16="http://schemas.microsoft.com/office/drawing/2014/main" id="{9AA6950C-EF8D-DCDB-617E-209B0D9B5A0E}"/>
              </a:ext>
            </a:extLst>
          </p:cNvPr>
          <p:cNvCxnSpPr>
            <a:cxnSpLocks/>
          </p:cNvCxnSpPr>
          <p:nvPr/>
        </p:nvCxnSpPr>
        <p:spPr>
          <a:xfrm>
            <a:off x="0" y="5068564"/>
            <a:ext cx="11194707" cy="0"/>
          </a:xfrm>
          <a:prstGeom prst="line">
            <a:avLst/>
          </a:prstGeom>
        </p:spPr>
        <p:style>
          <a:lnRef idx="3">
            <a:schemeClr val="accent5"/>
          </a:lnRef>
          <a:fillRef idx="0">
            <a:schemeClr val="accent5"/>
          </a:fillRef>
          <a:effectRef idx="2">
            <a:schemeClr val="accent5"/>
          </a:effectRef>
          <a:fontRef idx="minor">
            <a:schemeClr val="tx1"/>
          </a:fontRef>
        </p:style>
      </p:cxnSp>
      <p:pic>
        <p:nvPicPr>
          <p:cNvPr id="4102" name="Picture 6">
            <a:extLst>
              <a:ext uri="{FF2B5EF4-FFF2-40B4-BE49-F238E27FC236}">
                <a16:creationId xmlns:a16="http://schemas.microsoft.com/office/drawing/2014/main" id="{801DFAA3-C0C2-EDC6-7744-B2343C95177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56029" y="2306145"/>
            <a:ext cx="1204480" cy="1204480"/>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a:extLst>
              <a:ext uri="{FF2B5EF4-FFF2-40B4-BE49-F238E27FC236}">
                <a16:creationId xmlns:a16="http://schemas.microsoft.com/office/drawing/2014/main" id="{90BD2F5B-B7C9-B461-8889-3B51E946CF34}"/>
              </a:ext>
            </a:extLst>
          </p:cNvPr>
          <p:cNvPicPr>
            <a:picLocks noChangeAspect="1"/>
          </p:cNvPicPr>
          <p:nvPr/>
        </p:nvPicPr>
        <p:blipFill>
          <a:blip r:embed="rId3"/>
          <a:stretch>
            <a:fillRect/>
          </a:stretch>
        </p:blipFill>
        <p:spPr>
          <a:xfrm>
            <a:off x="11277600" y="0"/>
            <a:ext cx="914400" cy="914400"/>
          </a:xfrm>
          <a:prstGeom prst="rect">
            <a:avLst/>
          </a:prstGeom>
        </p:spPr>
      </p:pic>
    </p:spTree>
    <p:extLst>
      <p:ext uri="{BB962C8B-B14F-4D97-AF65-F5344CB8AC3E}">
        <p14:creationId xmlns:p14="http://schemas.microsoft.com/office/powerpoint/2010/main" val="40439011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7717FD3-4570-E1F0-ED2F-C60FEE6EC477}"/>
              </a:ext>
            </a:extLst>
          </p:cNvPr>
          <p:cNvSpPr>
            <a:spLocks noGrp="1"/>
          </p:cNvSpPr>
          <p:nvPr>
            <p:ph type="title"/>
          </p:nvPr>
        </p:nvSpPr>
        <p:spPr>
          <a:xfrm>
            <a:off x="444500" y="103359"/>
            <a:ext cx="11010900" cy="543187"/>
          </a:xfrm>
        </p:spPr>
        <p:txBody>
          <a:bodyPr>
            <a:normAutofit fontScale="90000"/>
          </a:bodyPr>
          <a:lstStyle/>
          <a:p>
            <a:r>
              <a:rPr lang="hu-HU" dirty="0"/>
              <a:t>PO STATE TRANSITIONS IN e2open</a:t>
            </a:r>
            <a:endParaRPr lang="en-US" dirty="0"/>
          </a:p>
        </p:txBody>
      </p:sp>
      <p:sp>
        <p:nvSpPr>
          <p:cNvPr id="5" name="Rectangle: Diagonal Corners Rounded 4">
            <a:extLst>
              <a:ext uri="{FF2B5EF4-FFF2-40B4-BE49-F238E27FC236}">
                <a16:creationId xmlns:a16="http://schemas.microsoft.com/office/drawing/2014/main" id="{3695E446-04AD-2B44-E948-BA33475CF6E2}"/>
              </a:ext>
            </a:extLst>
          </p:cNvPr>
          <p:cNvSpPr/>
          <p:nvPr/>
        </p:nvSpPr>
        <p:spPr>
          <a:xfrm>
            <a:off x="221671" y="1026995"/>
            <a:ext cx="3285269" cy="5282589"/>
          </a:xfrm>
          <a:prstGeom prst="round2DiagRect">
            <a:avLst/>
          </a:prstGeom>
        </p:spPr>
        <p:style>
          <a:lnRef idx="2">
            <a:schemeClr val="accent5"/>
          </a:lnRef>
          <a:fillRef idx="1">
            <a:schemeClr val="lt1"/>
          </a:fillRef>
          <a:effectRef idx="0">
            <a:schemeClr val="accent5"/>
          </a:effectRef>
          <a:fontRef idx="minor">
            <a:schemeClr val="dk1"/>
          </a:fontRef>
        </p:style>
        <p:txBody>
          <a:bodyPr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dirty="0">
                <a:ln>
                  <a:noFill/>
                </a:ln>
                <a:solidFill>
                  <a:srgbClr val="60605B"/>
                </a:solidFill>
                <a:effectLst/>
                <a:uLnTx/>
                <a:uFillTx/>
                <a:ea typeface="+mn-ea"/>
                <a:cs typeface="+mn-cs"/>
              </a:rPr>
              <a:t>Every PO change trigger PO line and PO Schedule line state change in e2open</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kern="1200" cap="none" spc="0" normalizeH="0" baseline="0" dirty="0">
              <a:ln>
                <a:noFill/>
              </a:ln>
              <a:solidFill>
                <a:srgbClr val="60605B"/>
              </a:solidFill>
              <a:effectLst/>
              <a:uLnTx/>
              <a:uFillTx/>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en-US" sz="1200" b="0" i="0" u="none" strike="noStrike" kern="1200" cap="none" spc="0" normalizeH="0" baseline="0" dirty="0">
                <a:ln>
                  <a:noFill/>
                </a:ln>
                <a:solidFill>
                  <a:srgbClr val="60605B"/>
                </a:solidFill>
                <a:effectLst/>
                <a:uLnTx/>
                <a:uFillTx/>
                <a:ea typeface="+mn-ea"/>
                <a:cs typeface="+mn-cs"/>
              </a:rPr>
              <a:t>NEW state &gt; every new PO , not committed before</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en-US" sz="1200" b="0" i="0" u="none" strike="noStrike" kern="1200" cap="none" spc="0" normalizeH="0" baseline="0" dirty="0">
                <a:ln>
                  <a:noFill/>
                </a:ln>
                <a:solidFill>
                  <a:srgbClr val="60605B"/>
                </a:solidFill>
                <a:effectLst/>
                <a:uLnTx/>
                <a:uFillTx/>
                <a:ea typeface="+mn-ea"/>
                <a:cs typeface="+mn-cs"/>
              </a:rPr>
              <a:t>OPEN state &gt; every PO where we have PO qty, delivery date or price change </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en-US" sz="1200" b="0" i="0" u="none" strike="noStrike" kern="1200" cap="none" spc="0" normalizeH="0" baseline="0" dirty="0">
                <a:ln>
                  <a:noFill/>
                </a:ln>
                <a:solidFill>
                  <a:srgbClr val="60605B"/>
                </a:solidFill>
                <a:effectLst/>
                <a:uLnTx/>
                <a:uFillTx/>
                <a:ea typeface="+mn-ea"/>
                <a:cs typeface="+mn-cs"/>
              </a:rPr>
              <a:t>ACCEPTED &gt; every PO what Supplier confirmed back and meet fully with Jabil requested date and qty</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en-US" sz="1200" b="0" i="0" u="none" strike="noStrike" kern="1200" cap="none" spc="0" normalizeH="0" baseline="0" dirty="0">
                <a:ln>
                  <a:noFill/>
                </a:ln>
                <a:solidFill>
                  <a:srgbClr val="60605B"/>
                </a:solidFill>
                <a:effectLst/>
                <a:uLnTx/>
                <a:uFillTx/>
                <a:ea typeface="+mn-ea"/>
                <a:cs typeface="+mn-cs"/>
              </a:rPr>
              <a:t>ACCEPTED w/CHANGES &gt; every PO what Supplier confirmed back BUT not meet fully with Jabil requested date and qty</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en-US" sz="1200" b="0" i="0" u="none" strike="noStrike" kern="1200" cap="none" spc="0" normalizeH="0" baseline="0" dirty="0">
                <a:ln>
                  <a:noFill/>
                </a:ln>
                <a:solidFill>
                  <a:srgbClr val="60605B"/>
                </a:solidFill>
                <a:effectLst/>
                <a:uLnTx/>
                <a:uFillTx/>
                <a:ea typeface="+mn-ea"/>
                <a:cs typeface="+mn-cs"/>
              </a:rPr>
              <a:t>CLOSED &gt; every PO where we have </a:t>
            </a:r>
            <a:r>
              <a:rPr kumimoji="0" lang="hu-HU" sz="1200" b="0" i="0" u="none" strike="noStrike" kern="1200" cap="none" spc="0" normalizeH="0" baseline="0" dirty="0">
                <a:ln>
                  <a:noFill/>
                </a:ln>
                <a:solidFill>
                  <a:srgbClr val="60605B"/>
                </a:solidFill>
                <a:effectLst/>
                <a:uLnTx/>
                <a:uFillTx/>
                <a:ea typeface="+mn-ea"/>
                <a:cs typeface="+mn-cs"/>
              </a:rPr>
              <a:t>n</a:t>
            </a:r>
            <a:r>
              <a:rPr kumimoji="0" lang="en-US" sz="1200" b="0" i="0" u="none" strike="noStrike" kern="1200" cap="none" spc="0" normalizeH="0" baseline="0" dirty="0">
                <a:ln>
                  <a:noFill/>
                </a:ln>
                <a:solidFill>
                  <a:srgbClr val="60605B"/>
                </a:solidFill>
                <a:effectLst/>
                <a:uLnTx/>
                <a:uFillTx/>
                <a:ea typeface="+mn-ea"/>
                <a:cs typeface="+mn-cs"/>
              </a:rPr>
              <a:t>o more open qty in SAP or buyer put delivery completed indicator flag</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en-US" sz="1200" b="0" i="0" u="none" strike="noStrike" kern="1200" cap="none" spc="0" normalizeH="0" baseline="0" dirty="0">
                <a:ln>
                  <a:noFill/>
                </a:ln>
                <a:solidFill>
                  <a:srgbClr val="60605B"/>
                </a:solidFill>
                <a:effectLst/>
                <a:uLnTx/>
                <a:uFillTx/>
                <a:ea typeface="+mn-ea"/>
                <a:cs typeface="+mn-cs"/>
              </a:rPr>
              <a:t>CANCELLED &gt; every PO what Buyer cancel from SAP</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endParaRPr kumimoji="0" lang="en-US" sz="1200" b="0" i="0" u="none" strike="noStrike" kern="1200" cap="none" spc="0" normalizeH="0" baseline="0" dirty="0">
              <a:ln>
                <a:noFill/>
              </a:ln>
              <a:solidFill>
                <a:srgbClr val="60605B"/>
              </a:solidFill>
              <a:effectLst/>
              <a:uLnTx/>
              <a:uFillTx/>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dirty="0">
                <a:ln>
                  <a:noFill/>
                </a:ln>
                <a:solidFill>
                  <a:srgbClr val="60605B"/>
                </a:solidFill>
                <a:effectLst/>
                <a:uLnTx/>
                <a:uFillTx/>
                <a:ea typeface="+mn-ea"/>
                <a:cs typeface="+mn-cs"/>
              </a:rPr>
              <a:t>Please check change MATRIX here!</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endParaRPr kumimoji="0" lang="en-US" sz="1200" b="0" i="0" u="none" strike="noStrike" kern="1200" cap="none" spc="0" normalizeH="0" baseline="0" dirty="0">
              <a:ln>
                <a:noFill/>
              </a:ln>
              <a:solidFill>
                <a:srgbClr val="60605B"/>
              </a:solidFill>
              <a:effectLst/>
              <a:uLnTx/>
              <a:uFillTx/>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endParaRPr kumimoji="0" lang="en-US" sz="1200" b="0" i="0" u="none" strike="noStrike" kern="1200" cap="none" spc="0" normalizeH="0" baseline="0" dirty="0">
              <a:ln>
                <a:noFill/>
              </a:ln>
              <a:solidFill>
                <a:srgbClr val="60605B"/>
              </a:solidFill>
              <a:effectLst/>
              <a:uLnTx/>
              <a:uFillTx/>
              <a:ea typeface="+mn-ea"/>
              <a:cs typeface="+mn-cs"/>
            </a:endParaRPr>
          </a:p>
        </p:txBody>
      </p:sp>
      <p:graphicFrame>
        <p:nvGraphicFramePr>
          <p:cNvPr id="6" name="Table 6">
            <a:extLst>
              <a:ext uri="{FF2B5EF4-FFF2-40B4-BE49-F238E27FC236}">
                <a16:creationId xmlns:a16="http://schemas.microsoft.com/office/drawing/2014/main" id="{082FFFB0-10E7-E7DF-625E-872D0D7AE38D}"/>
              </a:ext>
            </a:extLst>
          </p:cNvPr>
          <p:cNvGraphicFramePr>
            <a:graphicFrameLocks noGrp="1"/>
          </p:cNvGraphicFramePr>
          <p:nvPr>
            <p:extLst>
              <p:ext uri="{D42A27DB-BD31-4B8C-83A1-F6EECF244321}">
                <p14:modId xmlns:p14="http://schemas.microsoft.com/office/powerpoint/2010/main" val="2791025997"/>
              </p:ext>
            </p:extLst>
          </p:nvPr>
        </p:nvGraphicFramePr>
        <p:xfrm>
          <a:off x="3831326" y="1017759"/>
          <a:ext cx="8212894" cy="5488244"/>
        </p:xfrm>
        <a:graphic>
          <a:graphicData uri="http://schemas.openxmlformats.org/drawingml/2006/table">
            <a:tbl>
              <a:tblPr bandRow="1">
                <a:tableStyleId>{5C22544A-7EE6-4342-B048-85BDC9FD1C3A}</a:tableStyleId>
              </a:tblPr>
              <a:tblGrid>
                <a:gridCol w="1160103">
                  <a:extLst>
                    <a:ext uri="{9D8B030D-6E8A-4147-A177-3AD203B41FA5}">
                      <a16:colId xmlns:a16="http://schemas.microsoft.com/office/drawing/2014/main" val="287385098"/>
                    </a:ext>
                  </a:extLst>
                </a:gridCol>
                <a:gridCol w="782297">
                  <a:extLst>
                    <a:ext uri="{9D8B030D-6E8A-4147-A177-3AD203B41FA5}">
                      <a16:colId xmlns:a16="http://schemas.microsoft.com/office/drawing/2014/main" val="416538618"/>
                    </a:ext>
                  </a:extLst>
                </a:gridCol>
                <a:gridCol w="1391493">
                  <a:extLst>
                    <a:ext uri="{9D8B030D-6E8A-4147-A177-3AD203B41FA5}">
                      <a16:colId xmlns:a16="http://schemas.microsoft.com/office/drawing/2014/main" val="230437338"/>
                    </a:ext>
                  </a:extLst>
                </a:gridCol>
                <a:gridCol w="990490">
                  <a:extLst>
                    <a:ext uri="{9D8B030D-6E8A-4147-A177-3AD203B41FA5}">
                      <a16:colId xmlns:a16="http://schemas.microsoft.com/office/drawing/2014/main" val="3233636676"/>
                    </a:ext>
                  </a:extLst>
                </a:gridCol>
                <a:gridCol w="1083685">
                  <a:extLst>
                    <a:ext uri="{9D8B030D-6E8A-4147-A177-3AD203B41FA5}">
                      <a16:colId xmlns:a16="http://schemas.microsoft.com/office/drawing/2014/main" val="4267009892"/>
                    </a:ext>
                  </a:extLst>
                </a:gridCol>
                <a:gridCol w="983180">
                  <a:extLst>
                    <a:ext uri="{9D8B030D-6E8A-4147-A177-3AD203B41FA5}">
                      <a16:colId xmlns:a16="http://schemas.microsoft.com/office/drawing/2014/main" val="2924423378"/>
                    </a:ext>
                  </a:extLst>
                </a:gridCol>
                <a:gridCol w="795034">
                  <a:extLst>
                    <a:ext uri="{9D8B030D-6E8A-4147-A177-3AD203B41FA5}">
                      <a16:colId xmlns:a16="http://schemas.microsoft.com/office/drawing/2014/main" val="683853944"/>
                    </a:ext>
                  </a:extLst>
                </a:gridCol>
                <a:gridCol w="1026612">
                  <a:extLst>
                    <a:ext uri="{9D8B030D-6E8A-4147-A177-3AD203B41FA5}">
                      <a16:colId xmlns:a16="http://schemas.microsoft.com/office/drawing/2014/main" val="473936603"/>
                    </a:ext>
                  </a:extLst>
                </a:gridCol>
              </a:tblGrid>
              <a:tr h="597181">
                <a:tc>
                  <a:txBody>
                    <a:bodyPr/>
                    <a:lstStyle/>
                    <a:p>
                      <a:pPr algn="ctr"/>
                      <a:r>
                        <a:rPr lang="hu-HU" sz="1000" b="1" dirty="0"/>
                        <a:t>START/END</a:t>
                      </a:r>
                      <a:endParaRPr lang="en-US" sz="1000" b="1" dirty="0"/>
                    </a:p>
                  </a:txBody>
                  <a:tcPr anchor="ctr">
                    <a:solidFill>
                      <a:schemeClr val="accent1"/>
                    </a:solidFill>
                  </a:tcPr>
                </a:tc>
                <a:tc>
                  <a:txBody>
                    <a:bodyPr/>
                    <a:lstStyle/>
                    <a:p>
                      <a:pPr algn="ctr"/>
                      <a:r>
                        <a:rPr lang="hu-HU" sz="1000" b="1" dirty="0"/>
                        <a:t>NEW</a:t>
                      </a:r>
                      <a:endParaRPr lang="en-US" sz="1000" b="1" dirty="0"/>
                    </a:p>
                  </a:txBody>
                  <a:tcPr anchor="ctr"/>
                </a:tc>
                <a:tc>
                  <a:txBody>
                    <a:bodyPr/>
                    <a:lstStyle/>
                    <a:p>
                      <a:pPr algn="ctr"/>
                      <a:r>
                        <a:rPr lang="hu-HU" sz="1000" b="1" dirty="0"/>
                        <a:t>OPEN</a:t>
                      </a:r>
                      <a:endParaRPr lang="en-US" sz="1000" b="1" dirty="0"/>
                    </a:p>
                  </a:txBody>
                  <a:tcPr anchor="ctr"/>
                </a:tc>
                <a:tc>
                  <a:txBody>
                    <a:bodyPr/>
                    <a:lstStyle/>
                    <a:p>
                      <a:pPr algn="ctr"/>
                      <a:r>
                        <a:rPr lang="hu-HU" sz="1000" b="1" dirty="0"/>
                        <a:t>ACCEPT</a:t>
                      </a:r>
                      <a:endParaRPr lang="en-US" sz="1000" b="1" dirty="0"/>
                    </a:p>
                  </a:txBody>
                  <a:tcPr anchor="ctr"/>
                </a:tc>
                <a:tc>
                  <a:txBody>
                    <a:bodyPr/>
                    <a:lstStyle/>
                    <a:p>
                      <a:pPr algn="ctr"/>
                      <a:r>
                        <a:rPr lang="hu-HU" sz="1000" b="1" dirty="0"/>
                        <a:t>ACCEPT W/CHANGES (AWC)</a:t>
                      </a:r>
                      <a:endParaRPr lang="en-US" sz="1000" b="1" dirty="0"/>
                    </a:p>
                  </a:txBody>
                  <a:tcPr anchor="ctr"/>
                </a:tc>
                <a:tc>
                  <a:txBody>
                    <a:bodyPr/>
                    <a:lstStyle/>
                    <a:p>
                      <a:pPr algn="ctr"/>
                      <a:r>
                        <a:rPr lang="hu-HU" sz="1000" b="1" dirty="0"/>
                        <a:t>NO COMMIT</a:t>
                      </a:r>
                      <a:endParaRPr lang="en-US" sz="1000" b="1" dirty="0"/>
                    </a:p>
                  </a:txBody>
                  <a:tcPr anchor="ctr"/>
                </a:tc>
                <a:tc>
                  <a:txBody>
                    <a:bodyPr/>
                    <a:lstStyle/>
                    <a:p>
                      <a:pPr algn="ctr"/>
                      <a:r>
                        <a:rPr lang="hu-HU" sz="1000" b="1" dirty="0"/>
                        <a:t>CLOSED</a:t>
                      </a:r>
                      <a:endParaRPr lang="en-US" sz="1000" b="1" dirty="0"/>
                    </a:p>
                  </a:txBody>
                  <a:tcPr anchor="ctr"/>
                </a:tc>
                <a:tc>
                  <a:txBody>
                    <a:bodyPr/>
                    <a:lstStyle/>
                    <a:p>
                      <a:pPr algn="ctr"/>
                      <a:r>
                        <a:rPr lang="hu-HU" sz="1000" b="1" dirty="0"/>
                        <a:t>CANCELLEED</a:t>
                      </a:r>
                      <a:endParaRPr lang="en-US" sz="1000" b="1" dirty="0"/>
                    </a:p>
                  </a:txBody>
                  <a:tcPr anchor="ctr"/>
                </a:tc>
                <a:extLst>
                  <a:ext uri="{0D108BD9-81ED-4DB2-BD59-A6C34878D82A}">
                    <a16:rowId xmlns:a16="http://schemas.microsoft.com/office/drawing/2014/main" val="1386161113"/>
                  </a:ext>
                </a:extLst>
              </a:tr>
              <a:tr h="468605">
                <a:tc>
                  <a:txBody>
                    <a:bodyPr/>
                    <a:lstStyle/>
                    <a:p>
                      <a:pPr algn="ctr"/>
                      <a:r>
                        <a:rPr lang="hu-HU" sz="1000" b="1" dirty="0"/>
                        <a:t>INITIAL SYSTEM</a:t>
                      </a:r>
                      <a:endParaRPr lang="en-US" sz="1000" b="1" dirty="0"/>
                    </a:p>
                  </a:txBody>
                  <a:tcPr anchor="ctr"/>
                </a:tc>
                <a:tc>
                  <a:txBody>
                    <a:bodyPr/>
                    <a:lstStyle/>
                    <a:p>
                      <a:pPr algn="l"/>
                      <a:r>
                        <a:rPr lang="hu-HU" sz="1000" dirty="0"/>
                        <a:t>Change (Jabil)</a:t>
                      </a:r>
                      <a:endParaRPr lang="en-US" sz="1000" dirty="0"/>
                    </a:p>
                  </a:txBody>
                  <a:tcPr anchor="ctr"/>
                </a:tc>
                <a:tc>
                  <a:txBody>
                    <a:bodyPr/>
                    <a:lstStyle/>
                    <a:p>
                      <a:pPr algn="l"/>
                      <a:endParaRPr lang="en-US" sz="1000" dirty="0"/>
                    </a:p>
                  </a:txBody>
                  <a:tcPr anchor="ctr"/>
                </a:tc>
                <a:tc>
                  <a:txBody>
                    <a:bodyPr/>
                    <a:lstStyle/>
                    <a:p>
                      <a:pPr algn="l"/>
                      <a:endParaRPr lang="en-US" sz="1000" dirty="0"/>
                    </a:p>
                  </a:txBody>
                  <a:tcPr anchor="ctr"/>
                </a:tc>
                <a:tc>
                  <a:txBody>
                    <a:bodyPr/>
                    <a:lstStyle/>
                    <a:p>
                      <a:pPr algn="l"/>
                      <a:endParaRPr lang="en-US" sz="1000" dirty="0"/>
                    </a:p>
                  </a:txBody>
                  <a:tcPr anchor="ctr"/>
                </a:tc>
                <a:tc>
                  <a:txBody>
                    <a:bodyPr/>
                    <a:lstStyle/>
                    <a:p>
                      <a:pPr algn="l"/>
                      <a:endParaRPr lang="en-US" sz="1000" dirty="0"/>
                    </a:p>
                  </a:txBody>
                  <a:tcPr anchor="ctr"/>
                </a:tc>
                <a:tc>
                  <a:txBody>
                    <a:bodyPr/>
                    <a:lstStyle/>
                    <a:p>
                      <a:pPr algn="l"/>
                      <a:endParaRPr lang="en-US" sz="1000" dirty="0"/>
                    </a:p>
                  </a:txBody>
                  <a:tcPr anchor="ctr"/>
                </a:tc>
                <a:tc>
                  <a:txBody>
                    <a:bodyPr/>
                    <a:lstStyle/>
                    <a:p>
                      <a:pPr algn="l"/>
                      <a:endParaRPr lang="en-US" sz="1000" dirty="0"/>
                    </a:p>
                  </a:txBody>
                  <a:tcPr anchor="ctr"/>
                </a:tc>
                <a:extLst>
                  <a:ext uri="{0D108BD9-81ED-4DB2-BD59-A6C34878D82A}">
                    <a16:rowId xmlns:a16="http://schemas.microsoft.com/office/drawing/2014/main" val="795071864"/>
                  </a:ext>
                </a:extLst>
              </a:tr>
              <a:tr h="664066">
                <a:tc>
                  <a:txBody>
                    <a:bodyPr/>
                    <a:lstStyle/>
                    <a:p>
                      <a:pPr algn="ctr"/>
                      <a:r>
                        <a:rPr lang="hu-HU" sz="1000" b="1" dirty="0"/>
                        <a:t>NEW</a:t>
                      </a:r>
                      <a:endParaRPr lang="en-US" sz="1000" b="1" dirty="0"/>
                    </a:p>
                  </a:txBody>
                  <a:tcPr anchor="ctr"/>
                </a:tc>
                <a:tc>
                  <a:txBody>
                    <a:bodyPr/>
                    <a:lstStyle/>
                    <a:p>
                      <a:pPr algn="l"/>
                      <a:endParaRPr lang="en-US" sz="1000" dirty="0"/>
                    </a:p>
                  </a:txBody>
                  <a:tcPr anchor="ctr"/>
                </a:tc>
                <a:tc>
                  <a:txBody>
                    <a:bodyPr/>
                    <a:lstStyle/>
                    <a:p>
                      <a:pPr marL="0" indent="0" algn="l">
                        <a:buFontTx/>
                        <a:buNone/>
                      </a:pPr>
                      <a:r>
                        <a:rPr lang="hu-HU" sz="1000" dirty="0"/>
                        <a:t>&gt;Change (Jabil)</a:t>
                      </a:r>
                    </a:p>
                    <a:p>
                      <a:pPr marL="0" indent="0" algn="l">
                        <a:buFontTx/>
                        <a:buNone/>
                      </a:pPr>
                      <a:endParaRPr lang="hu-HU" sz="1000" dirty="0"/>
                    </a:p>
                    <a:p>
                      <a:pPr marL="0" indent="0" algn="l">
                        <a:buFontTx/>
                        <a:buNone/>
                      </a:pPr>
                      <a:r>
                        <a:rPr lang="hu-HU" sz="1000" dirty="0"/>
                        <a:t>&gt;MRP buyer update</a:t>
                      </a:r>
                      <a:endParaRPr lang="en-US" sz="1000" dirty="0"/>
                    </a:p>
                  </a:txBody>
                  <a:tcPr anchor="ctr"/>
                </a:tc>
                <a:tc>
                  <a:txBody>
                    <a:bodyPr/>
                    <a:lstStyle/>
                    <a:p>
                      <a:pPr marL="0" indent="0" algn="l">
                        <a:buFontTx/>
                        <a:buNone/>
                      </a:pPr>
                      <a:r>
                        <a:rPr lang="hu-HU" sz="1000" dirty="0"/>
                        <a:t>Accept (Supplier)</a:t>
                      </a:r>
                      <a:endParaRPr lang="en-US" sz="1000" dirty="0"/>
                    </a:p>
                  </a:txBody>
                  <a:tcPr anchor="ctr"/>
                </a:tc>
                <a:tc>
                  <a:txBody>
                    <a:bodyPr/>
                    <a:lstStyle/>
                    <a:p>
                      <a:pPr marL="0" indent="0" algn="l">
                        <a:buFontTx/>
                        <a:buNone/>
                      </a:pPr>
                      <a:r>
                        <a:rPr lang="hu-HU" sz="1000" dirty="0"/>
                        <a:t>AWC (Supplier)</a:t>
                      </a:r>
                      <a:endParaRPr lang="en-US" sz="1000" dirty="0"/>
                    </a:p>
                  </a:txBody>
                  <a:tcPr anchor="ctr"/>
                </a:tc>
                <a:tc>
                  <a:txBody>
                    <a:bodyPr/>
                    <a:lstStyle/>
                    <a:p>
                      <a:pPr algn="l"/>
                      <a:r>
                        <a:rPr lang="hu-HU" sz="1000" dirty="0"/>
                        <a:t>No Commit (Suppl)</a:t>
                      </a:r>
                      <a:endParaRPr lang="en-US" sz="1000" dirty="0"/>
                    </a:p>
                  </a:txBody>
                  <a:tcPr anchor="ctr"/>
                </a:tc>
                <a:tc>
                  <a:txBody>
                    <a:bodyPr/>
                    <a:lstStyle/>
                    <a:p>
                      <a:pPr algn="l"/>
                      <a:r>
                        <a:rPr lang="hu-HU" sz="1000" dirty="0"/>
                        <a:t>Close (Jabil)</a:t>
                      </a:r>
                      <a:endParaRPr lang="en-US" sz="1000" dirty="0"/>
                    </a:p>
                  </a:txBody>
                  <a:tcPr anchor="ctr"/>
                </a:tc>
                <a:tc>
                  <a:txBody>
                    <a:bodyPr/>
                    <a:lstStyle/>
                    <a:p>
                      <a:pPr algn="l"/>
                      <a:r>
                        <a:rPr lang="hu-HU" sz="1000" dirty="0"/>
                        <a:t>Cancel (Jabil)</a:t>
                      </a:r>
                      <a:endParaRPr lang="en-US" sz="1000" dirty="0"/>
                    </a:p>
                  </a:txBody>
                  <a:tcPr anchor="ctr"/>
                </a:tc>
                <a:extLst>
                  <a:ext uri="{0D108BD9-81ED-4DB2-BD59-A6C34878D82A}">
                    <a16:rowId xmlns:a16="http://schemas.microsoft.com/office/drawing/2014/main" val="3264496953"/>
                  </a:ext>
                </a:extLst>
              </a:tr>
              <a:tr h="1144696">
                <a:tc>
                  <a:txBody>
                    <a:bodyPr/>
                    <a:lstStyle/>
                    <a:p>
                      <a:pPr algn="ctr"/>
                      <a:r>
                        <a:rPr lang="hu-HU" sz="1000" b="1" dirty="0"/>
                        <a:t>OPEN</a:t>
                      </a:r>
                      <a:endParaRPr lang="en-US" sz="1000" b="1" dirty="0"/>
                    </a:p>
                  </a:txBody>
                  <a:tcPr anchor="ctr"/>
                </a:tc>
                <a:tc>
                  <a:txBody>
                    <a:bodyPr/>
                    <a:lstStyle/>
                    <a:p>
                      <a:pPr algn="l"/>
                      <a:endParaRPr lang="en-US" sz="1000" dirty="0"/>
                    </a:p>
                  </a:txBody>
                  <a:tcPr anchor="ctr"/>
                </a:tc>
                <a:tc>
                  <a:txBody>
                    <a:bodyPr/>
                    <a:lstStyle/>
                    <a:p>
                      <a:pPr marL="0" indent="0" algn="l">
                        <a:buFontTx/>
                        <a:buNone/>
                      </a:pPr>
                      <a:r>
                        <a:rPr lang="hu-HU" sz="1000" dirty="0"/>
                        <a:t>Change (Jabil)</a:t>
                      </a:r>
                    </a:p>
                    <a:p>
                      <a:pPr marL="0" indent="0" algn="l">
                        <a:buFontTx/>
                        <a:buNone/>
                      </a:pPr>
                      <a:endParaRPr lang="hu-HU" sz="1000" dirty="0"/>
                    </a:p>
                    <a:p>
                      <a:pPr marL="0" indent="0" algn="l">
                        <a:buFontTx/>
                        <a:buNone/>
                      </a:pPr>
                      <a:r>
                        <a:rPr lang="hu-HU" sz="1000" dirty="0"/>
                        <a:t>&gt;MRP buyer update</a:t>
                      </a:r>
                    </a:p>
                    <a:p>
                      <a:pPr marL="0" indent="0" algn="l">
                        <a:buFontTx/>
                        <a:buNone/>
                      </a:pPr>
                      <a:endParaRPr lang="hu-HU" sz="1000" dirty="0"/>
                    </a:p>
                    <a:p>
                      <a:pPr marL="0" indent="0" algn="l">
                        <a:buFontTx/>
                        <a:buNone/>
                      </a:pPr>
                      <a:r>
                        <a:rPr lang="hu-HU" sz="1000" dirty="0"/>
                        <a:t>&gt;Cancel Response (Accept/No Commit – Suppl)</a:t>
                      </a:r>
                      <a:endParaRPr lang="en-US" sz="1000" dirty="0"/>
                    </a:p>
                  </a:txBody>
                  <a:tcPr anchor="ctr"/>
                </a:tc>
                <a:tc>
                  <a:txBody>
                    <a:bodyPr/>
                    <a:lstStyle/>
                    <a:p>
                      <a:pPr marL="0" indent="0" algn="l">
                        <a:buFontTx/>
                        <a:buNone/>
                      </a:pPr>
                      <a:r>
                        <a:rPr lang="hu-HU" sz="1000" dirty="0"/>
                        <a:t>Accept (Supplier)</a:t>
                      </a:r>
                      <a:endParaRPr lang="en-US" sz="1000" dirty="0"/>
                    </a:p>
                  </a:txBody>
                  <a:tcPr anchor="ctr"/>
                </a:tc>
                <a:tc>
                  <a:txBody>
                    <a:bodyPr/>
                    <a:lstStyle/>
                    <a:p>
                      <a:pPr marL="0" indent="0" algn="l">
                        <a:buFontTx/>
                        <a:buNone/>
                      </a:pPr>
                      <a:r>
                        <a:rPr lang="hu-HU" sz="1000" dirty="0"/>
                        <a:t>AWC (Supplier)</a:t>
                      </a:r>
                      <a:endParaRPr lang="en-US" sz="1000" dirty="0"/>
                    </a:p>
                  </a:txBody>
                  <a:tcPr anchor="ctr"/>
                </a:tc>
                <a:tc>
                  <a:txBody>
                    <a:bodyPr/>
                    <a:lstStyle/>
                    <a:p>
                      <a:pPr algn="l"/>
                      <a:r>
                        <a:rPr lang="hu-HU" sz="1000" dirty="0"/>
                        <a:t>No Commit (Suppl)</a:t>
                      </a:r>
                      <a:endParaRPr lang="en-US" sz="1000" dirty="0"/>
                    </a:p>
                  </a:txBody>
                  <a:tcPr anchor="ctr"/>
                </a:tc>
                <a:tc>
                  <a:txBody>
                    <a:bodyPr/>
                    <a:lstStyle/>
                    <a:p>
                      <a:pPr algn="l"/>
                      <a:r>
                        <a:rPr lang="hu-HU" sz="1000" dirty="0"/>
                        <a:t>Close (Jabil)</a:t>
                      </a:r>
                      <a:endParaRPr lang="en-US" sz="1000" dirty="0"/>
                    </a:p>
                  </a:txBody>
                  <a:tcPr anchor="ctr"/>
                </a:tc>
                <a:tc>
                  <a:txBody>
                    <a:bodyPr/>
                    <a:lstStyle/>
                    <a:p>
                      <a:pPr algn="l"/>
                      <a:r>
                        <a:rPr lang="hu-HU" sz="1000" dirty="0"/>
                        <a:t>Cancel (Jabil)</a:t>
                      </a:r>
                      <a:endParaRPr lang="en-US" sz="1000" dirty="0"/>
                    </a:p>
                  </a:txBody>
                  <a:tcPr anchor="ctr"/>
                </a:tc>
                <a:extLst>
                  <a:ext uri="{0D108BD9-81ED-4DB2-BD59-A6C34878D82A}">
                    <a16:rowId xmlns:a16="http://schemas.microsoft.com/office/drawing/2014/main" val="3228380016"/>
                  </a:ext>
                </a:extLst>
              </a:tr>
              <a:tr h="560676">
                <a:tc>
                  <a:txBody>
                    <a:bodyPr/>
                    <a:lstStyle/>
                    <a:p>
                      <a:pPr algn="ctr"/>
                      <a:r>
                        <a:rPr lang="hu-HU" sz="1000" b="1" dirty="0"/>
                        <a:t>NO COMMIT</a:t>
                      </a:r>
                      <a:endParaRPr lang="en-US" sz="1000" b="1" dirty="0"/>
                    </a:p>
                  </a:txBody>
                  <a:tcPr anchor="ctr"/>
                </a:tc>
                <a:tc>
                  <a:txBody>
                    <a:bodyPr/>
                    <a:lstStyle/>
                    <a:p>
                      <a:pPr algn="l"/>
                      <a:endParaRPr lang="en-US" sz="1000"/>
                    </a:p>
                  </a:txBody>
                  <a:tcPr anchor="ctr"/>
                </a:tc>
                <a:tc>
                  <a:txBody>
                    <a:bodyPr/>
                    <a:lstStyle/>
                    <a:p>
                      <a:pPr marL="0" indent="0" algn="l">
                        <a:buFontTx/>
                        <a:buNone/>
                      </a:pPr>
                      <a:r>
                        <a:rPr lang="hu-HU" sz="1000" dirty="0"/>
                        <a:t>&gt;Change (Jabil)</a:t>
                      </a:r>
                    </a:p>
                    <a:p>
                      <a:pPr marL="0" indent="0" algn="l">
                        <a:buFontTx/>
                        <a:buNone/>
                      </a:pPr>
                      <a:endParaRPr lang="hu-HU" sz="1000" dirty="0"/>
                    </a:p>
                    <a:p>
                      <a:pPr marL="0" indent="0" algn="l">
                        <a:buFontTx/>
                        <a:buNone/>
                      </a:pPr>
                      <a:r>
                        <a:rPr lang="hu-HU" sz="1000" dirty="0"/>
                        <a:t>&gt;MRP buyer update</a:t>
                      </a:r>
                      <a:endParaRPr lang="en-US" sz="1000" dirty="0"/>
                    </a:p>
                  </a:txBody>
                  <a:tcPr anchor="ctr"/>
                </a:tc>
                <a:tc>
                  <a:txBody>
                    <a:bodyPr/>
                    <a:lstStyle/>
                    <a:p>
                      <a:pPr marL="0" indent="0" algn="l">
                        <a:buFontTx/>
                        <a:buNone/>
                      </a:pPr>
                      <a:r>
                        <a:rPr lang="hu-HU" sz="1000" dirty="0"/>
                        <a:t>Accept (Supplier)</a:t>
                      </a:r>
                      <a:endParaRPr lang="en-US" sz="1000" dirty="0"/>
                    </a:p>
                  </a:txBody>
                  <a:tcPr anchor="ctr"/>
                </a:tc>
                <a:tc>
                  <a:txBody>
                    <a:bodyPr/>
                    <a:lstStyle/>
                    <a:p>
                      <a:pPr marL="0" indent="0" algn="l">
                        <a:buFontTx/>
                        <a:buNone/>
                      </a:pPr>
                      <a:r>
                        <a:rPr lang="hu-HU" sz="1000" dirty="0"/>
                        <a:t>AWC (Supplier)</a:t>
                      </a:r>
                      <a:endParaRPr lang="en-US" sz="1000" dirty="0"/>
                    </a:p>
                  </a:txBody>
                  <a:tcPr anchor="ctr"/>
                </a:tc>
                <a:tc>
                  <a:txBody>
                    <a:bodyPr/>
                    <a:lstStyle/>
                    <a:p>
                      <a:pPr algn="l"/>
                      <a:r>
                        <a:rPr lang="hu-HU" sz="1000" dirty="0"/>
                        <a:t>No Commit </a:t>
                      </a:r>
                      <a:r>
                        <a:rPr lang="hu-HU" sz="1000" i="1" dirty="0"/>
                        <a:t>(backend sync up only)</a:t>
                      </a:r>
                      <a:endParaRPr lang="en-US" sz="1000" i="1" dirty="0"/>
                    </a:p>
                  </a:txBody>
                  <a:tcPr anchor="ctr"/>
                </a:tc>
                <a:tc>
                  <a:txBody>
                    <a:bodyPr/>
                    <a:lstStyle/>
                    <a:p>
                      <a:pPr algn="l"/>
                      <a:r>
                        <a:rPr lang="hu-HU" sz="1000" dirty="0"/>
                        <a:t>Close (Jabil)</a:t>
                      </a:r>
                      <a:endParaRPr lang="en-US" sz="1000" dirty="0"/>
                    </a:p>
                  </a:txBody>
                  <a:tcPr anchor="ctr"/>
                </a:tc>
                <a:tc>
                  <a:txBody>
                    <a:bodyPr/>
                    <a:lstStyle/>
                    <a:p>
                      <a:pPr algn="l"/>
                      <a:r>
                        <a:rPr lang="hu-HU" sz="1000" dirty="0"/>
                        <a:t>Cancel (Jabil)</a:t>
                      </a:r>
                      <a:endParaRPr lang="en-US" sz="1000" dirty="0"/>
                    </a:p>
                  </a:txBody>
                  <a:tcPr anchor="ctr"/>
                </a:tc>
                <a:extLst>
                  <a:ext uri="{0D108BD9-81ED-4DB2-BD59-A6C34878D82A}">
                    <a16:rowId xmlns:a16="http://schemas.microsoft.com/office/drawing/2014/main" val="3965429635"/>
                  </a:ext>
                </a:extLst>
              </a:tr>
              <a:tr h="582930">
                <a:tc>
                  <a:txBody>
                    <a:bodyPr/>
                    <a:lstStyle/>
                    <a:p>
                      <a:pPr algn="ctr"/>
                      <a:r>
                        <a:rPr lang="hu-HU" sz="1000" b="1" dirty="0"/>
                        <a:t>ACCEPT</a:t>
                      </a:r>
                      <a:endParaRPr lang="en-US" sz="1000" b="1" dirty="0"/>
                    </a:p>
                  </a:txBody>
                  <a:tcPr anchor="ctr"/>
                </a:tc>
                <a:tc>
                  <a:txBody>
                    <a:bodyPr/>
                    <a:lstStyle/>
                    <a:p>
                      <a:pPr algn="l"/>
                      <a:endParaRPr lang="en-US" sz="1000" dirty="0"/>
                    </a:p>
                  </a:txBody>
                  <a:tcPr anchor="ctr"/>
                </a:tc>
                <a:tc>
                  <a:txBody>
                    <a:bodyPr/>
                    <a:lstStyle/>
                    <a:p>
                      <a:pPr marL="0" indent="0" algn="l">
                        <a:buFontTx/>
                        <a:buNone/>
                      </a:pPr>
                      <a:r>
                        <a:rPr lang="hu-HU" sz="1000" dirty="0"/>
                        <a:t>&gt;Change (Jabil)</a:t>
                      </a:r>
                    </a:p>
                    <a:p>
                      <a:pPr marL="0" indent="0" algn="l">
                        <a:buFontTx/>
                        <a:buNone/>
                      </a:pPr>
                      <a:endParaRPr lang="hu-HU" sz="1000" dirty="0"/>
                    </a:p>
                    <a:p>
                      <a:pPr marL="0" indent="0" algn="l">
                        <a:buFontTx/>
                        <a:buNone/>
                      </a:pPr>
                      <a:r>
                        <a:rPr lang="hu-HU" sz="1000" dirty="0"/>
                        <a:t>&gt;MRP buyer update</a:t>
                      </a:r>
                      <a:endParaRPr lang="en-US" sz="1000" dirty="0"/>
                    </a:p>
                  </a:txBody>
                  <a:tcPr anchor="ctr"/>
                </a:tc>
                <a:tc>
                  <a:txBody>
                    <a:bodyPr/>
                    <a:lstStyle/>
                    <a:p>
                      <a:pPr marL="0" indent="0" algn="l">
                        <a:buFontTx/>
                        <a:buNone/>
                      </a:pPr>
                      <a:r>
                        <a:rPr lang="hu-HU" sz="1000" dirty="0"/>
                        <a:t>Accept (</a:t>
                      </a:r>
                      <a:r>
                        <a:rPr lang="hu-HU" sz="1000" i="1" dirty="0"/>
                        <a:t>backend sync up only)</a:t>
                      </a:r>
                      <a:endParaRPr lang="en-US" sz="1000" i="1" dirty="0"/>
                    </a:p>
                  </a:txBody>
                  <a:tcPr anchor="ctr"/>
                </a:tc>
                <a:tc>
                  <a:txBody>
                    <a:bodyPr/>
                    <a:lstStyle/>
                    <a:p>
                      <a:pPr marL="0" indent="0" algn="l">
                        <a:buFontTx/>
                        <a:buNone/>
                      </a:pPr>
                      <a:r>
                        <a:rPr lang="hu-HU" sz="1000" dirty="0"/>
                        <a:t>AWC (Supplier)</a:t>
                      </a:r>
                      <a:endParaRPr lang="en-US" sz="1000" dirty="0"/>
                    </a:p>
                  </a:txBody>
                  <a:tcPr anchor="ctr"/>
                </a:tc>
                <a:tc>
                  <a:txBody>
                    <a:bodyPr/>
                    <a:lstStyle/>
                    <a:p>
                      <a:pPr algn="l"/>
                      <a:r>
                        <a:rPr lang="hu-HU" sz="1000" dirty="0"/>
                        <a:t>No Commit (Suppl)</a:t>
                      </a:r>
                      <a:endParaRPr lang="en-US" sz="1000" dirty="0"/>
                    </a:p>
                  </a:txBody>
                  <a:tcPr anchor="ctr"/>
                </a:tc>
                <a:tc>
                  <a:txBody>
                    <a:bodyPr/>
                    <a:lstStyle/>
                    <a:p>
                      <a:pPr algn="l"/>
                      <a:r>
                        <a:rPr lang="hu-HU" sz="1000" dirty="0"/>
                        <a:t>Close (Jabil)</a:t>
                      </a:r>
                      <a:endParaRPr lang="en-US" sz="1000" dirty="0"/>
                    </a:p>
                  </a:txBody>
                  <a:tcPr anchor="ctr"/>
                </a:tc>
                <a:tc>
                  <a:txBody>
                    <a:bodyPr/>
                    <a:lstStyle/>
                    <a:p>
                      <a:pPr algn="l"/>
                      <a:r>
                        <a:rPr lang="hu-HU" sz="1000" dirty="0"/>
                        <a:t>Cancel (Jabil)</a:t>
                      </a:r>
                      <a:endParaRPr lang="en-US" sz="1000" dirty="0"/>
                    </a:p>
                  </a:txBody>
                  <a:tcPr anchor="ctr"/>
                </a:tc>
                <a:extLst>
                  <a:ext uri="{0D108BD9-81ED-4DB2-BD59-A6C34878D82A}">
                    <a16:rowId xmlns:a16="http://schemas.microsoft.com/office/drawing/2014/main" val="1140039214"/>
                  </a:ext>
                </a:extLst>
              </a:tr>
              <a:tr h="664066">
                <a:tc>
                  <a:txBody>
                    <a:bodyPr/>
                    <a:lstStyle/>
                    <a:p>
                      <a:pPr algn="ctr"/>
                      <a:r>
                        <a:rPr lang="hu-HU" sz="1000" b="1" dirty="0"/>
                        <a:t>ACCEPT W/CHANGES (AWC)</a:t>
                      </a:r>
                      <a:endParaRPr lang="en-US" sz="1000" b="1" dirty="0"/>
                    </a:p>
                  </a:txBody>
                  <a:tcPr anchor="ctr"/>
                </a:tc>
                <a:tc>
                  <a:txBody>
                    <a:bodyPr/>
                    <a:lstStyle/>
                    <a:p>
                      <a:pPr algn="l"/>
                      <a:endParaRPr lang="en-US" sz="1000"/>
                    </a:p>
                  </a:txBody>
                  <a:tcPr anchor="ctr"/>
                </a:tc>
                <a:tc>
                  <a:txBody>
                    <a:bodyPr/>
                    <a:lstStyle/>
                    <a:p>
                      <a:pPr marL="0" indent="0" algn="l">
                        <a:buFontTx/>
                        <a:buNone/>
                      </a:pPr>
                      <a:r>
                        <a:rPr lang="hu-HU" sz="1000" dirty="0"/>
                        <a:t>&gt;Change (Jabil)</a:t>
                      </a:r>
                    </a:p>
                    <a:p>
                      <a:pPr marL="0" indent="0" algn="l">
                        <a:buFontTx/>
                        <a:buNone/>
                      </a:pPr>
                      <a:endParaRPr lang="hu-HU" sz="1000" dirty="0"/>
                    </a:p>
                    <a:p>
                      <a:pPr marL="0" indent="0" algn="l">
                        <a:buFontTx/>
                        <a:buNone/>
                      </a:pPr>
                      <a:r>
                        <a:rPr lang="hu-HU" sz="1000" dirty="0"/>
                        <a:t>&gt;MRP buyer update</a:t>
                      </a:r>
                      <a:endParaRPr lang="en-US" sz="1000" dirty="0"/>
                    </a:p>
                  </a:txBody>
                  <a:tcPr anchor="ctr"/>
                </a:tc>
                <a:tc>
                  <a:txBody>
                    <a:bodyPr/>
                    <a:lstStyle/>
                    <a:p>
                      <a:pPr marL="0" indent="0" algn="l">
                        <a:buFontTx/>
                        <a:buNone/>
                      </a:pPr>
                      <a:r>
                        <a:rPr lang="hu-HU" sz="1000" dirty="0"/>
                        <a:t>Accept (Supplier)</a:t>
                      </a:r>
                      <a:endParaRPr lang="en-US" sz="1000" dirty="0"/>
                    </a:p>
                  </a:txBody>
                  <a:tcPr anchor="ctr"/>
                </a:tc>
                <a:tc>
                  <a:txBody>
                    <a:bodyPr/>
                    <a:lstStyle/>
                    <a:p>
                      <a:pPr marL="0" indent="0" algn="l">
                        <a:buFontTx/>
                        <a:buNone/>
                      </a:pPr>
                      <a:r>
                        <a:rPr lang="hu-HU" sz="1000" dirty="0"/>
                        <a:t>AWC </a:t>
                      </a:r>
                      <a:r>
                        <a:rPr lang="hu-HU" sz="1000" i="1" dirty="0"/>
                        <a:t>(backend sync up only)</a:t>
                      </a:r>
                      <a:endParaRPr lang="en-US" sz="1000" i="1" dirty="0"/>
                    </a:p>
                  </a:txBody>
                  <a:tcPr anchor="ctr"/>
                </a:tc>
                <a:tc>
                  <a:txBody>
                    <a:bodyPr/>
                    <a:lstStyle/>
                    <a:p>
                      <a:pPr algn="l"/>
                      <a:r>
                        <a:rPr lang="hu-HU" sz="1000" dirty="0"/>
                        <a:t>No Commit (Suppl)</a:t>
                      </a:r>
                      <a:endParaRPr lang="en-US" sz="1000" dirty="0"/>
                    </a:p>
                  </a:txBody>
                  <a:tcPr anchor="ctr"/>
                </a:tc>
                <a:tc>
                  <a:txBody>
                    <a:bodyPr/>
                    <a:lstStyle/>
                    <a:p>
                      <a:pPr algn="l"/>
                      <a:r>
                        <a:rPr lang="hu-HU" sz="1000" dirty="0"/>
                        <a:t>Close (Jabil)</a:t>
                      </a:r>
                      <a:endParaRPr lang="en-US" sz="1000" dirty="0"/>
                    </a:p>
                  </a:txBody>
                  <a:tcPr anchor="ctr"/>
                </a:tc>
                <a:tc>
                  <a:txBody>
                    <a:bodyPr/>
                    <a:lstStyle/>
                    <a:p>
                      <a:pPr algn="l"/>
                      <a:r>
                        <a:rPr lang="hu-HU" sz="1000" dirty="0"/>
                        <a:t>Cancel (Jabil)</a:t>
                      </a:r>
                      <a:endParaRPr lang="en-US" sz="1000" dirty="0"/>
                    </a:p>
                  </a:txBody>
                  <a:tcPr anchor="ctr"/>
                </a:tc>
                <a:extLst>
                  <a:ext uri="{0D108BD9-81ED-4DB2-BD59-A6C34878D82A}">
                    <a16:rowId xmlns:a16="http://schemas.microsoft.com/office/drawing/2014/main" val="1042643112"/>
                  </a:ext>
                </a:extLst>
              </a:tr>
              <a:tr h="391607">
                <a:tc>
                  <a:txBody>
                    <a:bodyPr/>
                    <a:lstStyle/>
                    <a:p>
                      <a:pPr algn="ctr"/>
                      <a:r>
                        <a:rPr lang="hu-HU" sz="1000" b="1" dirty="0"/>
                        <a:t>CLOSED</a:t>
                      </a:r>
                      <a:endParaRPr lang="en-US" sz="1000" b="1" dirty="0"/>
                    </a:p>
                  </a:txBody>
                  <a:tcPr anchor="ctr"/>
                </a:tc>
                <a:tc>
                  <a:txBody>
                    <a:bodyPr/>
                    <a:lstStyle/>
                    <a:p>
                      <a:pPr algn="l"/>
                      <a:endParaRPr lang="en-US" sz="100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u-HU" sz="1000" dirty="0"/>
                        <a:t>Change (Jabil)</a:t>
                      </a:r>
                      <a:endParaRPr lang="en-US" sz="1000" dirty="0"/>
                    </a:p>
                    <a:p>
                      <a:pPr algn="l"/>
                      <a:endParaRPr lang="en-US" sz="1000" dirty="0"/>
                    </a:p>
                  </a:txBody>
                  <a:tcPr anchor="ctr"/>
                </a:tc>
                <a:tc>
                  <a:txBody>
                    <a:bodyPr/>
                    <a:lstStyle/>
                    <a:p>
                      <a:pPr algn="l"/>
                      <a:endParaRPr lang="en-US" sz="1000" dirty="0"/>
                    </a:p>
                  </a:txBody>
                  <a:tcPr anchor="ctr"/>
                </a:tc>
                <a:tc>
                  <a:txBody>
                    <a:bodyPr/>
                    <a:lstStyle/>
                    <a:p>
                      <a:pPr algn="l"/>
                      <a:endParaRPr lang="en-US" sz="1000"/>
                    </a:p>
                  </a:txBody>
                  <a:tcPr anchor="ctr"/>
                </a:tc>
                <a:tc>
                  <a:txBody>
                    <a:bodyPr/>
                    <a:lstStyle/>
                    <a:p>
                      <a:pPr algn="l"/>
                      <a:endParaRPr lang="en-US" sz="1000"/>
                    </a:p>
                  </a:txBody>
                  <a:tcPr anchor="ctr"/>
                </a:tc>
                <a:tc>
                  <a:txBody>
                    <a:bodyPr/>
                    <a:lstStyle/>
                    <a:p>
                      <a:pPr algn="l"/>
                      <a:r>
                        <a:rPr lang="hu-HU" sz="1000" dirty="0"/>
                        <a:t>Close (Jabil)</a:t>
                      </a:r>
                      <a:endParaRPr lang="en-US" sz="1000" dirty="0"/>
                    </a:p>
                  </a:txBody>
                  <a:tcPr anchor="ctr"/>
                </a:tc>
                <a:tc>
                  <a:txBody>
                    <a:bodyPr/>
                    <a:lstStyle/>
                    <a:p>
                      <a:pPr algn="l"/>
                      <a:r>
                        <a:rPr lang="hu-HU" sz="1000" dirty="0"/>
                        <a:t>Cancel (Jabil)</a:t>
                      </a:r>
                      <a:endParaRPr lang="en-US" sz="1000" dirty="0"/>
                    </a:p>
                  </a:txBody>
                  <a:tcPr anchor="ctr"/>
                </a:tc>
                <a:extLst>
                  <a:ext uri="{0D108BD9-81ED-4DB2-BD59-A6C34878D82A}">
                    <a16:rowId xmlns:a16="http://schemas.microsoft.com/office/drawing/2014/main" val="35710669"/>
                  </a:ext>
                </a:extLst>
              </a:tr>
              <a:tr h="391607">
                <a:tc>
                  <a:txBody>
                    <a:bodyPr/>
                    <a:lstStyle/>
                    <a:p>
                      <a:pPr algn="ctr"/>
                      <a:r>
                        <a:rPr lang="hu-HU" sz="1000" b="1" dirty="0"/>
                        <a:t>CANCELLED</a:t>
                      </a:r>
                      <a:endParaRPr lang="en-US" sz="1000" b="1" dirty="0"/>
                    </a:p>
                  </a:txBody>
                  <a:tcPr anchor="ctr"/>
                </a:tc>
                <a:tc>
                  <a:txBody>
                    <a:bodyPr/>
                    <a:lstStyle/>
                    <a:p>
                      <a:pPr algn="l"/>
                      <a:endParaRPr lang="en-US" sz="100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u-HU" sz="1000" dirty="0"/>
                        <a:t>Change (Jabil)</a:t>
                      </a:r>
                      <a:endParaRPr lang="en-US" sz="1000" dirty="0"/>
                    </a:p>
                    <a:p>
                      <a:pPr algn="l"/>
                      <a:endParaRPr lang="en-US" sz="1000" dirty="0"/>
                    </a:p>
                  </a:txBody>
                  <a:tcPr anchor="ctr"/>
                </a:tc>
                <a:tc>
                  <a:txBody>
                    <a:bodyPr/>
                    <a:lstStyle/>
                    <a:p>
                      <a:pPr algn="l"/>
                      <a:endParaRPr lang="en-US" sz="1000"/>
                    </a:p>
                  </a:txBody>
                  <a:tcPr anchor="ctr"/>
                </a:tc>
                <a:tc>
                  <a:txBody>
                    <a:bodyPr/>
                    <a:lstStyle/>
                    <a:p>
                      <a:pPr algn="l"/>
                      <a:endParaRPr lang="en-US" sz="1000"/>
                    </a:p>
                  </a:txBody>
                  <a:tcPr anchor="ctr"/>
                </a:tc>
                <a:tc>
                  <a:txBody>
                    <a:bodyPr/>
                    <a:lstStyle/>
                    <a:p>
                      <a:pPr algn="l"/>
                      <a:endParaRPr lang="en-US" sz="1000"/>
                    </a:p>
                  </a:txBody>
                  <a:tcPr anchor="ctr"/>
                </a:tc>
                <a:tc>
                  <a:txBody>
                    <a:bodyPr/>
                    <a:lstStyle/>
                    <a:p>
                      <a:pPr algn="l"/>
                      <a:r>
                        <a:rPr lang="hu-HU" sz="1000" dirty="0"/>
                        <a:t>Close (Jabil)</a:t>
                      </a:r>
                      <a:endParaRPr lang="en-US" sz="1000" dirty="0"/>
                    </a:p>
                  </a:txBody>
                  <a:tcPr anchor="ctr"/>
                </a:tc>
                <a:tc>
                  <a:txBody>
                    <a:bodyPr/>
                    <a:lstStyle/>
                    <a:p>
                      <a:pPr algn="l"/>
                      <a:r>
                        <a:rPr lang="hu-HU" sz="1000" dirty="0"/>
                        <a:t>Cancel (Jabil)</a:t>
                      </a:r>
                      <a:endParaRPr lang="en-US" sz="1000" dirty="0"/>
                    </a:p>
                  </a:txBody>
                  <a:tcPr anchor="ctr"/>
                </a:tc>
                <a:extLst>
                  <a:ext uri="{0D108BD9-81ED-4DB2-BD59-A6C34878D82A}">
                    <a16:rowId xmlns:a16="http://schemas.microsoft.com/office/drawing/2014/main" val="3077540163"/>
                  </a:ext>
                </a:extLst>
              </a:tr>
            </a:tbl>
          </a:graphicData>
        </a:graphic>
      </p:graphicFrame>
      <p:cxnSp>
        <p:nvCxnSpPr>
          <p:cNvPr id="8" name="Connector: Elbow 7">
            <a:extLst>
              <a:ext uri="{FF2B5EF4-FFF2-40B4-BE49-F238E27FC236}">
                <a16:creationId xmlns:a16="http://schemas.microsoft.com/office/drawing/2014/main" id="{EC3AF09F-755C-3CAE-883F-023A97EC310F}"/>
              </a:ext>
            </a:extLst>
          </p:cNvPr>
          <p:cNvCxnSpPr>
            <a:cxnSpLocks/>
          </p:cNvCxnSpPr>
          <p:nvPr/>
        </p:nvCxnSpPr>
        <p:spPr>
          <a:xfrm rot="5400000" flipH="1" flipV="1">
            <a:off x="4458245" y="1302331"/>
            <a:ext cx="1219200" cy="1219197"/>
          </a:xfrm>
          <a:prstGeom prst="bentConnector3">
            <a:avLst>
              <a:gd name="adj1" fmla="val -7576"/>
            </a:avLst>
          </a:prstGeom>
          <a:ln>
            <a:tailEnd type="triangle"/>
          </a:ln>
        </p:spPr>
        <p:style>
          <a:lnRef idx="2">
            <a:schemeClr val="accent5"/>
          </a:lnRef>
          <a:fillRef idx="0">
            <a:schemeClr val="accent5"/>
          </a:fillRef>
          <a:effectRef idx="1">
            <a:schemeClr val="accent5"/>
          </a:effectRef>
          <a:fontRef idx="minor">
            <a:schemeClr val="tx1"/>
          </a:fontRef>
        </p:style>
      </p:cxnSp>
      <p:pic>
        <p:nvPicPr>
          <p:cNvPr id="2" name="Picture 1">
            <a:extLst>
              <a:ext uri="{FF2B5EF4-FFF2-40B4-BE49-F238E27FC236}">
                <a16:creationId xmlns:a16="http://schemas.microsoft.com/office/drawing/2014/main" id="{3E974D5F-DDEB-6596-2ABF-D8C280BE1BBB}"/>
              </a:ext>
            </a:extLst>
          </p:cNvPr>
          <p:cNvPicPr>
            <a:picLocks noChangeAspect="1"/>
          </p:cNvPicPr>
          <p:nvPr/>
        </p:nvPicPr>
        <p:blipFill>
          <a:blip r:embed="rId2"/>
          <a:stretch>
            <a:fillRect/>
          </a:stretch>
        </p:blipFill>
        <p:spPr>
          <a:xfrm>
            <a:off x="11277600" y="0"/>
            <a:ext cx="914400" cy="914400"/>
          </a:xfrm>
          <a:prstGeom prst="rect">
            <a:avLst/>
          </a:prstGeom>
        </p:spPr>
      </p:pic>
    </p:spTree>
    <p:extLst>
      <p:ext uri="{BB962C8B-B14F-4D97-AF65-F5344CB8AC3E}">
        <p14:creationId xmlns:p14="http://schemas.microsoft.com/office/powerpoint/2010/main" val="22452728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90EE87A-87B7-70EF-CFF5-8B7B34F02467}"/>
              </a:ext>
            </a:extLst>
          </p:cNvPr>
          <p:cNvSpPr>
            <a:spLocks noGrp="1"/>
          </p:cNvSpPr>
          <p:nvPr>
            <p:ph type="title" idx="4294967295"/>
          </p:nvPr>
        </p:nvSpPr>
        <p:spPr>
          <a:xfrm>
            <a:off x="217055" y="192088"/>
            <a:ext cx="11757891" cy="987425"/>
          </a:xfrm>
        </p:spPr>
        <p:txBody>
          <a:bodyPr>
            <a:normAutofit fontScale="90000"/>
          </a:bodyPr>
          <a:lstStyle/>
          <a:p>
            <a:pPr algn="ctr"/>
            <a:r>
              <a:rPr lang="hu-HU" b="0" dirty="0">
                <a:solidFill>
                  <a:schemeClr val="bg1"/>
                </a:solidFill>
                <a:latin typeface="Grandview" panose="020B0502040204020203" pitchFamily="34" charset="0"/>
              </a:rPr>
              <a:t>NEW / </a:t>
            </a:r>
            <a:r>
              <a:rPr lang="en-US" b="0" dirty="0">
                <a:solidFill>
                  <a:schemeClr val="bg1"/>
                </a:solidFill>
                <a:latin typeface="Grandview" panose="020B0502040204020203" pitchFamily="34" charset="0"/>
              </a:rPr>
              <a:t>SUMMARY OF DISCRETE ORDER LINES </a:t>
            </a:r>
            <a:r>
              <a:rPr lang="hu-HU" b="0" dirty="0">
                <a:solidFill>
                  <a:schemeClr val="bg1"/>
                </a:solidFill>
                <a:latin typeface="Grandview" panose="020B0502040204020203" pitchFamily="34" charset="0"/>
              </a:rPr>
              <a:t>ALERT</a:t>
            </a:r>
            <a:r>
              <a:rPr lang="en-US" b="0" dirty="0">
                <a:solidFill>
                  <a:schemeClr val="bg1"/>
                </a:solidFill>
                <a:latin typeface="Grandview" panose="020B0502040204020203" pitchFamily="34" charset="0"/>
              </a:rPr>
              <a:t> |</a:t>
            </a:r>
            <a:r>
              <a:rPr lang="hu-HU" b="0" dirty="0">
                <a:solidFill>
                  <a:schemeClr val="bg1"/>
                </a:solidFill>
                <a:latin typeface="Grandview" panose="020B0502040204020203" pitchFamily="34" charset="0"/>
              </a:rPr>
              <a:t> EMAIL TEXT RESPONSE</a:t>
            </a:r>
            <a:endParaRPr lang="en-US" b="0" dirty="0">
              <a:solidFill>
                <a:schemeClr val="bg1"/>
              </a:solidFill>
              <a:latin typeface="Grandview" panose="020B0502040204020203" pitchFamily="34" charset="0"/>
            </a:endParaRPr>
          </a:p>
        </p:txBody>
      </p:sp>
      <p:pic>
        <p:nvPicPr>
          <p:cNvPr id="7" name="Picture 6">
            <a:extLst>
              <a:ext uri="{FF2B5EF4-FFF2-40B4-BE49-F238E27FC236}">
                <a16:creationId xmlns:a16="http://schemas.microsoft.com/office/drawing/2014/main" id="{8679E650-049C-D5D7-489A-23A4BDA37376}"/>
              </a:ext>
            </a:extLst>
          </p:cNvPr>
          <p:cNvPicPr>
            <a:picLocks noChangeAspect="1"/>
          </p:cNvPicPr>
          <p:nvPr/>
        </p:nvPicPr>
        <p:blipFill>
          <a:blip r:embed="rId2"/>
          <a:stretch>
            <a:fillRect/>
          </a:stretch>
        </p:blipFill>
        <p:spPr>
          <a:xfrm>
            <a:off x="130464" y="1179513"/>
            <a:ext cx="6367991" cy="3575256"/>
          </a:xfrm>
          <a:prstGeom prst="rect">
            <a:avLst/>
          </a:prstGeom>
        </p:spPr>
      </p:pic>
      <p:pic>
        <p:nvPicPr>
          <p:cNvPr id="2" name="Picture 1">
            <a:extLst>
              <a:ext uri="{FF2B5EF4-FFF2-40B4-BE49-F238E27FC236}">
                <a16:creationId xmlns:a16="http://schemas.microsoft.com/office/drawing/2014/main" id="{FA3846DE-1C0D-B784-BF14-D78329E7E8B5}"/>
              </a:ext>
            </a:extLst>
          </p:cNvPr>
          <p:cNvPicPr>
            <a:picLocks noChangeAspect="1"/>
          </p:cNvPicPr>
          <p:nvPr/>
        </p:nvPicPr>
        <p:blipFill>
          <a:blip r:embed="rId3"/>
          <a:stretch>
            <a:fillRect/>
          </a:stretch>
        </p:blipFill>
        <p:spPr>
          <a:xfrm>
            <a:off x="6631638" y="2623128"/>
            <a:ext cx="5429898" cy="3412616"/>
          </a:xfrm>
          <a:prstGeom prst="rect">
            <a:avLst/>
          </a:prstGeom>
        </p:spPr>
      </p:pic>
    </p:spTree>
    <p:extLst>
      <p:ext uri="{BB962C8B-B14F-4D97-AF65-F5344CB8AC3E}">
        <p14:creationId xmlns:p14="http://schemas.microsoft.com/office/powerpoint/2010/main" val="40041105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AB88A65-0430-AC28-DA57-321CD8D03F1E}"/>
              </a:ext>
            </a:extLst>
          </p:cNvPr>
          <p:cNvSpPr>
            <a:spLocks noGrp="1"/>
          </p:cNvSpPr>
          <p:nvPr>
            <p:ph type="title"/>
          </p:nvPr>
        </p:nvSpPr>
        <p:spPr/>
        <p:txBody>
          <a:bodyPr/>
          <a:lstStyle/>
          <a:p>
            <a:r>
              <a:rPr lang="hu-HU" dirty="0"/>
              <a:t>NEW/OPEN ORDER CONFIRMATION</a:t>
            </a:r>
            <a:r>
              <a:rPr lang="en-US" dirty="0"/>
              <a:t> |</a:t>
            </a:r>
            <a:r>
              <a:rPr lang="hu-HU" dirty="0"/>
              <a:t> EMAIL TEXT</a:t>
            </a:r>
            <a:endParaRPr lang="en-US" dirty="0"/>
          </a:p>
        </p:txBody>
      </p:sp>
      <p:sp>
        <p:nvSpPr>
          <p:cNvPr id="9" name="TextBox 8">
            <a:extLst>
              <a:ext uri="{FF2B5EF4-FFF2-40B4-BE49-F238E27FC236}">
                <a16:creationId xmlns:a16="http://schemas.microsoft.com/office/drawing/2014/main" id="{4EDD6513-F671-99D1-9914-52C772EC3DC2}"/>
              </a:ext>
            </a:extLst>
          </p:cNvPr>
          <p:cNvSpPr txBox="1"/>
          <p:nvPr/>
        </p:nvSpPr>
        <p:spPr>
          <a:xfrm>
            <a:off x="278245" y="1082911"/>
            <a:ext cx="11185236" cy="2553891"/>
          </a:xfrm>
          <a:prstGeom prst="round2Diag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marL="285750" indent="-285750">
              <a:buFont typeface="Wingdings" panose="05000000000000000000" pitchFamily="2" charset="2"/>
              <a:buChar char="Ø"/>
            </a:pPr>
            <a:r>
              <a:rPr lang="hu-HU" sz="1200" dirty="0"/>
              <a:t>After click REPLY to the the email you will be abel to edit data in the HTML tabel.</a:t>
            </a:r>
          </a:p>
          <a:p>
            <a:pPr marL="285750" indent="-285750">
              <a:buFont typeface="Wingdings" panose="05000000000000000000" pitchFamily="2" charset="2"/>
              <a:buChar char="Ø"/>
            </a:pPr>
            <a:endParaRPr lang="hu-HU" sz="1200" dirty="0"/>
          </a:p>
          <a:p>
            <a:pPr marL="285750" indent="-285750">
              <a:buFont typeface="Wingdings" panose="05000000000000000000" pitchFamily="2" charset="2"/>
              <a:buChar char="Ø"/>
            </a:pPr>
            <a:r>
              <a:rPr lang="hu-HU" sz="1200" dirty="0"/>
              <a:t>You</a:t>
            </a:r>
            <a:r>
              <a:rPr lang="en-US" sz="1200" dirty="0"/>
              <a:t> must respond to </a:t>
            </a:r>
            <a:r>
              <a:rPr lang="hu-HU" sz="1200" b="1" dirty="0"/>
              <a:t>New</a:t>
            </a:r>
            <a:r>
              <a:rPr lang="hu-HU" sz="1200" dirty="0"/>
              <a:t> and </a:t>
            </a:r>
            <a:r>
              <a:rPr lang="hu-HU" sz="1200" b="1" dirty="0"/>
              <a:t>OPEN</a:t>
            </a:r>
            <a:r>
              <a:rPr lang="hu-HU" sz="1200" dirty="0"/>
              <a:t> </a:t>
            </a:r>
            <a:r>
              <a:rPr lang="en-US" sz="1200" dirty="0"/>
              <a:t>Discrete Orders</a:t>
            </a:r>
            <a:r>
              <a:rPr lang="hu-HU" sz="1200" dirty="0"/>
              <a:t> </a:t>
            </a:r>
            <a:r>
              <a:rPr lang="hu-HU" sz="1200" b="1" dirty="0"/>
              <a:t>(1)</a:t>
            </a:r>
            <a:r>
              <a:rPr lang="en-US" sz="1200" dirty="0"/>
              <a:t>. </a:t>
            </a:r>
            <a:r>
              <a:rPr lang="hu-HU" sz="1200" dirty="0"/>
              <a:t>You </a:t>
            </a:r>
            <a:r>
              <a:rPr lang="en-US" sz="1200" dirty="0"/>
              <a:t>will have following options: </a:t>
            </a:r>
            <a:endParaRPr lang="hu-HU" sz="1200" dirty="0"/>
          </a:p>
          <a:p>
            <a:pPr marL="285750" indent="-285750">
              <a:buFont typeface="Arial" panose="020B0604020202020204" pitchFamily="34" charset="0"/>
              <a:buChar char="•"/>
            </a:pPr>
            <a:r>
              <a:rPr lang="en-US" sz="1200" b="1" dirty="0">
                <a:solidFill>
                  <a:schemeClr val="tx1"/>
                </a:solidFill>
              </a:rPr>
              <a:t>Acknowledge</a:t>
            </a:r>
            <a:endParaRPr lang="hu-HU" sz="1200" b="1" dirty="0">
              <a:solidFill>
                <a:schemeClr val="tx1"/>
              </a:solidFill>
            </a:endParaRPr>
          </a:p>
          <a:p>
            <a:pPr marL="285750" indent="-285750">
              <a:buFont typeface="Arial" panose="020B0604020202020204" pitchFamily="34" charset="0"/>
              <a:buChar char="•"/>
            </a:pPr>
            <a:r>
              <a:rPr lang="en-US" sz="1200" b="1" dirty="0">
                <a:solidFill>
                  <a:schemeClr val="tx1"/>
                </a:solidFill>
              </a:rPr>
              <a:t>No Commit</a:t>
            </a:r>
            <a:endParaRPr lang="hu-HU" sz="1200" b="1" dirty="0">
              <a:solidFill>
                <a:schemeClr val="tx1"/>
              </a:solidFill>
            </a:endParaRPr>
          </a:p>
          <a:p>
            <a:pPr algn="l" rtl="0" fontAlgn="base"/>
            <a:r>
              <a:rPr lang="hu-HU" sz="1200" b="0" i="0" u="none" strike="noStrike" dirty="0">
                <a:solidFill>
                  <a:srgbClr val="60605B"/>
                </a:solidFill>
                <a:effectLst/>
                <a:latin typeface="Century Gothic" panose="020B0502020202020204" pitchFamily="34" charset="0"/>
              </a:rPr>
              <a:t>After </a:t>
            </a:r>
            <a:r>
              <a:rPr lang="en-US" sz="1200" b="0" i="0" u="none" strike="noStrike" dirty="0">
                <a:solidFill>
                  <a:srgbClr val="60605B"/>
                </a:solidFill>
                <a:effectLst/>
                <a:latin typeface="Century Gothic" panose="020B0502020202020204" pitchFamily="34" charset="0"/>
              </a:rPr>
              <a:t> </a:t>
            </a:r>
            <a:r>
              <a:rPr lang="hu-HU" sz="1200" b="0" i="0" u="none" strike="noStrike" dirty="0">
                <a:solidFill>
                  <a:srgbClr val="60605B"/>
                </a:solidFill>
                <a:effectLst/>
                <a:latin typeface="Century Gothic" panose="020B0502020202020204" pitchFamily="34" charset="0"/>
              </a:rPr>
              <a:t>populate</a:t>
            </a:r>
            <a:r>
              <a:rPr lang="en-US" sz="1200" b="0" i="0" u="none" strike="noStrike" dirty="0">
                <a:solidFill>
                  <a:srgbClr val="60605B"/>
                </a:solidFill>
                <a:effectLst/>
                <a:latin typeface="Century Gothic" panose="020B0502020202020204" pitchFamily="34" charset="0"/>
              </a:rPr>
              <a:t> </a:t>
            </a:r>
            <a:r>
              <a:rPr lang="en-US" sz="1200" b="1" i="0" u="none" strike="noStrike" dirty="0">
                <a:solidFill>
                  <a:srgbClr val="60605B"/>
                </a:solidFill>
                <a:effectLst/>
                <a:latin typeface="Century Gothic" panose="020B0502020202020204" pitchFamily="34" charset="0"/>
              </a:rPr>
              <a:t>Acknowledge</a:t>
            </a:r>
            <a:r>
              <a:rPr lang="hu-HU" sz="1200" b="0" i="0" u="none" strike="noStrike" dirty="0">
                <a:solidFill>
                  <a:srgbClr val="60605B"/>
                </a:solidFill>
                <a:effectLst/>
                <a:latin typeface="Century Gothic" panose="020B0502020202020204" pitchFamily="34" charset="0"/>
              </a:rPr>
              <a:t> &gt;</a:t>
            </a:r>
            <a:r>
              <a:rPr lang="en-US" sz="1200" b="0" i="0" dirty="0">
                <a:solidFill>
                  <a:srgbClr val="60605B"/>
                </a:solidFill>
                <a:effectLst/>
                <a:latin typeface="Century Gothic" panose="020B0502020202020204" pitchFamily="34" charset="0"/>
              </a:rPr>
              <a:t>​</a:t>
            </a:r>
            <a:endParaRPr lang="en-US" sz="1200" b="0" i="0" dirty="0">
              <a:solidFill>
                <a:srgbClr val="60605B"/>
              </a:solidFill>
              <a:effectLst/>
              <a:latin typeface="Arial" panose="020B0604020202020204" pitchFamily="34" charset="0"/>
            </a:endParaRPr>
          </a:p>
          <a:p>
            <a:pPr marL="268288" indent="-268288" algn="l" rtl="0" fontAlgn="base">
              <a:buFont typeface="Arial" panose="020B0604020202020204" pitchFamily="34" charset="0"/>
              <a:buChar char="•"/>
            </a:pPr>
            <a:r>
              <a:rPr lang="hu-HU" sz="1200" b="0" i="0" u="none" strike="noStrike" dirty="0">
                <a:solidFill>
                  <a:srgbClr val="60605B"/>
                </a:solidFill>
                <a:effectLst/>
                <a:latin typeface="Century Gothic" panose="020B0502020202020204" pitchFamily="34" charset="0"/>
              </a:rPr>
              <a:t>Leave </a:t>
            </a:r>
            <a:r>
              <a:rPr lang="en-US" sz="1200" b="0" i="0" u="none" strike="noStrike" dirty="0">
                <a:solidFill>
                  <a:srgbClr val="60605B"/>
                </a:solidFill>
                <a:effectLst/>
                <a:latin typeface="Century Gothic" panose="020B0502020202020204" pitchFamily="34" charset="0"/>
              </a:rPr>
              <a:t>the details as they are and the Discrete Order State transitions </a:t>
            </a:r>
            <a:r>
              <a:rPr lang="en-US" sz="1200" b="0" i="0" u="sng" dirty="0">
                <a:solidFill>
                  <a:srgbClr val="002060"/>
                </a:solidFill>
                <a:effectLst/>
                <a:latin typeface="Century Gothic" panose="020B0502020202020204" pitchFamily="34" charset="0"/>
              </a:rPr>
              <a:t>into Accepted</a:t>
            </a:r>
            <a:r>
              <a:rPr lang="hu-HU" sz="1200" b="0" i="0" u="none" strike="noStrike" dirty="0">
                <a:solidFill>
                  <a:srgbClr val="60605B"/>
                </a:solidFill>
                <a:effectLst/>
                <a:latin typeface="Century Gothic" panose="020B0502020202020204" pitchFamily="34" charset="0"/>
              </a:rPr>
              <a:t> </a:t>
            </a:r>
            <a:r>
              <a:rPr lang="hu-HU" sz="1200" b="1" i="0" u="none" strike="noStrike" dirty="0">
                <a:solidFill>
                  <a:srgbClr val="60605B"/>
                </a:solidFill>
                <a:effectLst/>
                <a:latin typeface="Century Gothic" panose="020B0502020202020204" pitchFamily="34" charset="0"/>
              </a:rPr>
              <a:t>OR</a:t>
            </a:r>
            <a:r>
              <a:rPr lang="en-US" sz="1200" b="0" i="0" dirty="0">
                <a:solidFill>
                  <a:srgbClr val="60605B"/>
                </a:solidFill>
                <a:effectLst/>
                <a:latin typeface="Century Gothic" panose="020B0502020202020204" pitchFamily="34" charset="0"/>
              </a:rPr>
              <a:t>​</a:t>
            </a:r>
            <a:endParaRPr lang="en-US" sz="1200" b="0" i="0" dirty="0">
              <a:solidFill>
                <a:srgbClr val="60605B"/>
              </a:solidFill>
              <a:effectLst/>
              <a:latin typeface="Arial" panose="020B0604020202020204" pitchFamily="34" charset="0"/>
            </a:endParaRPr>
          </a:p>
          <a:p>
            <a:pPr marL="268288" indent="-268288" algn="l" rtl="0" fontAlgn="base">
              <a:buFont typeface="Arial" panose="020B0604020202020204" pitchFamily="34" charset="0"/>
              <a:buChar char="•"/>
            </a:pPr>
            <a:r>
              <a:rPr lang="hu-HU" sz="1200" b="0" i="0" u="none" strike="noStrike" dirty="0">
                <a:solidFill>
                  <a:srgbClr val="60605B"/>
                </a:solidFill>
                <a:effectLst/>
                <a:latin typeface="Century Gothic" panose="020B0502020202020204" pitchFamily="34" charset="0"/>
              </a:rPr>
              <a:t>Update </a:t>
            </a:r>
            <a:r>
              <a:rPr lang="en-US" sz="1200" b="0" i="0" u="none" strike="noStrike" dirty="0">
                <a:solidFill>
                  <a:srgbClr val="60605B"/>
                </a:solidFill>
                <a:effectLst/>
                <a:latin typeface="Century Gothic" panose="020B0502020202020204" pitchFamily="34" charset="0"/>
              </a:rPr>
              <a:t>the Promise Quantity and/or Confirmed Arrival Data/Confirmed Ship Date if needed and the Discrete Order State transitions into </a:t>
            </a:r>
            <a:r>
              <a:rPr lang="en-US" sz="1200" b="0" i="0" u="sng" dirty="0">
                <a:solidFill>
                  <a:srgbClr val="002060"/>
                </a:solidFill>
                <a:effectLst/>
                <a:latin typeface="Century Gothic" panose="020B0502020202020204" pitchFamily="34" charset="0"/>
              </a:rPr>
              <a:t>Accepted w/ Changes</a:t>
            </a:r>
            <a:r>
              <a:rPr lang="hu-HU" sz="1200" b="0" i="0" u="sng" dirty="0">
                <a:solidFill>
                  <a:srgbClr val="002060"/>
                </a:solidFill>
                <a:effectLst/>
                <a:latin typeface="Century Gothic" panose="020B0502020202020204" pitchFamily="34" charset="0"/>
              </a:rPr>
              <a:t> </a:t>
            </a:r>
            <a:r>
              <a:rPr lang="en-US" sz="1200" b="0" i="0" dirty="0">
                <a:solidFill>
                  <a:srgbClr val="60605B"/>
                </a:solidFill>
                <a:effectLst/>
                <a:latin typeface="Century Gothic" panose="020B0502020202020204" pitchFamily="34" charset="0"/>
              </a:rPr>
              <a:t>​</a:t>
            </a:r>
            <a:endParaRPr lang="en-US" sz="1200" b="0" i="0" dirty="0">
              <a:solidFill>
                <a:srgbClr val="60605B"/>
              </a:solidFill>
              <a:effectLst/>
              <a:latin typeface="Arial" panose="020B0604020202020204" pitchFamily="34" charset="0"/>
            </a:endParaRPr>
          </a:p>
          <a:p>
            <a:pPr algn="l" rtl="0" fontAlgn="base"/>
            <a:r>
              <a:rPr lang="hu-HU" sz="1200" b="0" i="0" u="none" strike="noStrike" dirty="0">
                <a:solidFill>
                  <a:srgbClr val="60605B"/>
                </a:solidFill>
                <a:effectLst/>
                <a:latin typeface="Century Gothic" panose="020B0502020202020204" pitchFamily="34" charset="0"/>
              </a:rPr>
              <a:t>After you</a:t>
            </a:r>
            <a:r>
              <a:rPr lang="en-US" sz="1200" b="0" i="0" u="none" strike="noStrike" dirty="0">
                <a:solidFill>
                  <a:srgbClr val="60605B"/>
                </a:solidFill>
                <a:effectLst/>
                <a:latin typeface="Century Gothic" panose="020B0502020202020204" pitchFamily="34" charset="0"/>
              </a:rPr>
              <a:t> </a:t>
            </a:r>
            <a:r>
              <a:rPr lang="hu-HU" sz="1200" b="0" i="0" u="none" strike="noStrike" dirty="0">
                <a:solidFill>
                  <a:srgbClr val="60605B"/>
                </a:solidFill>
                <a:effectLst/>
                <a:latin typeface="Century Gothic" panose="020B0502020202020204" pitchFamily="34" charset="0"/>
              </a:rPr>
              <a:t>populate</a:t>
            </a:r>
            <a:r>
              <a:rPr lang="en-US" sz="1200" b="0" i="0" u="none" strike="noStrike" dirty="0">
                <a:solidFill>
                  <a:srgbClr val="60605B"/>
                </a:solidFill>
                <a:effectLst/>
                <a:latin typeface="Century Gothic" panose="020B0502020202020204" pitchFamily="34" charset="0"/>
              </a:rPr>
              <a:t> </a:t>
            </a:r>
            <a:r>
              <a:rPr lang="hu-HU" sz="1200" b="1" i="0" u="none" strike="noStrike" dirty="0">
                <a:solidFill>
                  <a:srgbClr val="60605B"/>
                </a:solidFill>
                <a:effectLst/>
                <a:latin typeface="Century Gothic" panose="020B0502020202020204" pitchFamily="34" charset="0"/>
              </a:rPr>
              <a:t>NoCommit</a:t>
            </a:r>
            <a:r>
              <a:rPr lang="hu-HU" sz="1200" b="0" i="0" u="none" strike="noStrike" dirty="0">
                <a:solidFill>
                  <a:srgbClr val="60605B"/>
                </a:solidFill>
                <a:effectLst/>
                <a:latin typeface="Century Gothic" panose="020B0502020202020204" pitchFamily="34" charset="0"/>
              </a:rPr>
              <a:t> &gt;</a:t>
            </a:r>
            <a:r>
              <a:rPr lang="en-US" sz="1200" b="0" i="0" dirty="0">
                <a:solidFill>
                  <a:srgbClr val="60605B"/>
                </a:solidFill>
                <a:effectLst/>
                <a:latin typeface="Century Gothic" panose="020B0502020202020204" pitchFamily="34" charset="0"/>
              </a:rPr>
              <a:t>​</a:t>
            </a:r>
            <a:endParaRPr lang="en-US" sz="1200" b="0" i="0" dirty="0">
              <a:solidFill>
                <a:srgbClr val="60605B"/>
              </a:solidFill>
              <a:effectLst/>
              <a:latin typeface="Arial" panose="020B0604020202020204" pitchFamily="34" charset="0"/>
            </a:endParaRPr>
          </a:p>
          <a:p>
            <a:pPr marL="268288" indent="-268288" algn="l" rtl="0" fontAlgn="base">
              <a:buFont typeface="Arial" panose="020B0604020202020204" pitchFamily="34" charset="0"/>
              <a:buChar char="•"/>
            </a:pPr>
            <a:r>
              <a:rPr lang="en-US" sz="1200" b="0" i="0" u="none" strike="noStrike" dirty="0">
                <a:solidFill>
                  <a:srgbClr val="60605B"/>
                </a:solidFill>
                <a:effectLst/>
                <a:latin typeface="Century Gothic" panose="020B0502020202020204" pitchFamily="34" charset="0"/>
              </a:rPr>
              <a:t>Discrete Order State transitions into </a:t>
            </a:r>
            <a:r>
              <a:rPr lang="hu-HU" sz="1200" b="0" i="0" u="sng" dirty="0">
                <a:solidFill>
                  <a:srgbClr val="002060"/>
                </a:solidFill>
                <a:effectLst/>
                <a:latin typeface="Century Gothic" panose="020B0502020202020204" pitchFamily="34" charset="0"/>
              </a:rPr>
              <a:t>No Commit</a:t>
            </a:r>
            <a:r>
              <a:rPr lang="en-US" sz="1200" b="0" i="0" dirty="0">
                <a:solidFill>
                  <a:srgbClr val="60605B"/>
                </a:solidFill>
                <a:effectLst/>
                <a:latin typeface="Century Gothic" panose="020B0502020202020204" pitchFamily="34" charset="0"/>
              </a:rPr>
              <a:t>​</a:t>
            </a:r>
            <a:endParaRPr lang="en-US" sz="1200" b="0" i="0" dirty="0">
              <a:solidFill>
                <a:srgbClr val="60605B"/>
              </a:solidFill>
              <a:effectLst/>
              <a:latin typeface="Arial" panose="020B0604020202020204" pitchFamily="34" charset="0"/>
            </a:endParaRPr>
          </a:p>
          <a:p>
            <a:pPr marL="285750" indent="-285750">
              <a:buFont typeface="Arial" panose="020B0604020202020204" pitchFamily="34" charset="0"/>
              <a:buChar char="•"/>
            </a:pPr>
            <a:endParaRPr lang="hu-HU" sz="1200" b="1" dirty="0">
              <a:solidFill>
                <a:schemeClr val="tx1"/>
              </a:solidFill>
            </a:endParaRPr>
          </a:p>
        </p:txBody>
      </p:sp>
      <p:sp>
        <p:nvSpPr>
          <p:cNvPr id="11" name="Rectangle 10">
            <a:extLst>
              <a:ext uri="{FF2B5EF4-FFF2-40B4-BE49-F238E27FC236}">
                <a16:creationId xmlns:a16="http://schemas.microsoft.com/office/drawing/2014/main" id="{A6E07171-7729-FAE1-A494-26042B0661A2}"/>
              </a:ext>
            </a:extLst>
          </p:cNvPr>
          <p:cNvSpPr/>
          <p:nvPr/>
        </p:nvSpPr>
        <p:spPr>
          <a:xfrm>
            <a:off x="628072" y="5516520"/>
            <a:ext cx="2049318" cy="564661"/>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dirty="0"/>
              <a:t>ACKNOWLEDGE</a:t>
            </a:r>
            <a:endParaRPr lang="en-US" dirty="0"/>
          </a:p>
        </p:txBody>
      </p:sp>
      <p:sp>
        <p:nvSpPr>
          <p:cNvPr id="13" name="Rectangle 12">
            <a:extLst>
              <a:ext uri="{FF2B5EF4-FFF2-40B4-BE49-F238E27FC236}">
                <a16:creationId xmlns:a16="http://schemas.microsoft.com/office/drawing/2014/main" id="{D986E289-9D1A-5FF9-2BED-F5133B614AD4}"/>
              </a:ext>
            </a:extLst>
          </p:cNvPr>
          <p:cNvSpPr/>
          <p:nvPr/>
        </p:nvSpPr>
        <p:spPr>
          <a:xfrm>
            <a:off x="9514610" y="5498385"/>
            <a:ext cx="2049318" cy="564661"/>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dirty="0"/>
              <a:t>NO COMMIT</a:t>
            </a:r>
            <a:endParaRPr lang="en-US" dirty="0"/>
          </a:p>
        </p:txBody>
      </p:sp>
      <p:sp>
        <p:nvSpPr>
          <p:cNvPr id="14" name="Arrow: Down 13">
            <a:hlinkClick r:id="rId2" action="ppaction://hlinksldjump"/>
            <a:extLst>
              <a:ext uri="{FF2B5EF4-FFF2-40B4-BE49-F238E27FC236}">
                <a16:creationId xmlns:a16="http://schemas.microsoft.com/office/drawing/2014/main" id="{BF746FDD-950A-F470-6174-ABF8FB2E4708}"/>
              </a:ext>
            </a:extLst>
          </p:cNvPr>
          <p:cNvSpPr/>
          <p:nvPr/>
        </p:nvSpPr>
        <p:spPr>
          <a:xfrm>
            <a:off x="1107786" y="6210243"/>
            <a:ext cx="1089890" cy="3651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u="sng" dirty="0">
                <a:solidFill>
                  <a:schemeClr val="bg1"/>
                </a:solidFill>
              </a:rPr>
              <a:t>17</a:t>
            </a:r>
            <a:endParaRPr lang="en-US" u="sng" dirty="0">
              <a:solidFill>
                <a:schemeClr val="bg1"/>
              </a:solidFill>
            </a:endParaRPr>
          </a:p>
        </p:txBody>
      </p:sp>
      <p:sp>
        <p:nvSpPr>
          <p:cNvPr id="17" name="Arrow: Down 16">
            <a:hlinkClick r:id="rId3" action="ppaction://hlinksldjump"/>
            <a:extLst>
              <a:ext uri="{FF2B5EF4-FFF2-40B4-BE49-F238E27FC236}">
                <a16:creationId xmlns:a16="http://schemas.microsoft.com/office/drawing/2014/main" id="{D10B1772-B5F3-F088-2801-EE0F2B557748}"/>
              </a:ext>
            </a:extLst>
          </p:cNvPr>
          <p:cNvSpPr/>
          <p:nvPr/>
        </p:nvSpPr>
        <p:spPr>
          <a:xfrm>
            <a:off x="10064784" y="6210242"/>
            <a:ext cx="1089890" cy="3651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u="sng" dirty="0">
                <a:solidFill>
                  <a:schemeClr val="bg1"/>
                </a:solidFill>
              </a:rPr>
              <a:t>18</a:t>
            </a:r>
            <a:endParaRPr lang="en-US" u="sng" dirty="0">
              <a:solidFill>
                <a:schemeClr val="bg1"/>
              </a:solidFill>
            </a:endParaRPr>
          </a:p>
        </p:txBody>
      </p:sp>
      <p:grpSp>
        <p:nvGrpSpPr>
          <p:cNvPr id="8" name="Group 7">
            <a:extLst>
              <a:ext uri="{FF2B5EF4-FFF2-40B4-BE49-F238E27FC236}">
                <a16:creationId xmlns:a16="http://schemas.microsoft.com/office/drawing/2014/main" id="{AEAA34E2-8772-2CA5-B99B-B6F0982DED03}"/>
              </a:ext>
            </a:extLst>
          </p:cNvPr>
          <p:cNvGrpSpPr/>
          <p:nvPr/>
        </p:nvGrpSpPr>
        <p:grpSpPr>
          <a:xfrm>
            <a:off x="112569" y="3608727"/>
            <a:ext cx="12079431" cy="1834195"/>
            <a:chOff x="112569" y="3608727"/>
            <a:chExt cx="12079431" cy="1834195"/>
          </a:xfrm>
        </p:grpSpPr>
        <p:pic>
          <p:nvPicPr>
            <p:cNvPr id="7" name="Picture 6">
              <a:extLst>
                <a:ext uri="{FF2B5EF4-FFF2-40B4-BE49-F238E27FC236}">
                  <a16:creationId xmlns:a16="http://schemas.microsoft.com/office/drawing/2014/main" id="{B2BEE214-12CD-C62A-C76C-20842EB3FEF9}"/>
                </a:ext>
              </a:extLst>
            </p:cNvPr>
            <p:cNvPicPr>
              <a:picLocks noChangeAspect="1"/>
            </p:cNvPicPr>
            <p:nvPr/>
          </p:nvPicPr>
          <p:blipFill>
            <a:blip r:embed="rId4"/>
            <a:stretch>
              <a:fillRect/>
            </a:stretch>
          </p:blipFill>
          <p:spPr>
            <a:xfrm>
              <a:off x="112569" y="3608727"/>
              <a:ext cx="12079431" cy="1834195"/>
            </a:xfrm>
            <a:prstGeom prst="rect">
              <a:avLst/>
            </a:prstGeom>
          </p:spPr>
        </p:pic>
        <p:sp>
          <p:nvSpPr>
            <p:cNvPr id="2" name="Dodecagon 1">
              <a:extLst>
                <a:ext uri="{FF2B5EF4-FFF2-40B4-BE49-F238E27FC236}">
                  <a16:creationId xmlns:a16="http://schemas.microsoft.com/office/drawing/2014/main" id="{7D23F222-4499-178B-D3CF-9DE13599B890}"/>
                </a:ext>
              </a:extLst>
            </p:cNvPr>
            <p:cNvSpPr/>
            <p:nvPr/>
          </p:nvSpPr>
          <p:spPr>
            <a:xfrm>
              <a:off x="1308737" y="3860881"/>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1</a:t>
              </a:r>
              <a:endParaRPr lang="en-US" sz="1200" dirty="0"/>
            </a:p>
          </p:txBody>
        </p:sp>
        <p:sp>
          <p:nvSpPr>
            <p:cNvPr id="4" name="Dodecagon 3">
              <a:extLst>
                <a:ext uri="{FF2B5EF4-FFF2-40B4-BE49-F238E27FC236}">
                  <a16:creationId xmlns:a16="http://schemas.microsoft.com/office/drawing/2014/main" id="{D36F5887-FC63-019B-1601-EDA17A7E54CA}"/>
                </a:ext>
              </a:extLst>
            </p:cNvPr>
            <p:cNvSpPr/>
            <p:nvPr/>
          </p:nvSpPr>
          <p:spPr>
            <a:xfrm>
              <a:off x="2716233" y="3863292"/>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1</a:t>
              </a:r>
              <a:endParaRPr lang="en-US" sz="1200" dirty="0"/>
            </a:p>
          </p:txBody>
        </p:sp>
        <p:sp>
          <p:nvSpPr>
            <p:cNvPr id="5" name="Rectangle: Rounded Corners 4">
              <a:extLst>
                <a:ext uri="{FF2B5EF4-FFF2-40B4-BE49-F238E27FC236}">
                  <a16:creationId xmlns:a16="http://schemas.microsoft.com/office/drawing/2014/main" id="{8D74A654-6ED2-70F0-77C6-321F0FA96EB1}"/>
                </a:ext>
              </a:extLst>
            </p:cNvPr>
            <p:cNvSpPr/>
            <p:nvPr/>
          </p:nvSpPr>
          <p:spPr>
            <a:xfrm>
              <a:off x="1107786" y="4056885"/>
              <a:ext cx="841087" cy="1330573"/>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Rounded Corners 5">
              <a:extLst>
                <a:ext uri="{FF2B5EF4-FFF2-40B4-BE49-F238E27FC236}">
                  <a16:creationId xmlns:a16="http://schemas.microsoft.com/office/drawing/2014/main" id="{94DFA7A6-9F5C-402C-3ACA-460B453415BE}"/>
                </a:ext>
              </a:extLst>
            </p:cNvPr>
            <p:cNvSpPr/>
            <p:nvPr/>
          </p:nvSpPr>
          <p:spPr>
            <a:xfrm>
              <a:off x="2401353" y="4056885"/>
              <a:ext cx="841087" cy="1330573"/>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0" name="Picture 9">
            <a:extLst>
              <a:ext uri="{FF2B5EF4-FFF2-40B4-BE49-F238E27FC236}">
                <a16:creationId xmlns:a16="http://schemas.microsoft.com/office/drawing/2014/main" id="{85FC5005-1D31-B554-48B7-EBC8F2123096}"/>
              </a:ext>
            </a:extLst>
          </p:cNvPr>
          <p:cNvPicPr>
            <a:picLocks noChangeAspect="1"/>
          </p:cNvPicPr>
          <p:nvPr/>
        </p:nvPicPr>
        <p:blipFill>
          <a:blip r:embed="rId5"/>
          <a:stretch>
            <a:fillRect/>
          </a:stretch>
        </p:blipFill>
        <p:spPr>
          <a:xfrm>
            <a:off x="11277600" y="0"/>
            <a:ext cx="914400" cy="914400"/>
          </a:xfrm>
          <a:prstGeom prst="rect">
            <a:avLst/>
          </a:prstGeom>
        </p:spPr>
      </p:pic>
    </p:spTree>
    <p:extLst>
      <p:ext uri="{BB962C8B-B14F-4D97-AF65-F5344CB8AC3E}">
        <p14:creationId xmlns:p14="http://schemas.microsoft.com/office/powerpoint/2010/main" val="23664263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E2CFDA2-0B78-2EB7-6D1E-0988A3A66713}"/>
              </a:ext>
            </a:extLst>
          </p:cNvPr>
          <p:cNvSpPr>
            <a:spLocks noGrp="1"/>
          </p:cNvSpPr>
          <p:nvPr>
            <p:ph type="title"/>
          </p:nvPr>
        </p:nvSpPr>
        <p:spPr/>
        <p:txBody>
          <a:bodyPr/>
          <a:lstStyle/>
          <a:p>
            <a:r>
              <a:rPr lang="en-US"/>
              <a:t>SUPPLIER RESPONSE | ACKNOWLEDGE | EMAIL TEXT</a:t>
            </a:r>
          </a:p>
        </p:txBody>
      </p:sp>
      <p:sp>
        <p:nvSpPr>
          <p:cNvPr id="7" name="Rectangle: Diagonal Corners Rounded 6">
            <a:extLst>
              <a:ext uri="{FF2B5EF4-FFF2-40B4-BE49-F238E27FC236}">
                <a16:creationId xmlns:a16="http://schemas.microsoft.com/office/drawing/2014/main" id="{73527E60-EC68-B38F-7BA4-6565249FA086}"/>
              </a:ext>
            </a:extLst>
          </p:cNvPr>
          <p:cNvSpPr/>
          <p:nvPr/>
        </p:nvSpPr>
        <p:spPr>
          <a:xfrm>
            <a:off x="180782" y="1090483"/>
            <a:ext cx="10382220" cy="2973219"/>
          </a:xfrm>
          <a:prstGeom prst="round2DiagRect">
            <a:avLst/>
          </a:prstGeom>
        </p:spPr>
        <p:style>
          <a:lnRef idx="2">
            <a:schemeClr val="accent5"/>
          </a:lnRef>
          <a:fillRef idx="1">
            <a:schemeClr val="lt1"/>
          </a:fillRef>
          <a:effectRef idx="0">
            <a:schemeClr val="accent5"/>
          </a:effectRef>
          <a:fontRef idx="minor">
            <a:schemeClr val="dk1"/>
          </a:fontRef>
        </p:style>
        <p:txBody>
          <a:bodyPr lIns="91440" tIns="45720" rIns="91440" bIns="45720" rtlCol="0" anchor="t"/>
          <a:lstStyle/>
          <a:p>
            <a:r>
              <a:rPr lang="en-US" sz="1200" dirty="0">
                <a:solidFill>
                  <a:schemeClr val="tx1"/>
                </a:solidFill>
              </a:rPr>
              <a:t>New and Open PO details are available in email body text!</a:t>
            </a:r>
          </a:p>
          <a:p>
            <a:r>
              <a:rPr lang="en-US" sz="1200" b="1" i="0" dirty="0">
                <a:solidFill>
                  <a:srgbClr val="002060"/>
                </a:solidFill>
                <a:effectLst/>
              </a:rPr>
              <a:t>Please follow below instructions and provide confirmation for all NEW (recently placed)  </a:t>
            </a:r>
            <a:r>
              <a:rPr lang="en-US" sz="1200" b="1" dirty="0">
                <a:solidFill>
                  <a:srgbClr val="002060"/>
                </a:solidFill>
              </a:rPr>
              <a:t>a</a:t>
            </a:r>
            <a:r>
              <a:rPr lang="en-US" sz="1200" b="1" i="0" dirty="0">
                <a:solidFill>
                  <a:srgbClr val="002060"/>
                </a:solidFill>
                <a:effectLst/>
              </a:rPr>
              <a:t>nd OPEN (Jabil made PO changes meanwhile) PO lines (1)</a:t>
            </a:r>
          </a:p>
          <a:p>
            <a:r>
              <a:rPr lang="en-US" sz="1200" i="0" dirty="0">
                <a:solidFill>
                  <a:schemeClr val="tx1"/>
                </a:solidFill>
                <a:effectLst/>
              </a:rPr>
              <a:t>Mandatory fields needs to be checked and updated​</a:t>
            </a:r>
          </a:p>
          <a:p>
            <a:pPr marL="285750" indent="-285750">
              <a:buFont typeface="Arial" panose="020B0604020202020204" pitchFamily="34" charset="0"/>
              <a:buChar char="•"/>
            </a:pPr>
            <a:endParaRPr lang="en-US" sz="1200" i="0" dirty="0">
              <a:solidFill>
                <a:schemeClr val="tx1"/>
              </a:solidFill>
              <a:effectLst/>
            </a:endParaRPr>
          </a:p>
          <a:p>
            <a:pPr marL="285750" indent="-285750">
              <a:buFont typeface="Wingdings" panose="05000000000000000000" pitchFamily="2" charset="2"/>
              <a:buChar char="Ø"/>
            </a:pPr>
            <a:r>
              <a:rPr lang="en-US" sz="1200" i="0" u="sng" dirty="0">
                <a:solidFill>
                  <a:schemeClr val="tx1"/>
                </a:solidFill>
                <a:effectLst/>
              </a:rPr>
              <a:t>Action field</a:t>
            </a:r>
            <a:r>
              <a:rPr lang="en-US" sz="1200" i="0" dirty="0">
                <a:solidFill>
                  <a:schemeClr val="tx1"/>
                </a:solidFill>
                <a:effectLst/>
              </a:rPr>
              <a:t>: populate with '</a:t>
            </a:r>
            <a:r>
              <a:rPr lang="en-US" sz="1200" b="1" i="0" dirty="0">
                <a:solidFill>
                  <a:schemeClr val="tx1"/>
                </a:solidFill>
                <a:effectLst/>
              </a:rPr>
              <a:t>Acknowledge</a:t>
            </a:r>
            <a:r>
              <a:rPr lang="en-US" sz="1200" i="0" dirty="0">
                <a:solidFill>
                  <a:schemeClr val="tx1"/>
                </a:solidFill>
                <a:effectLst/>
              </a:rPr>
              <a:t>' value </a:t>
            </a:r>
            <a:r>
              <a:rPr lang="en-US" sz="1200" b="1" i="0" dirty="0">
                <a:solidFill>
                  <a:schemeClr val="tx1"/>
                </a:solidFill>
                <a:effectLst/>
              </a:rPr>
              <a:t>(2)</a:t>
            </a:r>
          </a:p>
          <a:p>
            <a:pPr marL="285750" indent="-285750">
              <a:buFont typeface="Wingdings" panose="05000000000000000000" pitchFamily="2" charset="2"/>
              <a:buChar char="Ø"/>
            </a:pPr>
            <a:r>
              <a:rPr lang="en-US" sz="1200" i="0" u="sng" dirty="0">
                <a:solidFill>
                  <a:schemeClr val="tx1"/>
                </a:solidFill>
                <a:effectLst/>
              </a:rPr>
              <a:t>Promise qty </a:t>
            </a:r>
            <a:r>
              <a:rPr lang="en-US" sz="1200" b="1" i="0" u="sng" dirty="0">
                <a:solidFill>
                  <a:schemeClr val="tx1"/>
                </a:solidFill>
                <a:effectLst/>
              </a:rPr>
              <a:t>(3)</a:t>
            </a:r>
            <a:r>
              <a:rPr lang="en-US" sz="1200" i="0" u="sng" dirty="0">
                <a:solidFill>
                  <a:schemeClr val="tx1"/>
                </a:solidFill>
                <a:effectLst/>
              </a:rPr>
              <a:t> and Confirmation date </a:t>
            </a:r>
            <a:r>
              <a:rPr lang="en-US" sz="1200" b="1" i="0" u="sng" dirty="0">
                <a:solidFill>
                  <a:schemeClr val="tx1"/>
                </a:solidFill>
                <a:effectLst/>
              </a:rPr>
              <a:t>(4) </a:t>
            </a:r>
            <a:r>
              <a:rPr lang="en-US" sz="1200" i="0" dirty="0">
                <a:solidFill>
                  <a:schemeClr val="tx1"/>
                </a:solidFill>
                <a:effectLst/>
              </a:rPr>
              <a:t>are pre-populated fields –that can be updated as needed​</a:t>
            </a:r>
          </a:p>
          <a:p>
            <a:pPr marL="285750" indent="-285750">
              <a:buFont typeface="Wingdings" panose="05000000000000000000" pitchFamily="2" charset="2"/>
              <a:buChar char="Ø"/>
            </a:pPr>
            <a:r>
              <a:rPr lang="en-US" sz="1200" i="0" dirty="0">
                <a:solidFill>
                  <a:schemeClr val="tx1"/>
                </a:solidFill>
                <a:effectLst/>
              </a:rPr>
              <a:t>Please make sure that </a:t>
            </a:r>
            <a:r>
              <a:rPr lang="en-US" sz="1200" b="1" i="0" dirty="0">
                <a:solidFill>
                  <a:schemeClr val="tx1"/>
                </a:solidFill>
                <a:effectLst/>
              </a:rPr>
              <a:t>Promise qty = Open qty</a:t>
            </a:r>
            <a:r>
              <a:rPr lang="en-US" sz="1200" i="0" dirty="0">
                <a:solidFill>
                  <a:schemeClr val="tx1"/>
                </a:solidFill>
                <a:effectLst/>
              </a:rPr>
              <a:t>(Less qty confirmation is allowed but overcommit is not allowed!)</a:t>
            </a:r>
          </a:p>
          <a:p>
            <a:pPr marL="285750" indent="-285750">
              <a:buFont typeface="Wingdings" panose="05000000000000000000" pitchFamily="2" charset="2"/>
              <a:buChar char="Ø"/>
            </a:pPr>
            <a:r>
              <a:rPr lang="en-US" sz="1200" i="0" u="sng" dirty="0">
                <a:solidFill>
                  <a:schemeClr val="tx1"/>
                </a:solidFill>
                <a:effectLst/>
              </a:rPr>
              <a:t>Arrival Date </a:t>
            </a:r>
            <a:r>
              <a:rPr lang="en-US" sz="1200" b="1" i="0" u="sng" dirty="0">
                <a:solidFill>
                  <a:schemeClr val="tx1"/>
                </a:solidFill>
                <a:effectLst/>
              </a:rPr>
              <a:t>(5)</a:t>
            </a:r>
            <a:r>
              <a:rPr lang="en-US" sz="1200" i="0" u="sng" dirty="0">
                <a:solidFill>
                  <a:schemeClr val="tx1"/>
                </a:solidFill>
                <a:effectLst/>
              </a:rPr>
              <a:t> </a:t>
            </a:r>
            <a:r>
              <a:rPr lang="en-US" sz="1200" i="0" dirty="0">
                <a:solidFill>
                  <a:schemeClr val="tx1"/>
                </a:solidFill>
                <a:effectLst/>
              </a:rPr>
              <a:t>: If you cannot confirm it (dock date at Jabil), confirm the Ship Date </a:t>
            </a:r>
            <a:r>
              <a:rPr lang="en-US" sz="1200" b="1" i="0" dirty="0">
                <a:solidFill>
                  <a:schemeClr val="tx1"/>
                </a:solidFill>
                <a:effectLst/>
              </a:rPr>
              <a:t>(4)</a:t>
            </a:r>
            <a:r>
              <a:rPr lang="en-US" sz="1200" i="0" dirty="0">
                <a:solidFill>
                  <a:schemeClr val="tx1"/>
                </a:solidFill>
                <a:effectLst/>
              </a:rPr>
              <a:t> and delete pre-populated Arrival date data. </a:t>
            </a:r>
            <a:r>
              <a:rPr lang="en-US" sz="1200" b="1" i="1" dirty="0">
                <a:solidFill>
                  <a:schemeClr val="tx1"/>
                </a:solidFill>
                <a:effectLst/>
              </a:rPr>
              <a:t>Note</a:t>
            </a:r>
            <a:r>
              <a:rPr lang="en-US" sz="1200" i="0" dirty="0">
                <a:solidFill>
                  <a:schemeClr val="tx1"/>
                </a:solidFill>
                <a:effectLst/>
              </a:rPr>
              <a:t>:</a:t>
            </a:r>
            <a:r>
              <a:rPr lang="en-US" sz="1200" dirty="0">
                <a:solidFill>
                  <a:schemeClr val="tx1"/>
                </a:solidFill>
              </a:rPr>
              <a:t> </a:t>
            </a:r>
            <a:r>
              <a:rPr lang="en-US" sz="1200" b="1" i="1" dirty="0">
                <a:solidFill>
                  <a:schemeClr val="tx1"/>
                </a:solidFill>
              </a:rPr>
              <a:t>if you keep both date in the file</a:t>
            </a:r>
            <a:r>
              <a:rPr lang="en-US" sz="1200" b="1" dirty="0">
                <a:solidFill>
                  <a:schemeClr val="tx1"/>
                </a:solidFill>
              </a:rPr>
              <a:t> - t</a:t>
            </a:r>
            <a:r>
              <a:rPr lang="en-US" sz="1200" b="1" i="1" dirty="0">
                <a:solidFill>
                  <a:schemeClr val="tx1"/>
                </a:solidFill>
              </a:rPr>
              <a:t>he</a:t>
            </a:r>
            <a:r>
              <a:rPr lang="en-US" sz="1200" b="1" i="1" dirty="0">
                <a:solidFill>
                  <a:schemeClr val="tx1"/>
                </a:solidFill>
                <a:effectLst/>
              </a:rPr>
              <a:t> system will calculate </a:t>
            </a:r>
            <a:r>
              <a:rPr lang="en-US" sz="1200" b="1" i="1" dirty="0">
                <a:solidFill>
                  <a:schemeClr val="tx1"/>
                </a:solidFill>
              </a:rPr>
              <a:t>and overwrite </a:t>
            </a:r>
            <a:r>
              <a:rPr lang="en-US" sz="1200" b="1" i="1" dirty="0">
                <a:solidFill>
                  <a:schemeClr val="tx1"/>
                </a:solidFill>
                <a:effectLst/>
              </a:rPr>
              <a:t>Arrival Date based on your provided ship</a:t>
            </a:r>
            <a:r>
              <a:rPr lang="en-US" sz="1200" b="1" i="1" dirty="0">
                <a:solidFill>
                  <a:schemeClr val="tx1"/>
                </a:solidFill>
              </a:rPr>
              <a:t> </a:t>
            </a:r>
            <a:r>
              <a:rPr lang="en-US" sz="1200" b="1" i="1" dirty="0">
                <a:solidFill>
                  <a:schemeClr val="tx1"/>
                </a:solidFill>
                <a:effectLst/>
              </a:rPr>
              <a:t>date + Transit time</a:t>
            </a:r>
            <a:r>
              <a:rPr lang="en-US" sz="1200" b="1" i="1" dirty="0">
                <a:solidFill>
                  <a:schemeClr val="tx1"/>
                </a:solidFill>
              </a:rPr>
              <a:t> </a:t>
            </a:r>
            <a:r>
              <a:rPr lang="en-US" sz="1200" b="1" i="1" dirty="0">
                <a:solidFill>
                  <a:schemeClr val="tx1"/>
                </a:solidFill>
                <a:effectLst/>
              </a:rPr>
              <a:t>(6)</a:t>
            </a:r>
            <a:r>
              <a:rPr lang="en-US" sz="1200" b="1" i="1" dirty="0">
                <a:solidFill>
                  <a:schemeClr val="tx1"/>
                </a:solidFill>
              </a:rPr>
              <a:t> information</a:t>
            </a:r>
            <a:r>
              <a:rPr lang="en-US" sz="1200" b="1" i="1" dirty="0">
                <a:solidFill>
                  <a:schemeClr val="tx1"/>
                </a:solidFill>
                <a:effectLst/>
              </a:rPr>
              <a:t> from next</a:t>
            </a:r>
            <a:r>
              <a:rPr lang="en-US" sz="1200" b="1" i="1" dirty="0">
                <a:solidFill>
                  <a:schemeClr val="tx1"/>
                </a:solidFill>
              </a:rPr>
              <a:t> </a:t>
            </a:r>
            <a:r>
              <a:rPr lang="en-US" sz="1200" b="1" i="1" dirty="0">
                <a:solidFill>
                  <a:schemeClr val="tx1"/>
                </a:solidFill>
                <a:effectLst/>
              </a:rPr>
              <a:t>field.</a:t>
            </a:r>
          </a:p>
          <a:p>
            <a:pPr marL="285750" indent="-285750">
              <a:buFont typeface="Wingdings" panose="05000000000000000000" pitchFamily="2" charset="2"/>
              <a:buChar char="Ø"/>
            </a:pPr>
            <a:r>
              <a:rPr lang="en-US" sz="1200" b="1" i="0" dirty="0">
                <a:solidFill>
                  <a:schemeClr val="tx1"/>
                </a:solidFill>
                <a:effectLst/>
              </a:rPr>
              <a:t>Confirmation split is not Possible</a:t>
            </a:r>
            <a:r>
              <a:rPr lang="en-US" sz="1200" i="0" dirty="0">
                <a:solidFill>
                  <a:schemeClr val="tx1"/>
                </a:solidFill>
                <a:effectLst/>
              </a:rPr>
              <a:t>!</a:t>
            </a:r>
          </a:p>
          <a:p>
            <a:pPr marL="285750" indent="-285750">
              <a:buFont typeface="Wingdings" panose="05000000000000000000" pitchFamily="2" charset="2"/>
              <a:buChar char="Ø"/>
            </a:pPr>
            <a:r>
              <a:rPr lang="en-US" sz="1200" i="0" u="sng" dirty="0">
                <a:solidFill>
                  <a:schemeClr val="tx1"/>
                </a:solidFill>
                <a:effectLst/>
              </a:rPr>
              <a:t>Tracking Number</a:t>
            </a:r>
            <a:r>
              <a:rPr lang="en-US" sz="1200" i="0" dirty="0">
                <a:solidFill>
                  <a:schemeClr val="tx1"/>
                </a:solidFill>
                <a:effectLst/>
              </a:rPr>
              <a:t>: this information needs to be provided if it's available in </a:t>
            </a:r>
            <a:r>
              <a:rPr lang="en-US" sz="1200" b="1" i="0" dirty="0">
                <a:solidFill>
                  <a:schemeClr val="tx1"/>
                </a:solidFill>
                <a:effectLst/>
              </a:rPr>
              <a:t>'Tracking number' </a:t>
            </a:r>
            <a:r>
              <a:rPr lang="en-US" sz="1200" i="0" dirty="0">
                <a:solidFill>
                  <a:schemeClr val="tx1"/>
                </a:solidFill>
                <a:effectLst/>
              </a:rPr>
              <a:t>column </a:t>
            </a:r>
            <a:r>
              <a:rPr lang="en-US" sz="1200" b="1" i="0" dirty="0">
                <a:solidFill>
                  <a:schemeClr val="tx1"/>
                </a:solidFill>
                <a:effectLst/>
              </a:rPr>
              <a:t>(7)</a:t>
            </a:r>
          </a:p>
          <a:p>
            <a:pPr marL="285750" indent="-285750">
              <a:buFont typeface="Wingdings" panose="05000000000000000000" pitchFamily="2" charset="2"/>
              <a:buChar char="Ø"/>
            </a:pPr>
            <a:r>
              <a:rPr lang="en-US" sz="1200" i="0" dirty="0">
                <a:solidFill>
                  <a:schemeClr val="tx1"/>
                </a:solidFill>
                <a:effectLst/>
              </a:rPr>
              <a:t>If you would like to </a:t>
            </a:r>
            <a:r>
              <a:rPr lang="en-US" sz="1200" i="0" u="sng" dirty="0">
                <a:solidFill>
                  <a:schemeClr val="tx1"/>
                </a:solidFill>
                <a:effectLst/>
              </a:rPr>
              <a:t>exclude a PO from the confirmation</a:t>
            </a:r>
            <a:r>
              <a:rPr lang="en-US" sz="1200" i="0" dirty="0">
                <a:solidFill>
                  <a:schemeClr val="tx1"/>
                </a:solidFill>
                <a:effectLst/>
              </a:rPr>
              <a:t>, please </a:t>
            </a:r>
            <a:r>
              <a:rPr lang="en-US" sz="1200" b="1" i="0" dirty="0">
                <a:solidFill>
                  <a:schemeClr val="tx1"/>
                </a:solidFill>
                <a:effectLst/>
              </a:rPr>
              <a:t>use # prefix in the first field (#PO number)​ (8)</a:t>
            </a:r>
          </a:p>
          <a:p>
            <a:pPr marL="285750" indent="-285750">
              <a:buFont typeface="Wingdings" panose="05000000000000000000" pitchFamily="2" charset="2"/>
              <a:buChar char="Ø"/>
            </a:pPr>
            <a:r>
              <a:rPr lang="en-US" sz="1200" dirty="0">
                <a:solidFill>
                  <a:schemeClr val="tx1"/>
                </a:solidFill>
              </a:rPr>
              <a:t>You can send message to Jabil Buyer with put note</a:t>
            </a:r>
            <a:r>
              <a:rPr lang="en-US" sz="1200" u="sng" dirty="0">
                <a:solidFill>
                  <a:schemeClr val="tx1"/>
                </a:solidFill>
              </a:rPr>
              <a:t> into Line Notes to Customer </a:t>
            </a:r>
            <a:r>
              <a:rPr lang="en-US" sz="1200" dirty="0">
                <a:solidFill>
                  <a:schemeClr val="tx1"/>
                </a:solidFill>
              </a:rPr>
              <a:t>field </a:t>
            </a:r>
            <a:r>
              <a:rPr lang="en-US" sz="1200" b="1" dirty="0">
                <a:solidFill>
                  <a:schemeClr val="tx1"/>
                </a:solidFill>
              </a:rPr>
              <a:t>(9)</a:t>
            </a:r>
            <a:endParaRPr lang="en-US" sz="1200" b="1" i="0" dirty="0">
              <a:solidFill>
                <a:schemeClr val="tx1"/>
              </a:solidFill>
              <a:effectLst/>
            </a:endParaRPr>
          </a:p>
          <a:p>
            <a:pPr marL="285750" indent="-285750">
              <a:buFont typeface="Arial" panose="020B0604020202020204" pitchFamily="34" charset="0"/>
              <a:buChar char="•"/>
            </a:pPr>
            <a:endParaRPr lang="en-US" sz="1200" i="0" dirty="0">
              <a:solidFill>
                <a:schemeClr val="tx1"/>
              </a:solidFill>
              <a:effectLst/>
            </a:endParaRPr>
          </a:p>
          <a:p>
            <a:pPr marL="285750" indent="-285750">
              <a:buFont typeface="Arial" panose="020B0604020202020204" pitchFamily="34" charset="0"/>
              <a:buChar char="•"/>
            </a:pPr>
            <a:endParaRPr lang="en-US" sz="1200" i="0" dirty="0">
              <a:solidFill>
                <a:schemeClr val="tx1"/>
              </a:solidFill>
              <a:effectLst/>
            </a:endParaRPr>
          </a:p>
          <a:p>
            <a:r>
              <a:rPr lang="en-US" sz="1200" i="0" dirty="0">
                <a:solidFill>
                  <a:schemeClr val="accent1"/>
                </a:solidFill>
                <a:effectLst/>
              </a:rPr>
              <a:t>Please send your response back within 72 hours from the mail sent, after that the one-time Token will be expired!</a:t>
            </a:r>
          </a:p>
          <a:p>
            <a:pPr marL="285750" indent="-285750">
              <a:buFont typeface="Arial" panose="020B0604020202020204" pitchFamily="34" charset="0"/>
              <a:buChar char="•"/>
            </a:pPr>
            <a:endParaRPr lang="en-US" sz="1400" dirty="0">
              <a:solidFill>
                <a:schemeClr val="tx1"/>
              </a:solidFill>
              <a:effectLst/>
            </a:endParaRPr>
          </a:p>
          <a:p>
            <a:pPr marL="285750" indent="-285750">
              <a:buFont typeface="Arial" panose="020B0604020202020204" pitchFamily="34" charset="0"/>
              <a:buChar char="•"/>
            </a:pPr>
            <a:endParaRPr lang="en-US" sz="1200" dirty="0">
              <a:solidFill>
                <a:schemeClr val="tx1"/>
              </a:solidFill>
              <a:effectLst/>
            </a:endParaRPr>
          </a:p>
          <a:p>
            <a:pPr marL="285750" indent="-285750">
              <a:buFont typeface="Arial" panose="020B0604020202020204" pitchFamily="34" charset="0"/>
              <a:buChar char="•"/>
            </a:pPr>
            <a:endParaRPr lang="en-US" sz="1200" b="1" dirty="0">
              <a:solidFill>
                <a:schemeClr val="tx1"/>
              </a:solidFill>
              <a:effectLst/>
            </a:endParaRPr>
          </a:p>
        </p:txBody>
      </p:sp>
      <p:sp>
        <p:nvSpPr>
          <p:cNvPr id="12" name="Rectangle: Rounded Corners 11">
            <a:extLst>
              <a:ext uri="{FF2B5EF4-FFF2-40B4-BE49-F238E27FC236}">
                <a16:creationId xmlns:a16="http://schemas.microsoft.com/office/drawing/2014/main" id="{6520A1AE-2CEE-9410-0C30-346542595296}"/>
              </a:ext>
            </a:extLst>
          </p:cNvPr>
          <p:cNvSpPr/>
          <p:nvPr/>
        </p:nvSpPr>
        <p:spPr>
          <a:xfrm>
            <a:off x="6336849" y="5231854"/>
            <a:ext cx="521834" cy="150231"/>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B00F27D7-B924-EA0E-8042-20DFB608CAFF}"/>
              </a:ext>
            </a:extLst>
          </p:cNvPr>
          <p:cNvPicPr>
            <a:picLocks noChangeAspect="1"/>
          </p:cNvPicPr>
          <p:nvPr/>
        </p:nvPicPr>
        <p:blipFill>
          <a:blip r:embed="rId2"/>
          <a:stretch>
            <a:fillRect/>
          </a:stretch>
        </p:blipFill>
        <p:spPr>
          <a:xfrm>
            <a:off x="10494367" y="2864952"/>
            <a:ext cx="1181100" cy="1819275"/>
          </a:xfrm>
          <a:prstGeom prst="rect">
            <a:avLst/>
          </a:prstGeom>
        </p:spPr>
      </p:pic>
      <p:sp>
        <p:nvSpPr>
          <p:cNvPr id="22" name="Dodecagon 21">
            <a:extLst>
              <a:ext uri="{FF2B5EF4-FFF2-40B4-BE49-F238E27FC236}">
                <a16:creationId xmlns:a16="http://schemas.microsoft.com/office/drawing/2014/main" id="{13EA1BF3-919F-0726-2B1B-16D8D05AAA8A}"/>
              </a:ext>
            </a:extLst>
          </p:cNvPr>
          <p:cNvSpPr/>
          <p:nvPr/>
        </p:nvSpPr>
        <p:spPr>
          <a:xfrm>
            <a:off x="10563002" y="3845008"/>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8</a:t>
            </a:r>
            <a:endParaRPr lang="en-US" sz="1200" dirty="0"/>
          </a:p>
        </p:txBody>
      </p:sp>
      <p:sp>
        <p:nvSpPr>
          <p:cNvPr id="23" name="Oval 22">
            <a:extLst>
              <a:ext uri="{FF2B5EF4-FFF2-40B4-BE49-F238E27FC236}">
                <a16:creationId xmlns:a16="http://schemas.microsoft.com/office/drawing/2014/main" id="{210057D8-82D1-5DAF-AC4E-F9DECDD7F089}"/>
              </a:ext>
            </a:extLst>
          </p:cNvPr>
          <p:cNvSpPr/>
          <p:nvPr/>
        </p:nvSpPr>
        <p:spPr>
          <a:xfrm>
            <a:off x="10842965" y="4041012"/>
            <a:ext cx="125309" cy="196004"/>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a:extLst>
              <a:ext uri="{FF2B5EF4-FFF2-40B4-BE49-F238E27FC236}">
                <a16:creationId xmlns:a16="http://schemas.microsoft.com/office/drawing/2014/main" id="{DC2746D6-5975-B510-E162-583549B5B08B}"/>
              </a:ext>
            </a:extLst>
          </p:cNvPr>
          <p:cNvGrpSpPr/>
          <p:nvPr/>
        </p:nvGrpSpPr>
        <p:grpSpPr>
          <a:xfrm>
            <a:off x="0" y="4771022"/>
            <a:ext cx="12192000" cy="1170035"/>
            <a:chOff x="0" y="4771022"/>
            <a:chExt cx="12192000" cy="1170035"/>
          </a:xfrm>
        </p:grpSpPr>
        <p:pic>
          <p:nvPicPr>
            <p:cNvPr id="26" name="Picture 25">
              <a:extLst>
                <a:ext uri="{FF2B5EF4-FFF2-40B4-BE49-F238E27FC236}">
                  <a16:creationId xmlns:a16="http://schemas.microsoft.com/office/drawing/2014/main" id="{B28EC616-8AD4-D12B-9C88-769CAE90D506}"/>
                </a:ext>
              </a:extLst>
            </p:cNvPr>
            <p:cNvPicPr>
              <a:picLocks noChangeAspect="1"/>
            </p:cNvPicPr>
            <p:nvPr/>
          </p:nvPicPr>
          <p:blipFill>
            <a:blip r:embed="rId3"/>
            <a:stretch>
              <a:fillRect/>
            </a:stretch>
          </p:blipFill>
          <p:spPr>
            <a:xfrm>
              <a:off x="0" y="5003832"/>
              <a:ext cx="12192000" cy="937225"/>
            </a:xfrm>
            <a:prstGeom prst="rect">
              <a:avLst/>
            </a:prstGeom>
          </p:spPr>
        </p:pic>
        <p:grpSp>
          <p:nvGrpSpPr>
            <p:cNvPr id="27" name="Group 26">
              <a:extLst>
                <a:ext uri="{FF2B5EF4-FFF2-40B4-BE49-F238E27FC236}">
                  <a16:creationId xmlns:a16="http://schemas.microsoft.com/office/drawing/2014/main" id="{93FC3C74-914A-34C4-C9A9-08A9D8CA1AF2}"/>
                </a:ext>
              </a:extLst>
            </p:cNvPr>
            <p:cNvGrpSpPr/>
            <p:nvPr/>
          </p:nvGrpSpPr>
          <p:grpSpPr>
            <a:xfrm>
              <a:off x="6294602" y="4771022"/>
              <a:ext cx="5692554" cy="1041537"/>
              <a:chOff x="6294602" y="4718263"/>
              <a:chExt cx="5692554" cy="1041537"/>
            </a:xfrm>
          </p:grpSpPr>
          <p:sp>
            <p:nvSpPr>
              <p:cNvPr id="11" name="Dodecagon 10">
                <a:extLst>
                  <a:ext uri="{FF2B5EF4-FFF2-40B4-BE49-F238E27FC236}">
                    <a16:creationId xmlns:a16="http://schemas.microsoft.com/office/drawing/2014/main" id="{C33FB9DF-F20C-D1B0-297D-BB6CE5922A41}"/>
                  </a:ext>
                </a:extLst>
              </p:cNvPr>
              <p:cNvSpPr/>
              <p:nvPr/>
            </p:nvSpPr>
            <p:spPr>
              <a:xfrm>
                <a:off x="6489120" y="4733662"/>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2</a:t>
                </a:r>
                <a:endParaRPr lang="en-US" sz="1200" dirty="0"/>
              </a:p>
            </p:txBody>
          </p:sp>
          <p:sp>
            <p:nvSpPr>
              <p:cNvPr id="13" name="Dodecagon 12">
                <a:extLst>
                  <a:ext uri="{FF2B5EF4-FFF2-40B4-BE49-F238E27FC236}">
                    <a16:creationId xmlns:a16="http://schemas.microsoft.com/office/drawing/2014/main" id="{08DD3971-CF00-D2BF-54D6-C46A8D22039C}"/>
                  </a:ext>
                </a:extLst>
              </p:cNvPr>
              <p:cNvSpPr/>
              <p:nvPr/>
            </p:nvSpPr>
            <p:spPr>
              <a:xfrm>
                <a:off x="8848783" y="4726863"/>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4</a:t>
                </a:r>
                <a:endParaRPr lang="en-US" sz="1200" dirty="0"/>
              </a:p>
            </p:txBody>
          </p:sp>
          <p:sp>
            <p:nvSpPr>
              <p:cNvPr id="14" name="Dodecagon 13">
                <a:extLst>
                  <a:ext uri="{FF2B5EF4-FFF2-40B4-BE49-F238E27FC236}">
                    <a16:creationId xmlns:a16="http://schemas.microsoft.com/office/drawing/2014/main" id="{9BC50E99-014D-F65C-EC4B-0E710D1C2238}"/>
                  </a:ext>
                </a:extLst>
              </p:cNvPr>
              <p:cNvSpPr/>
              <p:nvPr/>
            </p:nvSpPr>
            <p:spPr>
              <a:xfrm>
                <a:off x="9315789" y="4722346"/>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5</a:t>
                </a:r>
                <a:endParaRPr lang="en-US" sz="1200" dirty="0"/>
              </a:p>
            </p:txBody>
          </p:sp>
          <p:sp>
            <p:nvSpPr>
              <p:cNvPr id="15" name="Dodecagon 14">
                <a:extLst>
                  <a:ext uri="{FF2B5EF4-FFF2-40B4-BE49-F238E27FC236}">
                    <a16:creationId xmlns:a16="http://schemas.microsoft.com/office/drawing/2014/main" id="{A43DFC08-1D1B-C34B-8B37-7D467FA03372}"/>
                  </a:ext>
                </a:extLst>
              </p:cNvPr>
              <p:cNvSpPr/>
              <p:nvPr/>
            </p:nvSpPr>
            <p:spPr>
              <a:xfrm>
                <a:off x="7274970" y="4718263"/>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3</a:t>
                </a:r>
                <a:endParaRPr lang="en-US" sz="1200" dirty="0"/>
              </a:p>
            </p:txBody>
          </p:sp>
          <p:sp>
            <p:nvSpPr>
              <p:cNvPr id="16" name="Dodecagon 15">
                <a:extLst>
                  <a:ext uri="{FF2B5EF4-FFF2-40B4-BE49-F238E27FC236}">
                    <a16:creationId xmlns:a16="http://schemas.microsoft.com/office/drawing/2014/main" id="{2B9F6185-FF3F-4E84-4407-953CC6F88C56}"/>
                  </a:ext>
                </a:extLst>
              </p:cNvPr>
              <p:cNvSpPr/>
              <p:nvPr/>
            </p:nvSpPr>
            <p:spPr>
              <a:xfrm>
                <a:off x="9701046" y="4718263"/>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6</a:t>
                </a:r>
                <a:endParaRPr lang="en-US" sz="1200" dirty="0"/>
              </a:p>
            </p:txBody>
          </p:sp>
          <p:sp>
            <p:nvSpPr>
              <p:cNvPr id="17" name="Dodecagon 16">
                <a:extLst>
                  <a:ext uri="{FF2B5EF4-FFF2-40B4-BE49-F238E27FC236}">
                    <a16:creationId xmlns:a16="http://schemas.microsoft.com/office/drawing/2014/main" id="{40356E66-7B43-D4D5-876E-811E2AB9EC0F}"/>
                  </a:ext>
                </a:extLst>
              </p:cNvPr>
              <p:cNvSpPr/>
              <p:nvPr/>
            </p:nvSpPr>
            <p:spPr>
              <a:xfrm>
                <a:off x="10108478" y="4727499"/>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7</a:t>
                </a:r>
                <a:endParaRPr lang="en-US" sz="1200" dirty="0"/>
              </a:p>
            </p:txBody>
          </p:sp>
          <p:sp>
            <p:nvSpPr>
              <p:cNvPr id="20" name="Rectangle: Rounded Corners 19">
                <a:extLst>
                  <a:ext uri="{FF2B5EF4-FFF2-40B4-BE49-F238E27FC236}">
                    <a16:creationId xmlns:a16="http://schemas.microsoft.com/office/drawing/2014/main" id="{358938B8-18DB-E595-0A73-7DBD6881343D}"/>
                  </a:ext>
                </a:extLst>
              </p:cNvPr>
              <p:cNvSpPr/>
              <p:nvPr/>
            </p:nvSpPr>
            <p:spPr>
              <a:xfrm>
                <a:off x="9881188" y="5609569"/>
                <a:ext cx="600364" cy="129309"/>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Dodecagon 23">
                <a:extLst>
                  <a:ext uri="{FF2B5EF4-FFF2-40B4-BE49-F238E27FC236}">
                    <a16:creationId xmlns:a16="http://schemas.microsoft.com/office/drawing/2014/main" id="{F298AD21-36A5-1EB7-8148-B1E5C53AC368}"/>
                  </a:ext>
                </a:extLst>
              </p:cNvPr>
              <p:cNvSpPr/>
              <p:nvPr/>
            </p:nvSpPr>
            <p:spPr>
              <a:xfrm>
                <a:off x="11775828" y="4726863"/>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9</a:t>
                </a:r>
                <a:endParaRPr lang="en-US" sz="1200" dirty="0"/>
              </a:p>
            </p:txBody>
          </p:sp>
          <p:sp>
            <p:nvSpPr>
              <p:cNvPr id="25" name="Rectangle: Rounded Corners 24">
                <a:extLst>
                  <a:ext uri="{FF2B5EF4-FFF2-40B4-BE49-F238E27FC236}">
                    <a16:creationId xmlns:a16="http://schemas.microsoft.com/office/drawing/2014/main" id="{B1F201EA-D211-063E-1747-DD7FA8C98388}"/>
                  </a:ext>
                </a:extLst>
              </p:cNvPr>
              <p:cNvSpPr/>
              <p:nvPr/>
            </p:nvSpPr>
            <p:spPr>
              <a:xfrm>
                <a:off x="6294602" y="5609569"/>
                <a:ext cx="600364" cy="150231"/>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Rectangle: Rounded Corners 1">
              <a:extLst>
                <a:ext uri="{FF2B5EF4-FFF2-40B4-BE49-F238E27FC236}">
                  <a16:creationId xmlns:a16="http://schemas.microsoft.com/office/drawing/2014/main" id="{DEDF6DD3-5ECB-ADB1-7DCB-A59163627665}"/>
                </a:ext>
              </a:extLst>
            </p:cNvPr>
            <p:cNvSpPr/>
            <p:nvPr/>
          </p:nvSpPr>
          <p:spPr>
            <a:xfrm>
              <a:off x="770554" y="5153460"/>
              <a:ext cx="600364" cy="708675"/>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Rounded Corners 3">
              <a:extLst>
                <a:ext uri="{FF2B5EF4-FFF2-40B4-BE49-F238E27FC236}">
                  <a16:creationId xmlns:a16="http://schemas.microsoft.com/office/drawing/2014/main" id="{6C0D6EAD-FA5A-0352-904E-924A0355B530}"/>
                </a:ext>
              </a:extLst>
            </p:cNvPr>
            <p:cNvSpPr/>
            <p:nvPr/>
          </p:nvSpPr>
          <p:spPr>
            <a:xfrm>
              <a:off x="1825237" y="5134006"/>
              <a:ext cx="600364" cy="708675"/>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odecagon 4">
              <a:extLst>
                <a:ext uri="{FF2B5EF4-FFF2-40B4-BE49-F238E27FC236}">
                  <a16:creationId xmlns:a16="http://schemas.microsoft.com/office/drawing/2014/main" id="{E3F9ACB6-B768-45BE-1756-529AF3A4894E}"/>
                </a:ext>
              </a:extLst>
            </p:cNvPr>
            <p:cNvSpPr/>
            <p:nvPr/>
          </p:nvSpPr>
          <p:spPr>
            <a:xfrm>
              <a:off x="965072" y="4797654"/>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1</a:t>
              </a:r>
              <a:endParaRPr lang="en-US" sz="1200" dirty="0"/>
            </a:p>
          </p:txBody>
        </p:sp>
        <p:sp>
          <p:nvSpPr>
            <p:cNvPr id="6" name="Dodecagon 5">
              <a:extLst>
                <a:ext uri="{FF2B5EF4-FFF2-40B4-BE49-F238E27FC236}">
                  <a16:creationId xmlns:a16="http://schemas.microsoft.com/office/drawing/2014/main" id="{01EDFF4A-97DF-9BF6-1E4B-84565E7DF8C0}"/>
                </a:ext>
              </a:extLst>
            </p:cNvPr>
            <p:cNvSpPr/>
            <p:nvPr/>
          </p:nvSpPr>
          <p:spPr>
            <a:xfrm>
              <a:off x="1991264" y="4790434"/>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1</a:t>
              </a:r>
              <a:endParaRPr lang="en-US" sz="1200" dirty="0"/>
            </a:p>
          </p:txBody>
        </p:sp>
      </p:grpSp>
      <p:pic>
        <p:nvPicPr>
          <p:cNvPr id="10" name="Picture 9">
            <a:extLst>
              <a:ext uri="{FF2B5EF4-FFF2-40B4-BE49-F238E27FC236}">
                <a16:creationId xmlns:a16="http://schemas.microsoft.com/office/drawing/2014/main" id="{A8BC781A-D8DC-6283-FB8F-5F75A2E434E7}"/>
              </a:ext>
            </a:extLst>
          </p:cNvPr>
          <p:cNvPicPr>
            <a:picLocks noChangeAspect="1"/>
          </p:cNvPicPr>
          <p:nvPr/>
        </p:nvPicPr>
        <p:blipFill>
          <a:blip r:embed="rId4"/>
          <a:stretch>
            <a:fillRect/>
          </a:stretch>
        </p:blipFill>
        <p:spPr>
          <a:xfrm>
            <a:off x="11277600" y="0"/>
            <a:ext cx="914400" cy="914400"/>
          </a:xfrm>
          <a:prstGeom prst="rect">
            <a:avLst/>
          </a:prstGeom>
        </p:spPr>
      </p:pic>
      <p:sp>
        <p:nvSpPr>
          <p:cNvPr id="8" name="Rectangle: Rounded Corners 7">
            <a:extLst>
              <a:ext uri="{FF2B5EF4-FFF2-40B4-BE49-F238E27FC236}">
                <a16:creationId xmlns:a16="http://schemas.microsoft.com/office/drawing/2014/main" id="{EA9BD101-028D-5215-2803-95541D20C44B}"/>
              </a:ext>
            </a:extLst>
          </p:cNvPr>
          <p:cNvSpPr/>
          <p:nvPr/>
        </p:nvSpPr>
        <p:spPr>
          <a:xfrm>
            <a:off x="11675467" y="5047925"/>
            <a:ext cx="521834" cy="919746"/>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687943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607C0DAC-0928-D5A5-0854-BB3ECFA9491B}"/>
              </a:ext>
            </a:extLst>
          </p:cNvPr>
          <p:cNvPicPr>
            <a:picLocks noChangeAspect="1"/>
          </p:cNvPicPr>
          <p:nvPr/>
        </p:nvPicPr>
        <p:blipFill>
          <a:blip r:embed="rId2"/>
          <a:stretch>
            <a:fillRect/>
          </a:stretch>
        </p:blipFill>
        <p:spPr>
          <a:xfrm>
            <a:off x="0" y="3076867"/>
            <a:ext cx="12192000" cy="938547"/>
          </a:xfrm>
          <a:prstGeom prst="rect">
            <a:avLst/>
          </a:prstGeom>
        </p:spPr>
      </p:pic>
      <p:sp>
        <p:nvSpPr>
          <p:cNvPr id="3" name="Title 2">
            <a:extLst>
              <a:ext uri="{FF2B5EF4-FFF2-40B4-BE49-F238E27FC236}">
                <a16:creationId xmlns:a16="http://schemas.microsoft.com/office/drawing/2014/main" id="{7B4053EC-C9BC-28FB-A824-16AF79183A7F}"/>
              </a:ext>
            </a:extLst>
          </p:cNvPr>
          <p:cNvSpPr>
            <a:spLocks noGrp="1"/>
          </p:cNvSpPr>
          <p:nvPr>
            <p:ph type="title"/>
          </p:nvPr>
        </p:nvSpPr>
        <p:spPr/>
        <p:txBody>
          <a:bodyPr/>
          <a:lstStyle/>
          <a:p>
            <a:r>
              <a:rPr lang="hu-HU" dirty="0"/>
              <a:t>SUPPLIER RESPONSE</a:t>
            </a:r>
            <a:r>
              <a:rPr lang="en-US" dirty="0"/>
              <a:t> |</a:t>
            </a:r>
            <a:r>
              <a:rPr lang="hu-HU" dirty="0"/>
              <a:t> NO COMMIT</a:t>
            </a:r>
            <a:r>
              <a:rPr lang="en-US" dirty="0"/>
              <a:t> |</a:t>
            </a:r>
            <a:r>
              <a:rPr lang="hu-HU" dirty="0"/>
              <a:t> EMAIL TEXT</a:t>
            </a:r>
            <a:endParaRPr lang="en-US" dirty="0"/>
          </a:p>
        </p:txBody>
      </p:sp>
      <p:sp>
        <p:nvSpPr>
          <p:cNvPr id="6" name="TextBox 5">
            <a:extLst>
              <a:ext uri="{FF2B5EF4-FFF2-40B4-BE49-F238E27FC236}">
                <a16:creationId xmlns:a16="http://schemas.microsoft.com/office/drawing/2014/main" id="{1ED0972B-EB15-027E-D307-A03C9B04C582}"/>
              </a:ext>
            </a:extLst>
          </p:cNvPr>
          <p:cNvSpPr txBox="1"/>
          <p:nvPr/>
        </p:nvSpPr>
        <p:spPr>
          <a:xfrm>
            <a:off x="164593" y="1519535"/>
            <a:ext cx="10974462" cy="715089"/>
          </a:xfrm>
          <a:prstGeom prst="round2Diag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marL="285750" indent="-285750">
              <a:buFont typeface="+mj-lt"/>
              <a:buAutoNum type="arabicPeriod"/>
            </a:pPr>
            <a:r>
              <a:rPr lang="en-US" sz="1800" i="0" dirty="0">
                <a:solidFill>
                  <a:schemeClr val="tx1"/>
                </a:solidFill>
                <a:effectLst/>
              </a:rPr>
              <a:t>In case PO confirmation is not possible –in Action field please choose '</a:t>
            </a:r>
            <a:r>
              <a:rPr lang="en-US" sz="1800" b="1" i="0" dirty="0" err="1">
                <a:solidFill>
                  <a:schemeClr val="tx1"/>
                </a:solidFill>
                <a:effectLst/>
              </a:rPr>
              <a:t>NoCommit</a:t>
            </a:r>
            <a:r>
              <a:rPr lang="en-US" sz="1800" i="0" dirty="0">
                <a:solidFill>
                  <a:schemeClr val="tx1"/>
                </a:solidFill>
                <a:effectLst/>
              </a:rPr>
              <a:t>'  and provide </a:t>
            </a:r>
            <a:r>
              <a:rPr lang="en-US" sz="1800" i="0" u="sng" dirty="0">
                <a:solidFill>
                  <a:schemeClr val="tx1"/>
                </a:solidFill>
                <a:effectLst/>
              </a:rPr>
              <a:t>Reason note </a:t>
            </a:r>
            <a:r>
              <a:rPr lang="en-US" sz="1800" i="0" dirty="0">
                <a:solidFill>
                  <a:schemeClr val="tx1"/>
                </a:solidFill>
                <a:effectLst/>
              </a:rPr>
              <a:t>in </a:t>
            </a:r>
            <a:r>
              <a:rPr lang="en-US" sz="1800" b="1" i="0" dirty="0">
                <a:solidFill>
                  <a:schemeClr val="tx1"/>
                </a:solidFill>
                <a:effectLst/>
              </a:rPr>
              <a:t>'Line Notes to Customer</a:t>
            </a:r>
            <a:r>
              <a:rPr lang="en-US" sz="1800" i="0" dirty="0">
                <a:solidFill>
                  <a:schemeClr val="tx1"/>
                </a:solidFill>
                <a:effectLst/>
              </a:rPr>
              <a:t>' column.</a:t>
            </a:r>
          </a:p>
        </p:txBody>
      </p:sp>
      <p:grpSp>
        <p:nvGrpSpPr>
          <p:cNvPr id="14" name="Group 13">
            <a:extLst>
              <a:ext uri="{FF2B5EF4-FFF2-40B4-BE49-F238E27FC236}">
                <a16:creationId xmlns:a16="http://schemas.microsoft.com/office/drawing/2014/main" id="{D840C469-118C-20E8-9300-158736B6DE8D}"/>
              </a:ext>
            </a:extLst>
          </p:cNvPr>
          <p:cNvGrpSpPr/>
          <p:nvPr/>
        </p:nvGrpSpPr>
        <p:grpSpPr>
          <a:xfrm>
            <a:off x="6307327" y="2880863"/>
            <a:ext cx="5796977" cy="1102361"/>
            <a:chOff x="6307327" y="3553525"/>
            <a:chExt cx="5796977" cy="1102361"/>
          </a:xfrm>
        </p:grpSpPr>
        <p:sp>
          <p:nvSpPr>
            <p:cNvPr id="9" name="Dodecagon 8">
              <a:extLst>
                <a:ext uri="{FF2B5EF4-FFF2-40B4-BE49-F238E27FC236}">
                  <a16:creationId xmlns:a16="http://schemas.microsoft.com/office/drawing/2014/main" id="{EA45D1B9-7EF7-36D2-746F-9B5982FE1239}"/>
                </a:ext>
              </a:extLst>
            </p:cNvPr>
            <p:cNvSpPr/>
            <p:nvPr/>
          </p:nvSpPr>
          <p:spPr>
            <a:xfrm>
              <a:off x="6441808" y="3556125"/>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1</a:t>
              </a:r>
              <a:endParaRPr lang="en-US" sz="1200" dirty="0"/>
            </a:p>
          </p:txBody>
        </p:sp>
        <p:sp>
          <p:nvSpPr>
            <p:cNvPr id="10" name="Rectangle: Rounded Corners 9">
              <a:extLst>
                <a:ext uri="{FF2B5EF4-FFF2-40B4-BE49-F238E27FC236}">
                  <a16:creationId xmlns:a16="http://schemas.microsoft.com/office/drawing/2014/main" id="{5EF17316-54A4-3828-32EB-A88993137E1A}"/>
                </a:ext>
              </a:extLst>
            </p:cNvPr>
            <p:cNvSpPr/>
            <p:nvPr/>
          </p:nvSpPr>
          <p:spPr>
            <a:xfrm>
              <a:off x="6307327" y="4396634"/>
              <a:ext cx="480291" cy="147782"/>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Dodecagon 10">
              <a:extLst>
                <a:ext uri="{FF2B5EF4-FFF2-40B4-BE49-F238E27FC236}">
                  <a16:creationId xmlns:a16="http://schemas.microsoft.com/office/drawing/2014/main" id="{5FAE9102-E050-80AA-D2C4-091AB10E4767}"/>
                </a:ext>
              </a:extLst>
            </p:cNvPr>
            <p:cNvSpPr/>
            <p:nvPr/>
          </p:nvSpPr>
          <p:spPr>
            <a:xfrm>
              <a:off x="11812158" y="3553525"/>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2</a:t>
              </a:r>
              <a:endParaRPr lang="en-US" sz="1200" dirty="0"/>
            </a:p>
          </p:txBody>
        </p:sp>
        <p:sp>
          <p:nvSpPr>
            <p:cNvPr id="13" name="Rectangle: Rounded Corners 12">
              <a:extLst>
                <a:ext uri="{FF2B5EF4-FFF2-40B4-BE49-F238E27FC236}">
                  <a16:creationId xmlns:a16="http://schemas.microsoft.com/office/drawing/2014/main" id="{F7FB2ABD-ED42-CC8B-DF6B-6B00162B7CBA}"/>
                </a:ext>
              </a:extLst>
            </p:cNvPr>
            <p:cNvSpPr/>
            <p:nvPr/>
          </p:nvSpPr>
          <p:spPr>
            <a:xfrm>
              <a:off x="11731340" y="4388032"/>
              <a:ext cx="372964" cy="267854"/>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TextBox 14">
            <a:extLst>
              <a:ext uri="{FF2B5EF4-FFF2-40B4-BE49-F238E27FC236}">
                <a16:creationId xmlns:a16="http://schemas.microsoft.com/office/drawing/2014/main" id="{6600445F-862F-7F35-888B-95C3AAE21936}"/>
              </a:ext>
            </a:extLst>
          </p:cNvPr>
          <p:cNvSpPr txBox="1"/>
          <p:nvPr/>
        </p:nvSpPr>
        <p:spPr>
          <a:xfrm>
            <a:off x="169826" y="4711819"/>
            <a:ext cx="11642332" cy="1123712"/>
          </a:xfrm>
          <a:prstGeom prst="round2Diag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hu-HU" sz="1200" b="0" i="0" u="none" strike="noStrike" kern="1200" cap="none" spc="0" normalizeH="0" baseline="0" noProof="0" dirty="0">
                <a:ln>
                  <a:noFill/>
                </a:ln>
                <a:solidFill>
                  <a:srgbClr val="60605B"/>
                </a:solidFill>
                <a:effectLst/>
                <a:uLnTx/>
                <a:uFillTx/>
                <a:ea typeface="+mn-ea"/>
                <a:cs typeface="+mn-cs"/>
              </a:rPr>
              <a:t>After you</a:t>
            </a:r>
            <a:r>
              <a:rPr kumimoji="0" lang="en-US" sz="1200" b="0" i="0" u="none" strike="noStrike" kern="1200" cap="none" spc="0" normalizeH="0" baseline="0" noProof="0" dirty="0">
                <a:ln>
                  <a:noFill/>
                </a:ln>
                <a:solidFill>
                  <a:srgbClr val="60605B"/>
                </a:solidFill>
                <a:effectLst/>
                <a:uLnTx/>
                <a:uFillTx/>
                <a:ea typeface="+mn-ea"/>
                <a:cs typeface="+mn-cs"/>
              </a:rPr>
              <a:t> </a:t>
            </a:r>
            <a:r>
              <a:rPr lang="hu-HU" sz="1200" dirty="0">
                <a:solidFill>
                  <a:srgbClr val="60605B"/>
                </a:solidFill>
              </a:rPr>
              <a:t>populate</a:t>
            </a:r>
            <a:r>
              <a:rPr kumimoji="0" lang="en-US" sz="1200" b="0" i="0" u="none" strike="noStrike" kern="1200" cap="none" spc="0" normalizeH="0" baseline="0" noProof="0" dirty="0">
                <a:ln>
                  <a:noFill/>
                </a:ln>
                <a:solidFill>
                  <a:srgbClr val="60605B"/>
                </a:solidFill>
                <a:effectLst/>
                <a:uLnTx/>
                <a:uFillTx/>
                <a:ea typeface="+mn-ea"/>
                <a:cs typeface="+mn-cs"/>
              </a:rPr>
              <a:t> </a:t>
            </a:r>
            <a:r>
              <a:rPr kumimoji="0" lang="en-US" sz="1200" b="1" i="0" u="none" strike="noStrike" kern="1200" cap="none" spc="0" normalizeH="0" baseline="0" noProof="0" dirty="0">
                <a:ln>
                  <a:noFill/>
                </a:ln>
                <a:solidFill>
                  <a:srgbClr val="60605B"/>
                </a:solidFill>
                <a:effectLst/>
                <a:uLnTx/>
                <a:uFillTx/>
                <a:ea typeface="+mn-ea"/>
                <a:cs typeface="+mn-cs"/>
              </a:rPr>
              <a:t>Acknowledge</a:t>
            </a:r>
            <a:r>
              <a:rPr kumimoji="0" lang="hu-HU" sz="1200" b="0" i="0" u="none" strike="noStrike" kern="1200" cap="none" spc="0" normalizeH="0" baseline="0" noProof="0" dirty="0">
                <a:ln>
                  <a:noFill/>
                </a:ln>
                <a:solidFill>
                  <a:srgbClr val="60605B"/>
                </a:solidFill>
                <a:effectLst/>
                <a:uLnTx/>
                <a:uFillTx/>
                <a:ea typeface="+mn-ea"/>
                <a:cs typeface="+mn-cs"/>
              </a:rPr>
              <a:t> &gt;</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hu-HU" sz="1200" b="0" i="0" u="none" strike="noStrike" kern="1200" cap="none" spc="0" normalizeH="0" baseline="0" noProof="0" dirty="0">
                <a:ln>
                  <a:noFill/>
                </a:ln>
                <a:solidFill>
                  <a:srgbClr val="60605B"/>
                </a:solidFill>
                <a:effectLst/>
                <a:uLnTx/>
                <a:uFillTx/>
                <a:ea typeface="+mn-ea"/>
                <a:cs typeface="+mn-cs"/>
              </a:rPr>
              <a:t>Leave </a:t>
            </a:r>
            <a:r>
              <a:rPr kumimoji="0" lang="en-US" sz="1200" b="0" i="0" u="none" strike="noStrike" kern="1200" cap="none" spc="0" normalizeH="0" baseline="0" noProof="0" dirty="0">
                <a:ln>
                  <a:noFill/>
                </a:ln>
                <a:solidFill>
                  <a:srgbClr val="60605B"/>
                </a:solidFill>
                <a:effectLst/>
                <a:uLnTx/>
                <a:uFillTx/>
                <a:ea typeface="+mn-ea"/>
                <a:cs typeface="+mn-cs"/>
              </a:rPr>
              <a:t>the details as they are and the Discrete Order State transitions </a:t>
            </a:r>
            <a:r>
              <a:rPr kumimoji="0" lang="en-US" sz="1200" b="0" i="0" u="sng" strike="noStrike" kern="1200" cap="none" spc="0" normalizeH="0" baseline="0" noProof="0" dirty="0">
                <a:ln>
                  <a:noFill/>
                </a:ln>
                <a:solidFill>
                  <a:srgbClr val="002060"/>
                </a:solidFill>
                <a:effectLst/>
                <a:uLnTx/>
                <a:uFillTx/>
                <a:ea typeface="+mn-ea"/>
                <a:cs typeface="+mn-cs"/>
              </a:rPr>
              <a:t>into Accepted</a:t>
            </a:r>
            <a:r>
              <a:rPr lang="hu-HU" sz="1200" dirty="0">
                <a:solidFill>
                  <a:srgbClr val="60605B"/>
                </a:solidFill>
              </a:rPr>
              <a:t> </a:t>
            </a:r>
            <a:r>
              <a:rPr lang="hu-HU" sz="1200" b="1" dirty="0">
                <a:solidFill>
                  <a:srgbClr val="60605B"/>
                </a:solidFill>
              </a:rPr>
              <a:t>OR</a:t>
            </a:r>
            <a:endParaRPr kumimoji="0" lang="hu-HU" sz="1200" b="1" i="0" u="none" strike="noStrike" kern="1200" cap="none" spc="0" normalizeH="0" baseline="0" noProof="0" dirty="0">
              <a:ln>
                <a:noFill/>
              </a:ln>
              <a:solidFill>
                <a:srgbClr val="60605B"/>
              </a:solidFill>
              <a:effectLst/>
              <a:uLnTx/>
              <a:uFillTx/>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hu-HU" sz="1200" b="0" i="0" u="none" strike="noStrike" kern="1200" cap="none" spc="0" normalizeH="0" baseline="0" noProof="0" dirty="0">
                <a:ln>
                  <a:noFill/>
                </a:ln>
                <a:solidFill>
                  <a:srgbClr val="60605B"/>
                </a:solidFill>
                <a:effectLst/>
                <a:uLnTx/>
                <a:uFillTx/>
                <a:ea typeface="+mn-ea"/>
                <a:cs typeface="+mn-cs"/>
              </a:rPr>
              <a:t>Update </a:t>
            </a:r>
            <a:r>
              <a:rPr kumimoji="0" lang="en-US" sz="1200" b="0" i="0" u="none" strike="noStrike" kern="1200" cap="none" spc="0" normalizeH="0" baseline="0" noProof="0" dirty="0">
                <a:ln>
                  <a:noFill/>
                </a:ln>
                <a:solidFill>
                  <a:srgbClr val="60605B"/>
                </a:solidFill>
                <a:effectLst/>
                <a:uLnTx/>
                <a:uFillTx/>
                <a:ea typeface="+mn-ea"/>
                <a:cs typeface="+mn-cs"/>
              </a:rPr>
              <a:t>the Promise Quantity and/or Confirmed Arrival Data/Confirmed Ship Date if needed and the Discrete Order State transitions into </a:t>
            </a:r>
            <a:r>
              <a:rPr kumimoji="0" lang="en-US" sz="1200" b="0" i="0" u="sng" strike="noStrike" kern="1200" cap="none" spc="0" normalizeH="0" baseline="0" noProof="0" dirty="0">
                <a:ln>
                  <a:noFill/>
                </a:ln>
                <a:solidFill>
                  <a:srgbClr val="002060"/>
                </a:solidFill>
                <a:effectLst/>
                <a:uLnTx/>
                <a:uFillTx/>
                <a:ea typeface="+mn-ea"/>
                <a:cs typeface="+mn-cs"/>
              </a:rPr>
              <a:t>Accepted w/ Changes</a:t>
            </a:r>
            <a:r>
              <a:rPr kumimoji="0" lang="hu-HU" sz="1200" b="0" i="0" u="sng" strike="noStrike" kern="1200" cap="none" spc="0" normalizeH="0" baseline="0" noProof="0" dirty="0">
                <a:ln>
                  <a:noFill/>
                </a:ln>
                <a:solidFill>
                  <a:srgbClr val="002060"/>
                </a:solidFill>
                <a:effectLst/>
                <a:uLnTx/>
                <a:uFillTx/>
                <a:ea typeface="+mn-ea"/>
                <a:cs typeface="+mn-cs"/>
              </a:rPr>
              <a:t> </a:t>
            </a:r>
          </a:p>
          <a:p>
            <a:pPr>
              <a:defRPr/>
            </a:pPr>
            <a:r>
              <a:rPr kumimoji="0" lang="hu-HU" sz="1200" b="0" i="0" u="none" strike="noStrike" kern="1200" cap="none" spc="0" normalizeH="0" baseline="0" noProof="0" dirty="0">
                <a:ln>
                  <a:noFill/>
                </a:ln>
                <a:solidFill>
                  <a:srgbClr val="60605B"/>
                </a:solidFill>
                <a:effectLst/>
                <a:uLnTx/>
                <a:uFillTx/>
                <a:ea typeface="+mn-ea"/>
                <a:cs typeface="+mn-cs"/>
              </a:rPr>
              <a:t>After </a:t>
            </a:r>
            <a:r>
              <a:rPr lang="hu-HU" sz="1200" dirty="0">
                <a:solidFill>
                  <a:srgbClr val="60605B"/>
                </a:solidFill>
              </a:rPr>
              <a:t>you</a:t>
            </a:r>
            <a:r>
              <a:rPr kumimoji="0" lang="en-US" sz="1200" b="0" i="0" u="none" strike="noStrike" kern="1200" cap="none" spc="0" normalizeH="0" baseline="0" noProof="0" dirty="0">
                <a:ln>
                  <a:noFill/>
                </a:ln>
                <a:solidFill>
                  <a:srgbClr val="60605B"/>
                </a:solidFill>
                <a:effectLst/>
                <a:uLnTx/>
                <a:uFillTx/>
                <a:ea typeface="+mn-ea"/>
                <a:cs typeface="+mn-cs"/>
              </a:rPr>
              <a:t> </a:t>
            </a:r>
            <a:r>
              <a:rPr lang="hu-HU" sz="1200" dirty="0">
                <a:solidFill>
                  <a:srgbClr val="60605B"/>
                </a:solidFill>
              </a:rPr>
              <a:t>populate</a:t>
            </a:r>
            <a:r>
              <a:rPr kumimoji="0" lang="en-US" sz="1200" b="0" i="0" u="none" strike="noStrike" kern="1200" cap="none" spc="0" normalizeH="0" baseline="0" noProof="0" dirty="0">
                <a:ln>
                  <a:noFill/>
                </a:ln>
                <a:solidFill>
                  <a:srgbClr val="60605B"/>
                </a:solidFill>
                <a:effectLst/>
                <a:uLnTx/>
                <a:uFillTx/>
                <a:ea typeface="+mn-ea"/>
                <a:cs typeface="+mn-cs"/>
              </a:rPr>
              <a:t> </a:t>
            </a:r>
            <a:r>
              <a:rPr kumimoji="0" lang="hu-HU" sz="1200" b="1" i="0" u="none" strike="noStrike" kern="1200" cap="none" spc="0" normalizeH="0" baseline="0" noProof="0" dirty="0">
                <a:ln>
                  <a:noFill/>
                </a:ln>
                <a:solidFill>
                  <a:srgbClr val="60605B"/>
                </a:solidFill>
                <a:effectLst/>
                <a:uLnTx/>
                <a:uFillTx/>
                <a:ea typeface="+mn-ea"/>
                <a:cs typeface="+mn-cs"/>
              </a:rPr>
              <a:t>NoCommit</a:t>
            </a:r>
            <a:r>
              <a:rPr kumimoji="0" lang="hu-HU" sz="1200" b="0" i="0" u="none" strike="noStrike" kern="1200" cap="none" spc="0" normalizeH="0" baseline="0" noProof="0" dirty="0">
                <a:ln>
                  <a:noFill/>
                </a:ln>
                <a:solidFill>
                  <a:srgbClr val="60605B"/>
                </a:solidFill>
                <a:effectLst/>
                <a:uLnTx/>
                <a:uFillTx/>
                <a:ea typeface="+mn-ea"/>
                <a:cs typeface="+mn-cs"/>
              </a:rPr>
              <a:t> &gt;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a:ln>
                  <a:noFill/>
                </a:ln>
                <a:solidFill>
                  <a:srgbClr val="60605B"/>
                </a:solidFill>
                <a:effectLst/>
                <a:uLnTx/>
                <a:uFillTx/>
                <a:ea typeface="+mn-ea"/>
                <a:cs typeface="+mn-cs"/>
              </a:rPr>
              <a:t>Discrete Order State transitions into </a:t>
            </a:r>
            <a:r>
              <a:rPr kumimoji="0" lang="hu-HU" sz="1200" b="0" i="0" u="sng" strike="noStrike" kern="1200" cap="none" spc="0" normalizeH="0" baseline="0" noProof="0" dirty="0">
                <a:ln>
                  <a:noFill/>
                </a:ln>
                <a:solidFill>
                  <a:srgbClr val="002060"/>
                </a:solidFill>
                <a:effectLst/>
                <a:uLnTx/>
                <a:uFillTx/>
                <a:ea typeface="+mn-ea"/>
                <a:cs typeface="+mn-cs"/>
              </a:rPr>
              <a:t>No Commit</a:t>
            </a:r>
            <a:endParaRPr lang="en-US" sz="1200" dirty="0"/>
          </a:p>
        </p:txBody>
      </p:sp>
      <p:pic>
        <p:nvPicPr>
          <p:cNvPr id="2" name="Picture 1">
            <a:extLst>
              <a:ext uri="{FF2B5EF4-FFF2-40B4-BE49-F238E27FC236}">
                <a16:creationId xmlns:a16="http://schemas.microsoft.com/office/drawing/2014/main" id="{C69FF9C1-64B7-AEE9-F05B-6B7FBABD3D0B}"/>
              </a:ext>
            </a:extLst>
          </p:cNvPr>
          <p:cNvPicPr>
            <a:picLocks noChangeAspect="1"/>
          </p:cNvPicPr>
          <p:nvPr/>
        </p:nvPicPr>
        <p:blipFill>
          <a:blip r:embed="rId3"/>
          <a:stretch>
            <a:fillRect/>
          </a:stretch>
        </p:blipFill>
        <p:spPr>
          <a:xfrm>
            <a:off x="11277600" y="0"/>
            <a:ext cx="914400" cy="914400"/>
          </a:xfrm>
          <a:prstGeom prst="rect">
            <a:avLst/>
          </a:prstGeom>
        </p:spPr>
      </p:pic>
    </p:spTree>
    <p:extLst>
      <p:ext uri="{BB962C8B-B14F-4D97-AF65-F5344CB8AC3E}">
        <p14:creationId xmlns:p14="http://schemas.microsoft.com/office/powerpoint/2010/main" val="29658584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1B3F3DD-9D77-0C1A-4697-0555E6D683B7}"/>
              </a:ext>
            </a:extLst>
          </p:cNvPr>
          <p:cNvPicPr>
            <a:picLocks noChangeAspect="1"/>
          </p:cNvPicPr>
          <p:nvPr/>
        </p:nvPicPr>
        <p:blipFill>
          <a:blip r:embed="rId2"/>
          <a:stretch>
            <a:fillRect/>
          </a:stretch>
        </p:blipFill>
        <p:spPr>
          <a:xfrm>
            <a:off x="1209964" y="1438131"/>
            <a:ext cx="9589166" cy="4219232"/>
          </a:xfrm>
          <a:prstGeom prst="rect">
            <a:avLst/>
          </a:prstGeom>
          <a:noFill/>
        </p:spPr>
      </p:pic>
      <p:sp>
        <p:nvSpPr>
          <p:cNvPr id="3" name="Title 2">
            <a:extLst>
              <a:ext uri="{FF2B5EF4-FFF2-40B4-BE49-F238E27FC236}">
                <a16:creationId xmlns:a16="http://schemas.microsoft.com/office/drawing/2014/main" id="{4B125E29-A23F-2CC5-F758-3A8C11826511}"/>
              </a:ext>
            </a:extLst>
          </p:cNvPr>
          <p:cNvSpPr txBox="1">
            <a:spLocks/>
          </p:cNvSpPr>
          <p:nvPr/>
        </p:nvSpPr>
        <p:spPr>
          <a:xfrm>
            <a:off x="290946" y="192088"/>
            <a:ext cx="11610109" cy="98742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500" b="1" i="0" kern="1200">
                <a:solidFill>
                  <a:schemeClr val="tx1"/>
                </a:solidFill>
                <a:latin typeface="Century Gothic" panose="020B0502020202020204" pitchFamily="34" charset="0"/>
                <a:ea typeface="+mj-ea"/>
                <a:cs typeface="+mj-cs"/>
              </a:defRPr>
            </a:lvl1pPr>
          </a:lstStyle>
          <a:p>
            <a:pPr algn="ctr"/>
            <a:r>
              <a:rPr lang="hu-HU" b="0" dirty="0">
                <a:solidFill>
                  <a:schemeClr val="bg1"/>
                </a:solidFill>
                <a:latin typeface="Grandview" panose="020B0502040204020203" pitchFamily="34" charset="0"/>
              </a:rPr>
              <a:t>CANCEL REQUEST ALERT</a:t>
            </a:r>
            <a:r>
              <a:rPr lang="en-US" b="0" dirty="0">
                <a:solidFill>
                  <a:schemeClr val="bg1"/>
                </a:solidFill>
                <a:latin typeface="Grandview" panose="020B0502040204020203" pitchFamily="34" charset="0"/>
              </a:rPr>
              <a:t> |</a:t>
            </a:r>
            <a:r>
              <a:rPr lang="hu-HU" b="0" dirty="0">
                <a:solidFill>
                  <a:schemeClr val="bg1"/>
                </a:solidFill>
                <a:latin typeface="Grandview" panose="020B0502040204020203" pitchFamily="34" charset="0"/>
              </a:rPr>
              <a:t> EMAIL TEXT</a:t>
            </a:r>
            <a:endParaRPr lang="en-US" b="0" dirty="0">
              <a:solidFill>
                <a:schemeClr val="bg1"/>
              </a:solidFill>
              <a:latin typeface="Grandview" panose="020B0502040204020203" pitchFamily="34" charset="0"/>
            </a:endParaRPr>
          </a:p>
        </p:txBody>
      </p:sp>
    </p:spTree>
    <p:extLst>
      <p:ext uri="{BB962C8B-B14F-4D97-AF65-F5344CB8AC3E}">
        <p14:creationId xmlns:p14="http://schemas.microsoft.com/office/powerpoint/2010/main" val="16905739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A0856D6-109C-7DF3-B39F-0DBCF40E3ED1}"/>
              </a:ext>
            </a:extLst>
          </p:cNvPr>
          <p:cNvSpPr>
            <a:spLocks noGrp="1"/>
          </p:cNvSpPr>
          <p:nvPr>
            <p:ph type="title"/>
          </p:nvPr>
        </p:nvSpPr>
        <p:spPr/>
        <p:txBody>
          <a:bodyPr/>
          <a:lstStyle/>
          <a:p>
            <a:r>
              <a:rPr lang="hu-HU" dirty="0">
                <a:latin typeface="+mj-lt"/>
              </a:rPr>
              <a:t>SUPPLIERS IN e2open </a:t>
            </a:r>
            <a:r>
              <a:rPr lang="en-US" dirty="0">
                <a:solidFill>
                  <a:srgbClr val="002060"/>
                </a:solidFill>
                <a:latin typeface="+mj-lt"/>
              </a:rPr>
              <a:t>|</a:t>
            </a:r>
            <a:r>
              <a:rPr lang="en-US" dirty="0">
                <a:latin typeface="+mj-lt"/>
              </a:rPr>
              <a:t> </a:t>
            </a:r>
            <a:r>
              <a:rPr lang="hu-HU" dirty="0">
                <a:latin typeface="+mj-lt"/>
              </a:rPr>
              <a:t>OVERVIEW</a:t>
            </a:r>
            <a:endParaRPr lang="en-US" dirty="0">
              <a:latin typeface="+mj-lt"/>
            </a:endParaRPr>
          </a:p>
        </p:txBody>
      </p:sp>
      <p:sp>
        <p:nvSpPr>
          <p:cNvPr id="7" name="TextBox 6">
            <a:extLst>
              <a:ext uri="{FF2B5EF4-FFF2-40B4-BE49-F238E27FC236}">
                <a16:creationId xmlns:a16="http://schemas.microsoft.com/office/drawing/2014/main" id="{BBDD818A-481D-08F9-A5EE-6DCCBA2878CA}"/>
              </a:ext>
            </a:extLst>
          </p:cNvPr>
          <p:cNvSpPr txBox="1"/>
          <p:nvPr/>
        </p:nvSpPr>
        <p:spPr>
          <a:xfrm>
            <a:off x="164592" y="3980298"/>
            <a:ext cx="11545454" cy="2270814"/>
          </a:xfrm>
          <a:prstGeom prst="rect">
            <a:avLst/>
          </a:prstGeom>
          <a:noFill/>
        </p:spPr>
        <p:txBody>
          <a:bodyPr wrap="square" lIns="91440" tIns="45720" rIns="91440" bIns="45720" anchor="t">
            <a:spAutoFit/>
          </a:bodyPr>
          <a:lstStyle/>
          <a:p>
            <a:pPr marL="0" marR="0" lvl="0" indent="0" algn="l" defTabSz="914400" rtl="0" eaLnBrk="1" fontAlgn="auto" latinLnBrk="0" hangingPunct="1">
              <a:lnSpc>
                <a:spcPct val="150000"/>
              </a:lnSpc>
              <a:spcBef>
                <a:spcPts val="0"/>
              </a:spcBef>
              <a:spcAft>
                <a:spcPts val="0"/>
              </a:spcAft>
              <a:buClrTx/>
              <a:buSzTx/>
              <a:buFont typeface="Arial" panose="020B0604020202020204" pitchFamily="34" charset="0"/>
              <a:buNone/>
              <a:tabLst/>
              <a:defRPr/>
            </a:pPr>
            <a:r>
              <a:rPr lang="hu-HU" sz="1200" b="1" dirty="0">
                <a:solidFill>
                  <a:srgbClr val="60605B"/>
                </a:solidFill>
              </a:rPr>
              <a:t>e2open</a:t>
            </a:r>
            <a:r>
              <a:rPr kumimoji="0" lang="hu-HU" sz="1200" b="1" i="0" u="none" strike="noStrike" kern="1200" cap="none" spc="0" normalizeH="0" baseline="0" noProof="0" dirty="0">
                <a:ln>
                  <a:noFill/>
                </a:ln>
                <a:solidFill>
                  <a:srgbClr val="60605B"/>
                </a:solidFill>
                <a:effectLst/>
                <a:uLnTx/>
                <a:uFillTx/>
                <a:ea typeface="+mn-ea"/>
                <a:cs typeface="+mn-cs"/>
              </a:rPr>
              <a:t> is Jabil new Collaboration Platform to standardize and digitize our communication, one system for all Suppliers, all Communication methods</a:t>
            </a:r>
          </a:p>
          <a:p>
            <a:pPr marL="171450" marR="0" lvl="0" indent="-17145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lang="en-US" sz="1200" b="0" i="0" dirty="0">
                <a:effectLst/>
              </a:rPr>
              <a:t>Automation of Purchase Order and Reschedule and/or Cancellation System message and Forecast communication to supplier and response write back into ERP system </a:t>
            </a:r>
            <a:endParaRPr lang="hu-HU" sz="1200" b="0" i="0" dirty="0">
              <a:effectLst/>
            </a:endParaRPr>
          </a:p>
          <a:p>
            <a:pPr marL="171450" marR="0" lvl="0" indent="-17145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lang="en-US" sz="1200" b="0" i="0" dirty="0">
                <a:effectLst/>
              </a:rPr>
              <a:t>Improved partnership with </a:t>
            </a:r>
            <a:r>
              <a:rPr lang="hu-HU" sz="1200" b="0" i="0" dirty="0">
                <a:effectLst/>
              </a:rPr>
              <a:t>our </a:t>
            </a:r>
            <a:r>
              <a:rPr lang="en-US" sz="1200" b="0" i="0" dirty="0">
                <a:effectLst/>
              </a:rPr>
              <a:t>Suppliers thru proactive collaboration</a:t>
            </a:r>
            <a:endParaRPr lang="hu-HU" sz="1200" b="0" i="0" dirty="0">
              <a:effectLst/>
            </a:endParaRPr>
          </a:p>
          <a:p>
            <a:pPr marL="171450" marR="0" lvl="0" indent="-17145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lang="en-US" sz="1200" b="0" i="0" dirty="0">
                <a:effectLst/>
              </a:rPr>
              <a:t>Platform for Suppliers</a:t>
            </a:r>
            <a:r>
              <a:rPr lang="hu-HU" sz="1200" b="0" i="0" dirty="0">
                <a:effectLst/>
              </a:rPr>
              <a:t> </a:t>
            </a:r>
            <a:r>
              <a:rPr lang="en-US" sz="1200" b="0" i="0" dirty="0">
                <a:effectLst/>
              </a:rPr>
              <a:t>and Buyers</a:t>
            </a:r>
            <a:r>
              <a:rPr lang="hu-HU" sz="1200" b="0" i="0" dirty="0">
                <a:effectLst/>
              </a:rPr>
              <a:t> </a:t>
            </a:r>
            <a:r>
              <a:rPr lang="en-US" sz="1200" b="0" i="0" dirty="0">
                <a:effectLst/>
              </a:rPr>
              <a:t> for short-term and long-term supply problems to support RISK and Shortage Management </a:t>
            </a:r>
            <a:endParaRPr lang="hu-HU" sz="1200" b="0" i="0" dirty="0">
              <a:effectLst/>
            </a:endParaRPr>
          </a:p>
          <a:p>
            <a:pPr marL="171450" marR="0" lvl="0" indent="-17145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endParaRPr kumimoji="0" lang="hu-HU" sz="1200" b="1" i="0" u="none" strike="noStrike" kern="1200" cap="none" spc="0" normalizeH="0" baseline="0" noProof="0" dirty="0">
              <a:ln>
                <a:noFill/>
              </a:ln>
              <a:solidFill>
                <a:srgbClr val="60605B"/>
              </a:solidFill>
              <a:effectLst/>
              <a:uLnTx/>
              <a:uFillTx/>
              <a:ea typeface="+mn-ea"/>
              <a:cs typeface="+mn-cs"/>
            </a:endParaRPr>
          </a:p>
          <a:p>
            <a:pPr marL="0" marR="0" lvl="0" indent="0" algn="l" defTabSz="914400" rtl="0" eaLnBrk="1" fontAlgn="auto" latinLnBrk="0" hangingPunct="1">
              <a:lnSpc>
                <a:spcPct val="150000"/>
              </a:lnSpc>
              <a:spcBef>
                <a:spcPts val="0"/>
              </a:spcBef>
              <a:spcAft>
                <a:spcPts val="0"/>
              </a:spcAft>
              <a:buClrTx/>
              <a:buSzTx/>
              <a:buFont typeface="Arial" panose="020B0604020202020204" pitchFamily="34" charset="0"/>
              <a:buNone/>
              <a:tabLst/>
              <a:defRPr/>
            </a:pPr>
            <a:r>
              <a:rPr kumimoji="0" lang="hu-HU" sz="1200" b="1" i="0" u="none" strike="noStrike" kern="1200" cap="none" spc="0" normalizeH="0" baseline="0" noProof="0" dirty="0">
                <a:ln>
                  <a:noFill/>
                </a:ln>
                <a:solidFill>
                  <a:schemeClr val="tx2"/>
                </a:solidFill>
                <a:effectLst/>
                <a:uLnTx/>
                <a:uFillTx/>
                <a:ea typeface="+mn-ea"/>
                <a:cs typeface="+mn-cs"/>
              </a:rPr>
              <a:t>e2open </a:t>
            </a:r>
            <a:r>
              <a:rPr lang="hu-HU" sz="1200" b="1" dirty="0">
                <a:solidFill>
                  <a:schemeClr val="tx2"/>
                </a:solidFill>
              </a:rPr>
              <a:t>are mapping</a:t>
            </a:r>
            <a:r>
              <a:rPr kumimoji="0" lang="hu-HU" sz="1200" b="1" i="0" u="none" strike="noStrike" kern="1200" cap="none" spc="0" normalizeH="0" baseline="0" noProof="0" dirty="0">
                <a:ln>
                  <a:noFill/>
                </a:ln>
                <a:solidFill>
                  <a:schemeClr val="tx2"/>
                </a:solidFill>
                <a:effectLst/>
                <a:uLnTx/>
                <a:uFillTx/>
                <a:ea typeface="+mn-ea"/>
                <a:cs typeface="+mn-cs"/>
              </a:rPr>
              <a:t> our Open PO and FC data from our ERP system &gt; summarize it Iin a user-friendly Interface &gt;then send it out to our Suppliers automatically</a:t>
            </a:r>
          </a:p>
          <a:p>
            <a:pPr marL="0" marR="0" lvl="0" indent="0" algn="l" defTabSz="914400" rtl="0" eaLnBrk="1" fontAlgn="auto" latinLnBrk="0" hangingPunct="1">
              <a:lnSpc>
                <a:spcPct val="150000"/>
              </a:lnSpc>
              <a:spcBef>
                <a:spcPts val="0"/>
              </a:spcBef>
              <a:spcAft>
                <a:spcPts val="0"/>
              </a:spcAft>
              <a:buClrTx/>
              <a:buSzTx/>
              <a:buFontTx/>
              <a:buNone/>
              <a:tabLst/>
              <a:defRPr/>
            </a:pPr>
            <a:endParaRPr kumimoji="0" lang="hu-HU" sz="1200" b="0" i="0" u="none" strike="noStrike" kern="1200" cap="none" spc="0" normalizeH="0" baseline="0" noProof="0" dirty="0">
              <a:ln>
                <a:noFill/>
              </a:ln>
              <a:solidFill>
                <a:srgbClr val="60605B"/>
              </a:solidFill>
              <a:effectLst/>
              <a:uLnTx/>
              <a:uFillTx/>
              <a:ea typeface="+mn-ea"/>
              <a:cs typeface="+mn-cs"/>
            </a:endParaRPr>
          </a:p>
        </p:txBody>
      </p:sp>
      <p:grpSp>
        <p:nvGrpSpPr>
          <p:cNvPr id="31" name="Group 30">
            <a:extLst>
              <a:ext uri="{FF2B5EF4-FFF2-40B4-BE49-F238E27FC236}">
                <a16:creationId xmlns:a16="http://schemas.microsoft.com/office/drawing/2014/main" id="{3285ECDC-EDA3-1F3F-B263-95C9B253F723}"/>
              </a:ext>
            </a:extLst>
          </p:cNvPr>
          <p:cNvGrpSpPr/>
          <p:nvPr/>
        </p:nvGrpSpPr>
        <p:grpSpPr>
          <a:xfrm>
            <a:off x="1406640" y="1129448"/>
            <a:ext cx="9378720" cy="2831111"/>
            <a:chOff x="934301" y="1380219"/>
            <a:chExt cx="9378720" cy="2831111"/>
          </a:xfrm>
        </p:grpSpPr>
        <p:pic>
          <p:nvPicPr>
            <p:cNvPr id="6" name="Kép 7">
              <a:extLst>
                <a:ext uri="{FF2B5EF4-FFF2-40B4-BE49-F238E27FC236}">
                  <a16:creationId xmlns:a16="http://schemas.microsoft.com/office/drawing/2014/main" id="{34147EC7-A4AB-3DCF-15E0-22EF58026806}"/>
                </a:ext>
              </a:extLst>
            </p:cNvPr>
            <p:cNvPicPr>
              <a:picLocks noChangeAspect="1"/>
            </p:cNvPicPr>
            <p:nvPr/>
          </p:nvPicPr>
          <p:blipFill>
            <a:blip r:embed="rId2"/>
            <a:stretch>
              <a:fillRect/>
            </a:stretch>
          </p:blipFill>
          <p:spPr>
            <a:xfrm>
              <a:off x="6148758" y="2441111"/>
              <a:ext cx="1238250" cy="323850"/>
            </a:xfrm>
            <a:prstGeom prst="rect">
              <a:avLst/>
            </a:prstGeom>
          </p:spPr>
        </p:pic>
        <p:pic>
          <p:nvPicPr>
            <p:cNvPr id="10" name="Picture 9">
              <a:extLst>
                <a:ext uri="{FF2B5EF4-FFF2-40B4-BE49-F238E27FC236}">
                  <a16:creationId xmlns:a16="http://schemas.microsoft.com/office/drawing/2014/main" id="{7FF6F3B5-A477-4964-B6EA-1198E7263113}"/>
                </a:ext>
              </a:extLst>
            </p:cNvPr>
            <p:cNvPicPr>
              <a:picLocks noChangeAspect="1"/>
            </p:cNvPicPr>
            <p:nvPr/>
          </p:nvPicPr>
          <p:blipFill>
            <a:blip r:embed="rId3"/>
            <a:stretch>
              <a:fillRect/>
            </a:stretch>
          </p:blipFill>
          <p:spPr>
            <a:xfrm>
              <a:off x="3365960" y="2140198"/>
              <a:ext cx="1385273" cy="682990"/>
            </a:xfrm>
            <a:prstGeom prst="rect">
              <a:avLst/>
            </a:prstGeom>
          </p:spPr>
        </p:pic>
        <p:sp>
          <p:nvSpPr>
            <p:cNvPr id="11" name="Rectangle 10">
              <a:extLst>
                <a:ext uri="{FF2B5EF4-FFF2-40B4-BE49-F238E27FC236}">
                  <a16:creationId xmlns:a16="http://schemas.microsoft.com/office/drawing/2014/main" id="{EE37AA56-4D83-49D2-8D89-CFF3E63D83E2}"/>
                </a:ext>
              </a:extLst>
            </p:cNvPr>
            <p:cNvSpPr/>
            <p:nvPr/>
          </p:nvSpPr>
          <p:spPr>
            <a:xfrm>
              <a:off x="963058" y="1998898"/>
              <a:ext cx="1191585" cy="1191585"/>
            </a:xfrm>
            <a:prstGeom prst="rect">
              <a:avLst/>
            </a:prstGeom>
            <a:blipFill rotWithShape="1">
              <a:blip r:embed="rId4"/>
              <a:srcRect/>
              <a:stretch>
                <a:fillRect/>
              </a:stretch>
            </a:blipFill>
            <a:ln>
              <a:noFill/>
            </a:ln>
          </p:spPr>
          <p:style>
            <a:lnRef idx="2">
              <a:scrgbClr r="0" g="0" b="0"/>
            </a:lnRef>
            <a:fillRef idx="1">
              <a:scrgbClr r="0" g="0" b="0"/>
            </a:fillRef>
            <a:effectRef idx="0">
              <a:schemeClr val="accent5">
                <a:hueOff val="0"/>
                <a:satOff val="0"/>
                <a:lumOff val="0"/>
                <a:alphaOff val="0"/>
              </a:schemeClr>
            </a:effectRef>
            <a:fontRef idx="minor">
              <a:schemeClr val="lt1"/>
            </a:fontRef>
          </p:style>
          <p:txBody>
            <a:bodyPr/>
            <a:lstStyle/>
            <a:p>
              <a:endParaRPr lang="en-US"/>
            </a:p>
          </p:txBody>
        </p:sp>
        <p:sp>
          <p:nvSpPr>
            <p:cNvPr id="13" name="TextBox 11">
              <a:extLst>
                <a:ext uri="{FF2B5EF4-FFF2-40B4-BE49-F238E27FC236}">
                  <a16:creationId xmlns:a16="http://schemas.microsoft.com/office/drawing/2014/main" id="{975B4AD4-828D-4652-B635-1E4B0DF982E4}"/>
                </a:ext>
              </a:extLst>
            </p:cNvPr>
            <p:cNvSpPr txBox="1"/>
            <p:nvPr/>
          </p:nvSpPr>
          <p:spPr>
            <a:xfrm>
              <a:off x="963058" y="1660337"/>
              <a:ext cx="1457731"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Input data</a:t>
              </a:r>
            </a:p>
          </p:txBody>
        </p:sp>
        <p:sp>
          <p:nvSpPr>
            <p:cNvPr id="14" name="TextBox 13">
              <a:extLst>
                <a:ext uri="{FF2B5EF4-FFF2-40B4-BE49-F238E27FC236}">
                  <a16:creationId xmlns:a16="http://schemas.microsoft.com/office/drawing/2014/main" id="{EDB7645E-5283-49CD-9264-8BD5BC7BC221}"/>
                </a:ext>
              </a:extLst>
            </p:cNvPr>
            <p:cNvSpPr txBox="1"/>
            <p:nvPr/>
          </p:nvSpPr>
          <p:spPr>
            <a:xfrm>
              <a:off x="3408676" y="1620504"/>
              <a:ext cx="1457731"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ERP system</a:t>
              </a:r>
            </a:p>
          </p:txBody>
        </p:sp>
        <p:sp>
          <p:nvSpPr>
            <p:cNvPr id="15" name="TextBox 15">
              <a:extLst>
                <a:ext uri="{FF2B5EF4-FFF2-40B4-BE49-F238E27FC236}">
                  <a16:creationId xmlns:a16="http://schemas.microsoft.com/office/drawing/2014/main" id="{AE73686C-6990-4523-90B0-ADEA425113A3}"/>
                </a:ext>
              </a:extLst>
            </p:cNvPr>
            <p:cNvSpPr txBox="1"/>
            <p:nvPr/>
          </p:nvSpPr>
          <p:spPr>
            <a:xfrm>
              <a:off x="5819454" y="1380219"/>
              <a:ext cx="1759656" cy="64633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Supplier Collaboration</a:t>
              </a:r>
            </a:p>
          </p:txBody>
        </p:sp>
        <p:pic>
          <p:nvPicPr>
            <p:cNvPr id="16" name="Graphic 17" descr="Customer review">
              <a:extLst>
                <a:ext uri="{FF2B5EF4-FFF2-40B4-BE49-F238E27FC236}">
                  <a16:creationId xmlns:a16="http://schemas.microsoft.com/office/drawing/2014/main" id="{CDB8934D-2742-487B-BD4B-8025ECCB564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9121640" y="2098055"/>
              <a:ext cx="914400" cy="914400"/>
            </a:xfrm>
            <a:prstGeom prst="rect">
              <a:avLst/>
            </a:prstGeom>
          </p:spPr>
        </p:pic>
        <p:sp>
          <p:nvSpPr>
            <p:cNvPr id="17" name="TextBox 19">
              <a:extLst>
                <a:ext uri="{FF2B5EF4-FFF2-40B4-BE49-F238E27FC236}">
                  <a16:creationId xmlns:a16="http://schemas.microsoft.com/office/drawing/2014/main" id="{12649B4B-1E52-4267-8AEA-574B95FE54CD}"/>
                </a:ext>
              </a:extLst>
            </p:cNvPr>
            <p:cNvSpPr txBox="1"/>
            <p:nvPr/>
          </p:nvSpPr>
          <p:spPr>
            <a:xfrm>
              <a:off x="8990773" y="1567145"/>
              <a:ext cx="1176134"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Suppliers</a:t>
              </a:r>
            </a:p>
          </p:txBody>
        </p:sp>
        <p:pic>
          <p:nvPicPr>
            <p:cNvPr id="18" name="table">
              <a:extLst>
                <a:ext uri="{FF2B5EF4-FFF2-40B4-BE49-F238E27FC236}">
                  <a16:creationId xmlns:a16="http://schemas.microsoft.com/office/drawing/2014/main" id="{48360ADA-B646-F3C1-0989-950F9C40DE48}"/>
                </a:ext>
              </a:extLst>
            </p:cNvPr>
            <p:cNvPicPr>
              <a:picLocks noChangeAspect="1"/>
            </p:cNvPicPr>
            <p:nvPr/>
          </p:nvPicPr>
          <p:blipFill>
            <a:blip r:embed="rId7"/>
            <a:stretch>
              <a:fillRect/>
            </a:stretch>
          </p:blipFill>
          <p:spPr>
            <a:xfrm>
              <a:off x="5962289" y="3073410"/>
              <a:ext cx="1766119" cy="1137920"/>
            </a:xfrm>
            <a:prstGeom prst="rect">
              <a:avLst/>
            </a:prstGeom>
          </p:spPr>
        </p:pic>
        <p:pic>
          <p:nvPicPr>
            <p:cNvPr id="19" name="table">
              <a:extLst>
                <a:ext uri="{FF2B5EF4-FFF2-40B4-BE49-F238E27FC236}">
                  <a16:creationId xmlns:a16="http://schemas.microsoft.com/office/drawing/2014/main" id="{C1F49462-443F-472B-C3D6-5154743F92EC}"/>
                </a:ext>
              </a:extLst>
            </p:cNvPr>
            <p:cNvPicPr>
              <a:picLocks noChangeAspect="1"/>
            </p:cNvPicPr>
            <p:nvPr/>
          </p:nvPicPr>
          <p:blipFill>
            <a:blip r:embed="rId8"/>
            <a:stretch>
              <a:fillRect/>
            </a:stretch>
          </p:blipFill>
          <p:spPr>
            <a:xfrm>
              <a:off x="934301" y="3286722"/>
              <a:ext cx="1457731" cy="370840"/>
            </a:xfrm>
            <a:prstGeom prst="rect">
              <a:avLst/>
            </a:prstGeom>
          </p:spPr>
        </p:pic>
        <p:pic>
          <p:nvPicPr>
            <p:cNvPr id="20" name="table">
              <a:extLst>
                <a:ext uri="{FF2B5EF4-FFF2-40B4-BE49-F238E27FC236}">
                  <a16:creationId xmlns:a16="http://schemas.microsoft.com/office/drawing/2014/main" id="{2E672F90-8D01-8515-0C66-6F6DCA5BFBB9}"/>
                </a:ext>
              </a:extLst>
            </p:cNvPr>
            <p:cNvPicPr>
              <a:picLocks noChangeAspect="1"/>
            </p:cNvPicPr>
            <p:nvPr/>
          </p:nvPicPr>
          <p:blipFill>
            <a:blip r:embed="rId9"/>
            <a:stretch>
              <a:fillRect/>
            </a:stretch>
          </p:blipFill>
          <p:spPr>
            <a:xfrm>
              <a:off x="3408676" y="3077660"/>
              <a:ext cx="1008441" cy="701040"/>
            </a:xfrm>
            <a:prstGeom prst="rect">
              <a:avLst/>
            </a:prstGeom>
          </p:spPr>
        </p:pic>
        <p:pic>
          <p:nvPicPr>
            <p:cNvPr id="21" name="table">
              <a:extLst>
                <a:ext uri="{FF2B5EF4-FFF2-40B4-BE49-F238E27FC236}">
                  <a16:creationId xmlns:a16="http://schemas.microsoft.com/office/drawing/2014/main" id="{D11CA8E5-095A-134D-4594-40E8D00A42E5}"/>
                </a:ext>
              </a:extLst>
            </p:cNvPr>
            <p:cNvPicPr>
              <a:picLocks noChangeAspect="1"/>
            </p:cNvPicPr>
            <p:nvPr/>
          </p:nvPicPr>
          <p:blipFill>
            <a:blip r:embed="rId10"/>
            <a:stretch>
              <a:fillRect/>
            </a:stretch>
          </p:blipFill>
          <p:spPr>
            <a:xfrm>
              <a:off x="8821647" y="3087619"/>
              <a:ext cx="1491374" cy="1112520"/>
            </a:xfrm>
            <a:prstGeom prst="rect">
              <a:avLst/>
            </a:prstGeom>
          </p:spPr>
        </p:pic>
        <p:sp>
          <p:nvSpPr>
            <p:cNvPr id="22" name="Arrow: Right 21">
              <a:extLst>
                <a:ext uri="{FF2B5EF4-FFF2-40B4-BE49-F238E27FC236}">
                  <a16:creationId xmlns:a16="http://schemas.microsoft.com/office/drawing/2014/main" id="{2E1373DA-2690-404D-97B5-19C51B103243}"/>
                </a:ext>
              </a:extLst>
            </p:cNvPr>
            <p:cNvSpPr/>
            <p:nvPr/>
          </p:nvSpPr>
          <p:spPr>
            <a:xfrm>
              <a:off x="2041554" y="2371998"/>
              <a:ext cx="1140839" cy="17329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3" name="Arrow: Right 22">
              <a:extLst>
                <a:ext uri="{FF2B5EF4-FFF2-40B4-BE49-F238E27FC236}">
                  <a16:creationId xmlns:a16="http://schemas.microsoft.com/office/drawing/2014/main" id="{7EE548A5-636B-4AC3-B303-CF731975653A}"/>
                </a:ext>
              </a:extLst>
            </p:cNvPr>
            <p:cNvSpPr/>
            <p:nvPr/>
          </p:nvSpPr>
          <p:spPr>
            <a:xfrm>
              <a:off x="4864583" y="2371998"/>
              <a:ext cx="1097967" cy="17329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4" name="Arrow: Right 23">
              <a:extLst>
                <a:ext uri="{FF2B5EF4-FFF2-40B4-BE49-F238E27FC236}">
                  <a16:creationId xmlns:a16="http://schemas.microsoft.com/office/drawing/2014/main" id="{69DF8130-D235-434D-8AFB-EBC2C3441B1E}"/>
                </a:ext>
              </a:extLst>
            </p:cNvPr>
            <p:cNvSpPr/>
            <p:nvPr/>
          </p:nvSpPr>
          <p:spPr>
            <a:xfrm>
              <a:off x="7573739" y="2349707"/>
              <a:ext cx="1098490" cy="20890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5" name="Arrow: Left 24">
              <a:extLst>
                <a:ext uri="{FF2B5EF4-FFF2-40B4-BE49-F238E27FC236}">
                  <a16:creationId xmlns:a16="http://schemas.microsoft.com/office/drawing/2014/main" id="{CA2526EF-B664-48D0-B73E-53AEC0EF2209}"/>
                </a:ext>
              </a:extLst>
            </p:cNvPr>
            <p:cNvSpPr/>
            <p:nvPr/>
          </p:nvSpPr>
          <p:spPr>
            <a:xfrm>
              <a:off x="7496095" y="2571924"/>
              <a:ext cx="1176134" cy="173298"/>
            </a:xfrm>
            <a:prstGeom prst="lef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6" name="Arrow: Left 25">
              <a:extLst>
                <a:ext uri="{FF2B5EF4-FFF2-40B4-BE49-F238E27FC236}">
                  <a16:creationId xmlns:a16="http://schemas.microsoft.com/office/drawing/2014/main" id="{A70669A4-97CE-464E-80A1-61D29CB5091D}"/>
                </a:ext>
              </a:extLst>
            </p:cNvPr>
            <p:cNvSpPr/>
            <p:nvPr/>
          </p:nvSpPr>
          <p:spPr>
            <a:xfrm>
              <a:off x="4864322" y="2591663"/>
              <a:ext cx="1097967" cy="173298"/>
            </a:xfrm>
            <a:prstGeom prst="lef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7" name="TextBox 39">
              <a:extLst>
                <a:ext uri="{FF2B5EF4-FFF2-40B4-BE49-F238E27FC236}">
                  <a16:creationId xmlns:a16="http://schemas.microsoft.com/office/drawing/2014/main" id="{F7C3C659-9D15-4512-AB63-301907EF4130}"/>
                </a:ext>
              </a:extLst>
            </p:cNvPr>
            <p:cNvSpPr txBox="1"/>
            <p:nvPr/>
          </p:nvSpPr>
          <p:spPr>
            <a:xfrm>
              <a:off x="4942833" y="2140198"/>
              <a:ext cx="914400" cy="24622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a:t>Request</a:t>
              </a:r>
            </a:p>
          </p:txBody>
        </p:sp>
        <p:sp>
          <p:nvSpPr>
            <p:cNvPr id="28" name="TextBox 41">
              <a:extLst>
                <a:ext uri="{FF2B5EF4-FFF2-40B4-BE49-F238E27FC236}">
                  <a16:creationId xmlns:a16="http://schemas.microsoft.com/office/drawing/2014/main" id="{AB71459B-96E3-4920-B76A-010C2E27D108}"/>
                </a:ext>
              </a:extLst>
            </p:cNvPr>
            <p:cNvSpPr txBox="1"/>
            <p:nvPr/>
          </p:nvSpPr>
          <p:spPr>
            <a:xfrm>
              <a:off x="7908942" y="2005088"/>
              <a:ext cx="1176134" cy="40011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hu-HU" sz="1000"/>
                <a:t>System message</a:t>
              </a:r>
              <a:endParaRPr lang="en-US" sz="1000"/>
            </a:p>
          </p:txBody>
        </p:sp>
        <p:sp>
          <p:nvSpPr>
            <p:cNvPr id="29" name="TextBox 43">
              <a:extLst>
                <a:ext uri="{FF2B5EF4-FFF2-40B4-BE49-F238E27FC236}">
                  <a16:creationId xmlns:a16="http://schemas.microsoft.com/office/drawing/2014/main" id="{9A5A2608-8DAE-46C5-8CDC-59C2CB9C934B}"/>
                </a:ext>
              </a:extLst>
            </p:cNvPr>
            <p:cNvSpPr txBox="1"/>
            <p:nvPr/>
          </p:nvSpPr>
          <p:spPr>
            <a:xfrm>
              <a:off x="4937042" y="2768080"/>
              <a:ext cx="1224590" cy="24622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a:t>Auto Write Back</a:t>
              </a:r>
            </a:p>
          </p:txBody>
        </p:sp>
        <p:sp>
          <p:nvSpPr>
            <p:cNvPr id="30" name="TextBox 45">
              <a:extLst>
                <a:ext uri="{FF2B5EF4-FFF2-40B4-BE49-F238E27FC236}">
                  <a16:creationId xmlns:a16="http://schemas.microsoft.com/office/drawing/2014/main" id="{E80E5610-1292-41FA-806A-F8BED7805C1B}"/>
                </a:ext>
              </a:extLst>
            </p:cNvPr>
            <p:cNvSpPr txBox="1"/>
            <p:nvPr/>
          </p:nvSpPr>
          <p:spPr>
            <a:xfrm>
              <a:off x="7909737" y="2728355"/>
              <a:ext cx="1176134" cy="40011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hu-HU" sz="1000"/>
                <a:t>System message</a:t>
              </a:r>
              <a:endParaRPr lang="en-US" sz="1000"/>
            </a:p>
          </p:txBody>
        </p:sp>
      </p:grpSp>
      <p:pic>
        <p:nvPicPr>
          <p:cNvPr id="2" name="Picture 1">
            <a:extLst>
              <a:ext uri="{FF2B5EF4-FFF2-40B4-BE49-F238E27FC236}">
                <a16:creationId xmlns:a16="http://schemas.microsoft.com/office/drawing/2014/main" id="{3BFBBA5A-DC25-BD83-2086-12E271EEC61A}"/>
              </a:ext>
            </a:extLst>
          </p:cNvPr>
          <p:cNvPicPr>
            <a:picLocks noChangeAspect="1"/>
          </p:cNvPicPr>
          <p:nvPr/>
        </p:nvPicPr>
        <p:blipFill>
          <a:blip r:embed="rId11"/>
          <a:stretch>
            <a:fillRect/>
          </a:stretch>
        </p:blipFill>
        <p:spPr>
          <a:xfrm>
            <a:off x="11277600" y="0"/>
            <a:ext cx="914400" cy="914400"/>
          </a:xfrm>
          <a:prstGeom prst="rect">
            <a:avLst/>
          </a:prstGeom>
        </p:spPr>
      </p:pic>
    </p:spTree>
    <p:extLst>
      <p:ext uri="{BB962C8B-B14F-4D97-AF65-F5344CB8AC3E}">
        <p14:creationId xmlns:p14="http://schemas.microsoft.com/office/powerpoint/2010/main" val="16600644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ABECB7D5-5124-6FC6-B9ED-2084C208AD3D}"/>
              </a:ext>
            </a:extLst>
          </p:cNvPr>
          <p:cNvSpPr txBox="1">
            <a:spLocks/>
          </p:cNvSpPr>
          <p:nvPr/>
        </p:nvSpPr>
        <p:spPr>
          <a:xfrm>
            <a:off x="290946" y="192088"/>
            <a:ext cx="11610109" cy="987425"/>
          </a:xfrm>
          <a:prstGeom prst="rect">
            <a:avLst/>
          </a:prstGeom>
        </p:spPr>
        <p:txBody>
          <a:bodyPr vert="horz" lIns="91440" tIns="45720" rIns="91440" bIns="45720" rtlCol="0" anchor="ctr">
            <a:normAutofit lnSpcReduction="10000"/>
          </a:bodyPr>
          <a:lstStyle>
            <a:lvl1pPr algn="l" defTabSz="914400" rtl="0" eaLnBrk="1" latinLnBrk="0" hangingPunct="1">
              <a:lnSpc>
                <a:spcPct val="90000"/>
              </a:lnSpc>
              <a:spcBef>
                <a:spcPct val="0"/>
              </a:spcBef>
              <a:buNone/>
              <a:defRPr sz="3500" b="1" i="0" kern="1200">
                <a:solidFill>
                  <a:schemeClr val="tx1"/>
                </a:solidFill>
                <a:latin typeface="Century Gothic" panose="020B0502020202020204" pitchFamily="34" charset="0"/>
                <a:ea typeface="+mj-ea"/>
                <a:cs typeface="+mj-cs"/>
              </a:defRPr>
            </a:lvl1pPr>
          </a:lstStyle>
          <a:p>
            <a:pPr algn="ctr"/>
            <a:r>
              <a:rPr lang="hu-HU" b="0" dirty="0">
                <a:solidFill>
                  <a:schemeClr val="bg1"/>
                </a:solidFill>
                <a:latin typeface="Grandview" panose="020B0502040204020203" pitchFamily="34" charset="0"/>
              </a:rPr>
              <a:t>CANCEL REQUEST PENDING RESPONSE ALERT</a:t>
            </a:r>
            <a:r>
              <a:rPr lang="en-US" b="0" dirty="0">
                <a:solidFill>
                  <a:schemeClr val="bg1"/>
                </a:solidFill>
                <a:latin typeface="Grandview" panose="020B0502040204020203" pitchFamily="34" charset="0"/>
              </a:rPr>
              <a:t> |</a:t>
            </a:r>
            <a:r>
              <a:rPr lang="hu-HU" b="0" dirty="0">
                <a:solidFill>
                  <a:schemeClr val="bg1"/>
                </a:solidFill>
                <a:latin typeface="Grandview" panose="020B0502040204020203" pitchFamily="34" charset="0"/>
              </a:rPr>
              <a:t> EMAIL TEXT</a:t>
            </a:r>
            <a:endParaRPr lang="en-US" b="0" dirty="0">
              <a:solidFill>
                <a:schemeClr val="bg1"/>
              </a:solidFill>
              <a:latin typeface="Grandview" panose="020B0502040204020203" pitchFamily="34" charset="0"/>
            </a:endParaRPr>
          </a:p>
        </p:txBody>
      </p:sp>
      <p:grpSp>
        <p:nvGrpSpPr>
          <p:cNvPr id="14" name="Group 13">
            <a:extLst>
              <a:ext uri="{FF2B5EF4-FFF2-40B4-BE49-F238E27FC236}">
                <a16:creationId xmlns:a16="http://schemas.microsoft.com/office/drawing/2014/main" id="{33772300-F76B-4A39-47D4-43BEBAF2DE81}"/>
              </a:ext>
            </a:extLst>
          </p:cNvPr>
          <p:cNvGrpSpPr/>
          <p:nvPr/>
        </p:nvGrpSpPr>
        <p:grpSpPr>
          <a:xfrm>
            <a:off x="1344301" y="1760909"/>
            <a:ext cx="9358483" cy="3561251"/>
            <a:chOff x="572655" y="1404023"/>
            <a:chExt cx="10834255" cy="3869909"/>
          </a:xfrm>
        </p:grpSpPr>
        <p:pic>
          <p:nvPicPr>
            <p:cNvPr id="13" name="Picture 12">
              <a:extLst>
                <a:ext uri="{FF2B5EF4-FFF2-40B4-BE49-F238E27FC236}">
                  <a16:creationId xmlns:a16="http://schemas.microsoft.com/office/drawing/2014/main" id="{BBEFAA0F-715C-142B-6F6F-F8F79A50B002}"/>
                </a:ext>
              </a:extLst>
            </p:cNvPr>
            <p:cNvPicPr>
              <a:picLocks noChangeAspect="1"/>
            </p:cNvPicPr>
            <p:nvPr/>
          </p:nvPicPr>
          <p:blipFill>
            <a:blip r:embed="rId2"/>
            <a:stretch>
              <a:fillRect/>
            </a:stretch>
          </p:blipFill>
          <p:spPr>
            <a:xfrm>
              <a:off x="572655" y="1404023"/>
              <a:ext cx="10834255" cy="3869909"/>
            </a:xfrm>
            <a:prstGeom prst="rect">
              <a:avLst/>
            </a:prstGeom>
          </p:spPr>
        </p:pic>
        <p:pic>
          <p:nvPicPr>
            <p:cNvPr id="9" name="Picture 8">
              <a:extLst>
                <a:ext uri="{FF2B5EF4-FFF2-40B4-BE49-F238E27FC236}">
                  <a16:creationId xmlns:a16="http://schemas.microsoft.com/office/drawing/2014/main" id="{40F0A95B-52BC-4A1B-197F-B709FBE17A20}"/>
                </a:ext>
              </a:extLst>
            </p:cNvPr>
            <p:cNvPicPr>
              <a:picLocks noChangeAspect="1"/>
            </p:cNvPicPr>
            <p:nvPr/>
          </p:nvPicPr>
          <p:blipFill>
            <a:blip r:embed="rId3"/>
            <a:stretch>
              <a:fillRect/>
            </a:stretch>
          </p:blipFill>
          <p:spPr>
            <a:xfrm>
              <a:off x="572655" y="1584068"/>
              <a:ext cx="6324600" cy="244781"/>
            </a:xfrm>
            <a:prstGeom prst="rect">
              <a:avLst/>
            </a:prstGeom>
          </p:spPr>
        </p:pic>
        <p:pic>
          <p:nvPicPr>
            <p:cNvPr id="11" name="Picture 10">
              <a:extLst>
                <a:ext uri="{FF2B5EF4-FFF2-40B4-BE49-F238E27FC236}">
                  <a16:creationId xmlns:a16="http://schemas.microsoft.com/office/drawing/2014/main" id="{AB10906F-739D-3B2D-DE95-1496B5B94134}"/>
                </a:ext>
              </a:extLst>
            </p:cNvPr>
            <p:cNvPicPr>
              <a:picLocks noChangeAspect="1"/>
            </p:cNvPicPr>
            <p:nvPr/>
          </p:nvPicPr>
          <p:blipFill>
            <a:blip r:embed="rId4"/>
            <a:stretch>
              <a:fillRect/>
            </a:stretch>
          </p:blipFill>
          <p:spPr>
            <a:xfrm>
              <a:off x="693781" y="1834284"/>
              <a:ext cx="1485900" cy="219075"/>
            </a:xfrm>
            <a:prstGeom prst="rect">
              <a:avLst/>
            </a:prstGeom>
          </p:spPr>
        </p:pic>
      </p:grpSp>
    </p:spTree>
    <p:extLst>
      <p:ext uri="{BB962C8B-B14F-4D97-AF65-F5344CB8AC3E}">
        <p14:creationId xmlns:p14="http://schemas.microsoft.com/office/powerpoint/2010/main" val="153592805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534EF704-3A59-0A7E-F919-A86C55597BFE}"/>
              </a:ext>
            </a:extLst>
          </p:cNvPr>
          <p:cNvPicPr>
            <a:picLocks noChangeAspect="1"/>
          </p:cNvPicPr>
          <p:nvPr/>
        </p:nvPicPr>
        <p:blipFill>
          <a:blip r:embed="rId2"/>
          <a:stretch>
            <a:fillRect/>
          </a:stretch>
        </p:blipFill>
        <p:spPr>
          <a:xfrm>
            <a:off x="0" y="4694564"/>
            <a:ext cx="12146296" cy="1181203"/>
          </a:xfrm>
          <a:prstGeom prst="rect">
            <a:avLst/>
          </a:prstGeom>
        </p:spPr>
      </p:pic>
      <p:sp>
        <p:nvSpPr>
          <p:cNvPr id="12" name="Rectangle: Diagonal Corners Rounded 11">
            <a:extLst>
              <a:ext uri="{FF2B5EF4-FFF2-40B4-BE49-F238E27FC236}">
                <a16:creationId xmlns:a16="http://schemas.microsoft.com/office/drawing/2014/main" id="{50FDA24F-AC1D-4BC7-DE92-6B19444885A6}"/>
              </a:ext>
            </a:extLst>
          </p:cNvPr>
          <p:cNvSpPr/>
          <p:nvPr/>
        </p:nvSpPr>
        <p:spPr>
          <a:xfrm>
            <a:off x="270256" y="1129552"/>
            <a:ext cx="11482463" cy="3115278"/>
          </a:xfrm>
          <a:prstGeom prst="round2DiagRect">
            <a:avLst/>
          </a:prstGeom>
        </p:spPr>
        <p:style>
          <a:lnRef idx="2">
            <a:schemeClr val="accent5"/>
          </a:lnRef>
          <a:fillRef idx="1">
            <a:schemeClr val="lt1"/>
          </a:fillRef>
          <a:effectRef idx="0">
            <a:schemeClr val="accent5"/>
          </a:effectRef>
          <a:fontRef idx="minor">
            <a:schemeClr val="dk1"/>
          </a:fontRef>
        </p:style>
        <p:txBody>
          <a:bodyPr lIns="91440" tIns="45720" rIns="91440" bIns="45720" rtlCol="0" anchor="t"/>
          <a:lstStyle/>
          <a:p>
            <a:endParaRPr lang="en-US" sz="1400" b="1" i="0">
              <a:solidFill>
                <a:schemeClr val="tx1"/>
              </a:solidFill>
              <a:effectLst/>
            </a:endParaRPr>
          </a:p>
          <a:p>
            <a:r>
              <a:rPr lang="en-US" sz="1400" dirty="0">
                <a:solidFill>
                  <a:schemeClr val="tx1"/>
                </a:solidFill>
              </a:rPr>
              <a:t>Jabil PO requests  are available in embedded table in the email text kindly reply to this email with your response in the fields in the table below based on the THREE STEPS below:</a:t>
            </a:r>
          </a:p>
          <a:p>
            <a:pPr marL="342900" indent="-342900">
              <a:buFont typeface="Wingdings" panose="05000000000000000000" pitchFamily="2" charset="2"/>
              <a:buChar char="Ø"/>
            </a:pPr>
            <a:r>
              <a:rPr lang="en-US" sz="1400" u="sng" dirty="0">
                <a:solidFill>
                  <a:schemeClr val="tx1"/>
                </a:solidFill>
              </a:rPr>
              <a:t>Action field: </a:t>
            </a:r>
            <a:r>
              <a:rPr lang="en-US" sz="1400" dirty="0">
                <a:solidFill>
                  <a:schemeClr val="tx1"/>
                </a:solidFill>
              </a:rPr>
              <a:t>populate with '</a:t>
            </a:r>
            <a:r>
              <a:rPr lang="en-US" sz="1400" b="1" dirty="0" err="1">
                <a:solidFill>
                  <a:schemeClr val="tx1"/>
                </a:solidFill>
              </a:rPr>
              <a:t>CancelResponse</a:t>
            </a:r>
            <a:r>
              <a:rPr lang="en-US" sz="1400" dirty="0">
                <a:solidFill>
                  <a:schemeClr val="tx1"/>
                </a:solidFill>
              </a:rPr>
              <a:t>' value</a:t>
            </a:r>
            <a:r>
              <a:rPr lang="en-US" sz="1400" b="1" dirty="0">
                <a:solidFill>
                  <a:schemeClr val="tx1"/>
                </a:solidFill>
              </a:rPr>
              <a:t>(1)</a:t>
            </a:r>
          </a:p>
          <a:p>
            <a:pPr marL="342900" indent="-342900">
              <a:buFont typeface="Wingdings" panose="05000000000000000000" pitchFamily="2" charset="2"/>
              <a:buChar char="Ø"/>
            </a:pPr>
            <a:r>
              <a:rPr lang="en-US" sz="1400" u="sng" dirty="0">
                <a:solidFill>
                  <a:schemeClr val="tx1"/>
                </a:solidFill>
              </a:rPr>
              <a:t>MRP Response Type</a:t>
            </a:r>
            <a:r>
              <a:rPr lang="en-US" sz="1400" dirty="0">
                <a:solidFill>
                  <a:schemeClr val="tx1"/>
                </a:solidFill>
              </a:rPr>
              <a:t> field with </a:t>
            </a:r>
            <a:r>
              <a:rPr lang="en-US" sz="1400" b="1" dirty="0">
                <a:solidFill>
                  <a:schemeClr val="tx1"/>
                </a:solidFill>
              </a:rPr>
              <a:t>'Accept'/'</a:t>
            </a:r>
            <a:r>
              <a:rPr lang="en-US" sz="1400" b="1" dirty="0" err="1">
                <a:solidFill>
                  <a:schemeClr val="tx1"/>
                </a:solidFill>
              </a:rPr>
              <a:t>NoCommit</a:t>
            </a:r>
            <a:r>
              <a:rPr lang="en-US" sz="1400" dirty="0">
                <a:solidFill>
                  <a:schemeClr val="tx1"/>
                </a:solidFill>
              </a:rPr>
              <a:t>' value.</a:t>
            </a:r>
            <a:r>
              <a:rPr lang="en-US" sz="1400" b="1" dirty="0">
                <a:solidFill>
                  <a:schemeClr val="tx1"/>
                </a:solidFill>
              </a:rPr>
              <a:t>(2)</a:t>
            </a:r>
          </a:p>
          <a:p>
            <a:pPr marL="342900" indent="-342900">
              <a:buFont typeface="Wingdings" panose="05000000000000000000" pitchFamily="2" charset="2"/>
              <a:buChar char="Ø"/>
            </a:pPr>
            <a:r>
              <a:rPr lang="en-US" sz="1400" dirty="0">
                <a:solidFill>
                  <a:schemeClr val="tx1"/>
                </a:solidFill>
              </a:rPr>
              <a:t>To </a:t>
            </a:r>
            <a:r>
              <a:rPr lang="en-US" sz="1400" u="sng" dirty="0">
                <a:solidFill>
                  <a:schemeClr val="tx1"/>
                </a:solidFill>
              </a:rPr>
              <a:t>exclude a line from responding</a:t>
            </a:r>
            <a:r>
              <a:rPr lang="en-US" sz="1400" dirty="0">
                <a:solidFill>
                  <a:schemeClr val="tx1"/>
                </a:solidFill>
              </a:rPr>
              <a:t>, </a:t>
            </a:r>
            <a:r>
              <a:rPr lang="en-US" sz="1400" b="1" dirty="0">
                <a:solidFill>
                  <a:schemeClr val="tx1"/>
                </a:solidFill>
              </a:rPr>
              <a:t>prefix the '#' character in the first field.(3)</a:t>
            </a:r>
          </a:p>
          <a:p>
            <a:pPr marL="342900" indent="-342900">
              <a:buFont typeface="Wingdings" panose="05000000000000000000" pitchFamily="2" charset="2"/>
              <a:buChar char="Ø"/>
            </a:pPr>
            <a:endParaRPr lang="en-US" sz="1400" b="1">
              <a:solidFill>
                <a:schemeClr val="tx1"/>
              </a:solidFill>
            </a:endParaRPr>
          </a:p>
          <a:p>
            <a:r>
              <a:rPr lang="en-US" sz="1400" i="0" u="sng" dirty="0">
                <a:solidFill>
                  <a:srgbClr val="002060"/>
                </a:solidFill>
                <a:effectLst/>
              </a:rPr>
              <a:t>NOTE: confirmation update of Ship/Arrival date is not possible - please contact with Jabil Buyer</a:t>
            </a:r>
          </a:p>
          <a:p>
            <a:r>
              <a:rPr lang="en-US" sz="1400" i="0" u="sng" dirty="0">
                <a:solidFill>
                  <a:srgbClr val="002060"/>
                </a:solidFill>
                <a:effectLst/>
              </a:rPr>
              <a:t>Promise qty and date are mandatory fields </a:t>
            </a:r>
            <a:r>
              <a:rPr lang="en-US" sz="1400" i="0" dirty="0">
                <a:solidFill>
                  <a:schemeClr val="tx1"/>
                </a:solidFill>
                <a:effectLst/>
              </a:rPr>
              <a:t>– please do not remove data from here</a:t>
            </a:r>
            <a:endParaRPr lang="en-US" sz="1400" dirty="0">
              <a:solidFill>
                <a:schemeClr val="tx1"/>
              </a:solidFill>
            </a:endParaRPr>
          </a:p>
          <a:p>
            <a:pPr marL="285750" indent="-285750">
              <a:buFont typeface="Wingdings" panose="05000000000000000000" pitchFamily="2" charset="2"/>
              <a:buChar char="Ø"/>
            </a:pPr>
            <a:endParaRPr lang="en-US" sz="1400" b="1">
              <a:solidFill>
                <a:schemeClr val="tx1"/>
              </a:solidFill>
            </a:endParaRPr>
          </a:p>
          <a:p>
            <a:pPr marL="285750" indent="-285750">
              <a:buFont typeface="Wingdings" panose="05000000000000000000" pitchFamily="2" charset="2"/>
              <a:buChar char="Ø"/>
            </a:pPr>
            <a:r>
              <a:rPr lang="en-US" sz="1400" b="1" dirty="0">
                <a:solidFill>
                  <a:schemeClr val="tx1"/>
                </a:solidFill>
              </a:rPr>
              <a:t>You can send notes or messages to Jabil in </a:t>
            </a:r>
            <a:r>
              <a:rPr lang="en-US" sz="1400" dirty="0">
                <a:solidFill>
                  <a:schemeClr val="tx1"/>
                </a:solidFill>
              </a:rPr>
              <a:t>in Line Notes to Customer column </a:t>
            </a:r>
            <a:r>
              <a:rPr lang="en-US" sz="1400" b="1" dirty="0">
                <a:solidFill>
                  <a:schemeClr val="tx1"/>
                </a:solidFill>
              </a:rPr>
              <a:t>(4)</a:t>
            </a:r>
            <a:r>
              <a:rPr lang="en-US" sz="1400" dirty="0">
                <a:solidFill>
                  <a:schemeClr val="tx1"/>
                </a:solidFill>
              </a:rPr>
              <a:t>! </a:t>
            </a:r>
          </a:p>
        </p:txBody>
      </p:sp>
      <p:sp>
        <p:nvSpPr>
          <p:cNvPr id="18" name="Dodecagon 17">
            <a:extLst>
              <a:ext uri="{FF2B5EF4-FFF2-40B4-BE49-F238E27FC236}">
                <a16:creationId xmlns:a16="http://schemas.microsoft.com/office/drawing/2014/main" id="{8C8B74AD-4D73-9A8E-8451-84F6680A9E92}"/>
              </a:ext>
            </a:extLst>
          </p:cNvPr>
          <p:cNvSpPr/>
          <p:nvPr/>
        </p:nvSpPr>
        <p:spPr>
          <a:xfrm>
            <a:off x="6096000" y="4437401"/>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1</a:t>
            </a:r>
            <a:endParaRPr lang="en-US" sz="1200" dirty="0"/>
          </a:p>
        </p:txBody>
      </p:sp>
      <p:sp>
        <p:nvSpPr>
          <p:cNvPr id="21" name="Dodecagon 20">
            <a:extLst>
              <a:ext uri="{FF2B5EF4-FFF2-40B4-BE49-F238E27FC236}">
                <a16:creationId xmlns:a16="http://schemas.microsoft.com/office/drawing/2014/main" id="{1AFD163F-2FBD-D3EB-F7E9-CAEFFC4D56F5}"/>
              </a:ext>
            </a:extLst>
          </p:cNvPr>
          <p:cNvSpPr/>
          <p:nvPr/>
        </p:nvSpPr>
        <p:spPr>
          <a:xfrm>
            <a:off x="10993593" y="4437401"/>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2</a:t>
            </a:r>
            <a:endParaRPr lang="en-US" sz="1200" dirty="0"/>
          </a:p>
        </p:txBody>
      </p:sp>
      <p:sp>
        <p:nvSpPr>
          <p:cNvPr id="22" name="Dodecagon 21">
            <a:extLst>
              <a:ext uri="{FF2B5EF4-FFF2-40B4-BE49-F238E27FC236}">
                <a16:creationId xmlns:a16="http://schemas.microsoft.com/office/drawing/2014/main" id="{679B9D6E-969F-468D-455A-03C445D29F5F}"/>
              </a:ext>
            </a:extLst>
          </p:cNvPr>
          <p:cNvSpPr/>
          <p:nvPr/>
        </p:nvSpPr>
        <p:spPr>
          <a:xfrm>
            <a:off x="102339" y="5875767"/>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3</a:t>
            </a:r>
            <a:endParaRPr lang="en-US" sz="1200" dirty="0"/>
          </a:p>
        </p:txBody>
      </p:sp>
      <p:sp>
        <p:nvSpPr>
          <p:cNvPr id="23" name="Dodecagon 22">
            <a:extLst>
              <a:ext uri="{FF2B5EF4-FFF2-40B4-BE49-F238E27FC236}">
                <a16:creationId xmlns:a16="http://schemas.microsoft.com/office/drawing/2014/main" id="{92E50DEF-E47F-BF1E-0D3C-0366105BCA82}"/>
              </a:ext>
            </a:extLst>
          </p:cNvPr>
          <p:cNvSpPr/>
          <p:nvPr/>
        </p:nvSpPr>
        <p:spPr>
          <a:xfrm>
            <a:off x="11752719" y="4437401"/>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4</a:t>
            </a:r>
            <a:endParaRPr lang="en-US" sz="1200" dirty="0"/>
          </a:p>
        </p:txBody>
      </p:sp>
      <p:sp>
        <p:nvSpPr>
          <p:cNvPr id="24" name="Oval 23">
            <a:extLst>
              <a:ext uri="{FF2B5EF4-FFF2-40B4-BE49-F238E27FC236}">
                <a16:creationId xmlns:a16="http://schemas.microsoft.com/office/drawing/2014/main" id="{FB85E892-DAAC-77EB-DE91-0785EEF85016}"/>
              </a:ext>
            </a:extLst>
          </p:cNvPr>
          <p:cNvSpPr/>
          <p:nvPr/>
        </p:nvSpPr>
        <p:spPr>
          <a:xfrm>
            <a:off x="0" y="5588000"/>
            <a:ext cx="210296" cy="2032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2">
            <a:extLst>
              <a:ext uri="{FF2B5EF4-FFF2-40B4-BE49-F238E27FC236}">
                <a16:creationId xmlns:a16="http://schemas.microsoft.com/office/drawing/2014/main" id="{80C05771-D08D-B3F3-B4C8-6488C0D1896D}"/>
              </a:ext>
            </a:extLst>
          </p:cNvPr>
          <p:cNvSpPr txBox="1">
            <a:spLocks/>
          </p:cNvSpPr>
          <p:nvPr/>
        </p:nvSpPr>
        <p:spPr>
          <a:xfrm>
            <a:off x="544068" y="191916"/>
            <a:ext cx="8285896" cy="454629"/>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2500" b="1" i="0" kern="1200">
                <a:solidFill>
                  <a:schemeClr val="tx2"/>
                </a:solidFill>
                <a:latin typeface="Century Gothic" panose="020B0502020202020204" pitchFamily="34" charset="0"/>
                <a:ea typeface="+mj-ea"/>
                <a:cs typeface="+mj-cs"/>
              </a:defRPr>
            </a:lvl1pPr>
          </a:lstStyle>
          <a:p>
            <a:r>
              <a:rPr lang="hu-HU" b="0" dirty="0">
                <a:latin typeface="+mn-lt"/>
              </a:rPr>
              <a:t>CANCEL REQUEST RESPONSE </a:t>
            </a:r>
            <a:r>
              <a:rPr lang="en-US" b="0" dirty="0">
                <a:latin typeface="+mn-lt"/>
              </a:rPr>
              <a:t>|</a:t>
            </a:r>
            <a:r>
              <a:rPr lang="hu-HU" b="0" dirty="0">
                <a:latin typeface="+mn-lt"/>
              </a:rPr>
              <a:t> EMAIL TEXT</a:t>
            </a:r>
            <a:endParaRPr lang="en-US" b="0" dirty="0">
              <a:latin typeface="+mn-lt"/>
            </a:endParaRPr>
          </a:p>
        </p:txBody>
      </p:sp>
      <p:pic>
        <p:nvPicPr>
          <p:cNvPr id="2" name="Picture 1">
            <a:extLst>
              <a:ext uri="{FF2B5EF4-FFF2-40B4-BE49-F238E27FC236}">
                <a16:creationId xmlns:a16="http://schemas.microsoft.com/office/drawing/2014/main" id="{2B27387E-64E2-9D56-AB38-5BCD410FCAA0}"/>
              </a:ext>
            </a:extLst>
          </p:cNvPr>
          <p:cNvPicPr>
            <a:picLocks noChangeAspect="1"/>
          </p:cNvPicPr>
          <p:nvPr/>
        </p:nvPicPr>
        <p:blipFill>
          <a:blip r:embed="rId3"/>
          <a:stretch>
            <a:fillRect/>
          </a:stretch>
        </p:blipFill>
        <p:spPr>
          <a:xfrm>
            <a:off x="11277600" y="0"/>
            <a:ext cx="914400" cy="914400"/>
          </a:xfrm>
          <a:prstGeom prst="rect">
            <a:avLst/>
          </a:prstGeom>
        </p:spPr>
      </p:pic>
    </p:spTree>
    <p:extLst>
      <p:ext uri="{BB962C8B-B14F-4D97-AF65-F5344CB8AC3E}">
        <p14:creationId xmlns:p14="http://schemas.microsoft.com/office/powerpoint/2010/main" val="111750489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9D81DAB-379D-7D4D-8C65-EB376AE79FBB}"/>
              </a:ext>
            </a:extLst>
          </p:cNvPr>
          <p:cNvSpPr>
            <a:spLocks noGrp="1"/>
          </p:cNvSpPr>
          <p:nvPr>
            <p:ph type="title"/>
          </p:nvPr>
        </p:nvSpPr>
        <p:spPr/>
        <p:txBody>
          <a:bodyPr>
            <a:normAutofit fontScale="90000"/>
          </a:bodyPr>
          <a:lstStyle/>
          <a:p>
            <a:r>
              <a:rPr lang="hu-HU" dirty="0"/>
              <a:t>PARTIAL CANCEL REQUEST RESPONSE </a:t>
            </a:r>
            <a:r>
              <a:rPr lang="en-US" dirty="0"/>
              <a:t>|</a:t>
            </a:r>
            <a:r>
              <a:rPr lang="hu-HU" dirty="0"/>
              <a:t> EMAIL TEXT</a:t>
            </a:r>
            <a:br>
              <a:rPr lang="en-US" dirty="0"/>
            </a:br>
            <a:endParaRPr lang="en-US" dirty="0"/>
          </a:p>
        </p:txBody>
      </p:sp>
      <p:sp>
        <p:nvSpPr>
          <p:cNvPr id="5" name="TextBox 4">
            <a:extLst>
              <a:ext uri="{FF2B5EF4-FFF2-40B4-BE49-F238E27FC236}">
                <a16:creationId xmlns:a16="http://schemas.microsoft.com/office/drawing/2014/main" id="{77F76F91-640B-26AD-A0E3-494A7A6E371A}"/>
              </a:ext>
            </a:extLst>
          </p:cNvPr>
          <p:cNvSpPr txBox="1"/>
          <p:nvPr/>
        </p:nvSpPr>
        <p:spPr>
          <a:xfrm>
            <a:off x="287620" y="1001003"/>
            <a:ext cx="11324659" cy="2553891"/>
          </a:xfrm>
          <a:prstGeom prst="round2DiagRect">
            <a:avLst/>
          </a:prstGeom>
        </p:spPr>
        <p:style>
          <a:lnRef idx="2">
            <a:schemeClr val="accent5"/>
          </a:lnRef>
          <a:fillRef idx="1">
            <a:schemeClr val="lt1"/>
          </a:fillRef>
          <a:effectRef idx="0">
            <a:schemeClr val="accent5"/>
          </a:effectRef>
          <a:fontRef idx="minor">
            <a:schemeClr val="dk1"/>
          </a:fontRef>
        </p:style>
        <p:txBody>
          <a:bodyPr wrap="square" lIns="91440" tIns="45720" rIns="91440" bIns="45720" anchor="t">
            <a:spAutoFit/>
          </a:bodyPr>
          <a:lstStyle/>
          <a:p>
            <a:r>
              <a:rPr lang="en-US" sz="1600" dirty="0"/>
              <a:t>In case you have </a:t>
            </a:r>
            <a:r>
              <a:rPr lang="en-US" sz="1600" u="sng" dirty="0"/>
              <a:t>multiple confirmation against one PO Line </a:t>
            </a:r>
            <a:r>
              <a:rPr lang="en-US" sz="1600" b="1" u="sng" dirty="0"/>
              <a:t>(1)</a:t>
            </a:r>
            <a:r>
              <a:rPr lang="en-US" sz="1600" b="1" dirty="0"/>
              <a:t> </a:t>
            </a:r>
            <a:r>
              <a:rPr lang="en-US" sz="1600" dirty="0"/>
              <a:t>and partial cancellation request against some of them, you can provide Cancelation response only against of those Confirmation lines where you can see the Cancel request: </a:t>
            </a:r>
            <a:r>
              <a:rPr lang="en-US" sz="1600" b="1" dirty="0"/>
              <a:t>MRP type = Cancel (2)</a:t>
            </a:r>
          </a:p>
          <a:p>
            <a:pPr marL="285750" indent="-285750">
              <a:buFont typeface="Arial" panose="020B0604020202020204" pitchFamily="34" charset="0"/>
              <a:buChar char="•"/>
            </a:pPr>
            <a:r>
              <a:rPr lang="en-US" sz="1600" dirty="0"/>
              <a:t>In column </a:t>
            </a:r>
            <a:r>
              <a:rPr lang="en-US" sz="1600" u="sng" dirty="0">
                <a:solidFill>
                  <a:schemeClr val="tx1"/>
                </a:solidFill>
              </a:rPr>
              <a:t>MRP Type </a:t>
            </a:r>
            <a:r>
              <a:rPr lang="en-US" sz="1600" dirty="0"/>
              <a:t>the Buyer cancellation request is visible</a:t>
            </a:r>
          </a:p>
          <a:p>
            <a:pPr marL="285750" indent="-285750">
              <a:buFont typeface="Arial" panose="020B0604020202020204" pitchFamily="34" charset="0"/>
              <a:buChar char="•"/>
            </a:pPr>
            <a:r>
              <a:rPr lang="en-US" sz="1600" dirty="0"/>
              <a:t>Please provides the response by updating the field </a:t>
            </a:r>
            <a:r>
              <a:rPr lang="en-US" sz="1600" u="sng" dirty="0">
                <a:solidFill>
                  <a:schemeClr val="tx1"/>
                </a:solidFill>
              </a:rPr>
              <a:t>MRP Response Type </a:t>
            </a:r>
            <a:r>
              <a:rPr lang="en-US" sz="1600" b="1" dirty="0">
                <a:solidFill>
                  <a:schemeClr val="tx1"/>
                </a:solidFill>
              </a:rPr>
              <a:t>with ‚Accept’ or ‚</a:t>
            </a:r>
            <a:r>
              <a:rPr lang="en-US" sz="1600" b="1" dirty="0" err="1">
                <a:solidFill>
                  <a:schemeClr val="tx1"/>
                </a:solidFill>
              </a:rPr>
              <a:t>NoCommit</a:t>
            </a:r>
            <a:r>
              <a:rPr lang="en-US" sz="1600" b="1" dirty="0">
                <a:solidFill>
                  <a:schemeClr val="tx1"/>
                </a:solidFill>
              </a:rPr>
              <a:t>’</a:t>
            </a:r>
            <a:r>
              <a:rPr lang="en-US" sz="1600" dirty="0">
                <a:solidFill>
                  <a:schemeClr val="tx1"/>
                </a:solidFill>
              </a:rPr>
              <a:t> </a:t>
            </a:r>
            <a:r>
              <a:rPr lang="en-US" sz="1600" b="1" dirty="0">
                <a:solidFill>
                  <a:schemeClr val="tx1"/>
                </a:solidFill>
              </a:rPr>
              <a:t>(3)</a:t>
            </a:r>
            <a:r>
              <a:rPr lang="en-US" sz="1600" dirty="0">
                <a:solidFill>
                  <a:schemeClr val="tx1"/>
                </a:solidFill>
              </a:rPr>
              <a:t> and save.</a:t>
            </a:r>
          </a:p>
          <a:p>
            <a:pPr marL="285750" indent="-285750">
              <a:buFont typeface="Arial" panose="020B0604020202020204" pitchFamily="34" charset="0"/>
              <a:buChar char="•"/>
            </a:pPr>
            <a:endParaRPr lang="en-US" sz="1600" dirty="0">
              <a:solidFill>
                <a:srgbClr val="FF0000"/>
              </a:solidFill>
            </a:endParaRPr>
          </a:p>
          <a:p>
            <a:r>
              <a:rPr lang="en-US" sz="1600" dirty="0">
                <a:solidFill>
                  <a:srgbClr val="FF0000"/>
                </a:solidFill>
              </a:rPr>
              <a:t>*NOTE: you </a:t>
            </a:r>
            <a:r>
              <a:rPr lang="en-US" sz="1600" u="sng" dirty="0">
                <a:solidFill>
                  <a:srgbClr val="FF0000"/>
                </a:solidFill>
              </a:rPr>
              <a:t>cannot</a:t>
            </a:r>
            <a:r>
              <a:rPr lang="en-US" sz="1600" dirty="0">
                <a:solidFill>
                  <a:srgbClr val="FF0000"/>
                </a:solidFill>
              </a:rPr>
              <a:t> provide Cancel Response against a PO schedule line or promise line where is no Cancel Request in MRP type column! Please exclude this line from your response to use # character prefix in first (PO nr.) field or delete the line from your file. </a:t>
            </a:r>
            <a:r>
              <a:rPr lang="en-US" sz="1600" b="1" dirty="0">
                <a:solidFill>
                  <a:srgbClr val="FF0000"/>
                </a:solidFill>
              </a:rPr>
              <a:t>(4)</a:t>
            </a:r>
          </a:p>
        </p:txBody>
      </p:sp>
      <p:pic>
        <p:nvPicPr>
          <p:cNvPr id="4" name="Picture 3">
            <a:extLst>
              <a:ext uri="{FF2B5EF4-FFF2-40B4-BE49-F238E27FC236}">
                <a16:creationId xmlns:a16="http://schemas.microsoft.com/office/drawing/2014/main" id="{7D5ACFEC-6344-2E0D-30F6-28DBF517401A}"/>
              </a:ext>
            </a:extLst>
          </p:cNvPr>
          <p:cNvPicPr>
            <a:picLocks noChangeAspect="1"/>
          </p:cNvPicPr>
          <p:nvPr/>
        </p:nvPicPr>
        <p:blipFill>
          <a:blip r:embed="rId2"/>
          <a:stretch>
            <a:fillRect/>
          </a:stretch>
        </p:blipFill>
        <p:spPr>
          <a:xfrm>
            <a:off x="0" y="3684018"/>
            <a:ext cx="12192000" cy="1550872"/>
          </a:xfrm>
          <a:prstGeom prst="rect">
            <a:avLst/>
          </a:prstGeom>
        </p:spPr>
      </p:pic>
      <p:sp>
        <p:nvSpPr>
          <p:cNvPr id="7" name="Dodecagon 6">
            <a:extLst>
              <a:ext uri="{FF2B5EF4-FFF2-40B4-BE49-F238E27FC236}">
                <a16:creationId xmlns:a16="http://schemas.microsoft.com/office/drawing/2014/main" id="{CE502C34-4BC1-6B42-2E55-681101503693}"/>
              </a:ext>
            </a:extLst>
          </p:cNvPr>
          <p:cNvSpPr/>
          <p:nvPr/>
        </p:nvSpPr>
        <p:spPr>
          <a:xfrm>
            <a:off x="6761974" y="3898173"/>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1</a:t>
            </a:r>
            <a:endParaRPr lang="en-US" sz="1200" dirty="0"/>
          </a:p>
        </p:txBody>
      </p:sp>
      <p:sp>
        <p:nvSpPr>
          <p:cNvPr id="8" name="Rectangle: Rounded Corners 7">
            <a:extLst>
              <a:ext uri="{FF2B5EF4-FFF2-40B4-BE49-F238E27FC236}">
                <a16:creationId xmlns:a16="http://schemas.microsoft.com/office/drawing/2014/main" id="{6D1C7F27-5722-095E-57FE-8E21DA057074}"/>
              </a:ext>
            </a:extLst>
          </p:cNvPr>
          <p:cNvSpPr/>
          <p:nvPr/>
        </p:nvSpPr>
        <p:spPr>
          <a:xfrm>
            <a:off x="6696363" y="4267383"/>
            <a:ext cx="350982" cy="980946"/>
          </a:xfrm>
          <a:prstGeom prst="round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Rounded Corners 8">
            <a:extLst>
              <a:ext uri="{FF2B5EF4-FFF2-40B4-BE49-F238E27FC236}">
                <a16:creationId xmlns:a16="http://schemas.microsoft.com/office/drawing/2014/main" id="{DE82FEC2-DA34-08D5-95D2-CA850298B8C2}"/>
              </a:ext>
            </a:extLst>
          </p:cNvPr>
          <p:cNvSpPr/>
          <p:nvPr/>
        </p:nvSpPr>
        <p:spPr>
          <a:xfrm>
            <a:off x="10663380" y="4754195"/>
            <a:ext cx="678873" cy="304800"/>
          </a:xfrm>
          <a:prstGeom prst="round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Dodecagon 9">
            <a:extLst>
              <a:ext uri="{FF2B5EF4-FFF2-40B4-BE49-F238E27FC236}">
                <a16:creationId xmlns:a16="http://schemas.microsoft.com/office/drawing/2014/main" id="{3EE3DA96-3164-6B1B-5A97-E91553B2DDDD}"/>
              </a:ext>
            </a:extLst>
          </p:cNvPr>
          <p:cNvSpPr/>
          <p:nvPr/>
        </p:nvSpPr>
        <p:spPr>
          <a:xfrm>
            <a:off x="10791489" y="3859805"/>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2</a:t>
            </a:r>
            <a:endParaRPr lang="en-US" sz="1200" dirty="0"/>
          </a:p>
        </p:txBody>
      </p:sp>
      <p:sp>
        <p:nvSpPr>
          <p:cNvPr id="11" name="Dodecagon 10">
            <a:extLst>
              <a:ext uri="{FF2B5EF4-FFF2-40B4-BE49-F238E27FC236}">
                <a16:creationId xmlns:a16="http://schemas.microsoft.com/office/drawing/2014/main" id="{4BDD69FA-14AB-1E6A-27B7-46477FCCBF9C}"/>
              </a:ext>
            </a:extLst>
          </p:cNvPr>
          <p:cNvSpPr/>
          <p:nvPr/>
        </p:nvSpPr>
        <p:spPr>
          <a:xfrm>
            <a:off x="11171936" y="4906729"/>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3</a:t>
            </a:r>
            <a:endParaRPr lang="en-US" sz="1200" dirty="0"/>
          </a:p>
        </p:txBody>
      </p:sp>
      <p:pic>
        <p:nvPicPr>
          <p:cNvPr id="2" name="Picture 1">
            <a:extLst>
              <a:ext uri="{FF2B5EF4-FFF2-40B4-BE49-F238E27FC236}">
                <a16:creationId xmlns:a16="http://schemas.microsoft.com/office/drawing/2014/main" id="{57AC7CA9-1FF5-005F-9AED-D17405C51D73}"/>
              </a:ext>
            </a:extLst>
          </p:cNvPr>
          <p:cNvPicPr>
            <a:picLocks noChangeAspect="1"/>
          </p:cNvPicPr>
          <p:nvPr/>
        </p:nvPicPr>
        <p:blipFill>
          <a:blip r:embed="rId3"/>
          <a:stretch>
            <a:fillRect/>
          </a:stretch>
        </p:blipFill>
        <p:spPr>
          <a:xfrm>
            <a:off x="11277600" y="0"/>
            <a:ext cx="914400" cy="914400"/>
          </a:xfrm>
          <a:prstGeom prst="rect">
            <a:avLst/>
          </a:prstGeom>
        </p:spPr>
      </p:pic>
      <p:pic>
        <p:nvPicPr>
          <p:cNvPr id="12" name="Picture 11">
            <a:extLst>
              <a:ext uri="{FF2B5EF4-FFF2-40B4-BE49-F238E27FC236}">
                <a16:creationId xmlns:a16="http://schemas.microsoft.com/office/drawing/2014/main" id="{EF213132-55F6-B07C-AB45-6F487D8DBA34}"/>
              </a:ext>
            </a:extLst>
          </p:cNvPr>
          <p:cNvPicPr>
            <a:picLocks noChangeAspect="1"/>
          </p:cNvPicPr>
          <p:nvPr/>
        </p:nvPicPr>
        <p:blipFill>
          <a:blip r:embed="rId4"/>
          <a:stretch>
            <a:fillRect/>
          </a:stretch>
        </p:blipFill>
        <p:spPr>
          <a:xfrm>
            <a:off x="1266536" y="5362666"/>
            <a:ext cx="1088737" cy="1115955"/>
          </a:xfrm>
          <a:prstGeom prst="rect">
            <a:avLst/>
          </a:prstGeom>
        </p:spPr>
      </p:pic>
      <p:sp>
        <p:nvSpPr>
          <p:cNvPr id="13" name="Dodecagon 12">
            <a:extLst>
              <a:ext uri="{FF2B5EF4-FFF2-40B4-BE49-F238E27FC236}">
                <a16:creationId xmlns:a16="http://schemas.microsoft.com/office/drawing/2014/main" id="{B51898AF-E572-0487-0258-A2196A7A6CB0}"/>
              </a:ext>
            </a:extLst>
          </p:cNvPr>
          <p:cNvSpPr/>
          <p:nvPr/>
        </p:nvSpPr>
        <p:spPr>
          <a:xfrm>
            <a:off x="1275772" y="5999262"/>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4</a:t>
            </a:r>
            <a:endParaRPr lang="en-US" sz="1200" dirty="0"/>
          </a:p>
        </p:txBody>
      </p:sp>
    </p:spTree>
    <p:extLst>
      <p:ext uri="{BB962C8B-B14F-4D97-AF65-F5344CB8AC3E}">
        <p14:creationId xmlns:p14="http://schemas.microsoft.com/office/powerpoint/2010/main" val="12788875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a:extLst>
              <a:ext uri="{FF2B5EF4-FFF2-40B4-BE49-F238E27FC236}">
                <a16:creationId xmlns:a16="http://schemas.microsoft.com/office/drawing/2014/main" id="{26A5BC55-2DCF-A5F8-701D-6C3CA5CE643F}"/>
              </a:ext>
            </a:extLst>
          </p:cNvPr>
          <p:cNvSpPr>
            <a:spLocks noGrp="1"/>
          </p:cNvSpPr>
          <p:nvPr>
            <p:ph type="title"/>
          </p:nvPr>
        </p:nvSpPr>
        <p:spPr>
          <a:xfrm>
            <a:off x="444500" y="103359"/>
            <a:ext cx="11010900" cy="1041950"/>
          </a:xfrm>
        </p:spPr>
        <p:txBody>
          <a:bodyPr/>
          <a:lstStyle/>
          <a:p>
            <a:r>
              <a:rPr lang="hu-HU" dirty="0"/>
              <a:t>SUPPLIERS IN e2open</a:t>
            </a:r>
            <a:r>
              <a:rPr lang="en-US" dirty="0"/>
              <a:t> </a:t>
            </a:r>
            <a:r>
              <a:rPr lang="en-US" dirty="0">
                <a:solidFill>
                  <a:srgbClr val="002060"/>
                </a:solidFill>
              </a:rPr>
              <a:t>|</a:t>
            </a:r>
            <a:r>
              <a:rPr lang="en-US" dirty="0"/>
              <a:t> </a:t>
            </a:r>
            <a:r>
              <a:rPr lang="hu-HU" dirty="0"/>
              <a:t> TYPES OF SUPPLIERS</a:t>
            </a:r>
            <a:endParaRPr lang="en-US" dirty="0"/>
          </a:p>
        </p:txBody>
      </p:sp>
      <p:sp>
        <p:nvSpPr>
          <p:cNvPr id="6" name="TextBox 5">
            <a:extLst>
              <a:ext uri="{FF2B5EF4-FFF2-40B4-BE49-F238E27FC236}">
                <a16:creationId xmlns:a16="http://schemas.microsoft.com/office/drawing/2014/main" id="{0D5BF750-BB0D-E9DF-956C-4D40371037B5}"/>
              </a:ext>
            </a:extLst>
          </p:cNvPr>
          <p:cNvSpPr txBox="1"/>
          <p:nvPr/>
        </p:nvSpPr>
        <p:spPr>
          <a:xfrm>
            <a:off x="3382048" y="1117244"/>
            <a:ext cx="5037145" cy="440769"/>
          </a:xfrm>
          <a:prstGeom prst="foldedCorner">
            <a:avLst>
              <a:gd name="adj" fmla="val 43908"/>
            </a:avLst>
          </a:prstGeom>
          <a:ln/>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pPr algn="ctr"/>
            <a:r>
              <a:rPr lang="hu-HU" dirty="0"/>
              <a:t>IN e2open WE HAVE 2 TYPES OF SUPPLIERS</a:t>
            </a:r>
            <a:endParaRPr lang="en-US" dirty="0"/>
          </a:p>
        </p:txBody>
      </p:sp>
      <p:sp>
        <p:nvSpPr>
          <p:cNvPr id="7" name="Oval 6">
            <a:extLst>
              <a:ext uri="{FF2B5EF4-FFF2-40B4-BE49-F238E27FC236}">
                <a16:creationId xmlns:a16="http://schemas.microsoft.com/office/drawing/2014/main" id="{B374919C-2678-E49A-05D7-3715474D6DD4}"/>
              </a:ext>
            </a:extLst>
          </p:cNvPr>
          <p:cNvSpPr/>
          <p:nvPr/>
        </p:nvSpPr>
        <p:spPr>
          <a:xfrm>
            <a:off x="8049491" y="2032861"/>
            <a:ext cx="2586182" cy="144087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dirty="0"/>
              <a:t>Email-based Suppliers</a:t>
            </a:r>
          </a:p>
        </p:txBody>
      </p:sp>
      <p:sp>
        <p:nvSpPr>
          <p:cNvPr id="8" name="Oval 7">
            <a:extLst>
              <a:ext uri="{FF2B5EF4-FFF2-40B4-BE49-F238E27FC236}">
                <a16:creationId xmlns:a16="http://schemas.microsoft.com/office/drawing/2014/main" id="{D0F335EC-1D88-7E97-2C92-98FCE0FDAA95}"/>
              </a:ext>
            </a:extLst>
          </p:cNvPr>
          <p:cNvSpPr/>
          <p:nvPr/>
        </p:nvSpPr>
        <p:spPr>
          <a:xfrm>
            <a:off x="1219201" y="1968207"/>
            <a:ext cx="2438400" cy="1570183"/>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dirty="0"/>
              <a:t>Portal Suppliers</a:t>
            </a:r>
            <a:endParaRPr lang="en-US" dirty="0"/>
          </a:p>
        </p:txBody>
      </p:sp>
      <p:sp>
        <p:nvSpPr>
          <p:cNvPr id="9" name="Rectangle: Diagonal Corners Rounded 8">
            <a:extLst>
              <a:ext uri="{FF2B5EF4-FFF2-40B4-BE49-F238E27FC236}">
                <a16:creationId xmlns:a16="http://schemas.microsoft.com/office/drawing/2014/main" id="{3886F2A1-1ED7-E9F7-BF5B-00752D5C6A60}"/>
              </a:ext>
            </a:extLst>
          </p:cNvPr>
          <p:cNvSpPr/>
          <p:nvPr/>
        </p:nvSpPr>
        <p:spPr>
          <a:xfrm>
            <a:off x="6532418" y="3813422"/>
            <a:ext cx="5160274" cy="2291814"/>
          </a:xfrm>
          <a:prstGeom prst="round2DiagRect">
            <a:avLst/>
          </a:prstGeom>
        </p:spPr>
        <p:style>
          <a:lnRef idx="2">
            <a:schemeClr val="accent1"/>
          </a:lnRef>
          <a:fillRef idx="1">
            <a:schemeClr val="lt1"/>
          </a:fillRef>
          <a:effectRef idx="0">
            <a:schemeClr val="accent1"/>
          </a:effectRef>
          <a:fontRef idx="minor">
            <a:schemeClr val="dk1"/>
          </a:fontRef>
        </p:style>
        <p:txBody>
          <a:bodyPr rtlCol="0" anchor="t"/>
          <a:lstStyle/>
          <a:p>
            <a:pPr marL="285750" indent="-285750">
              <a:buFont typeface="Arial" panose="020B0604020202020204" pitchFamily="34" charset="0"/>
              <a:buChar char="•"/>
            </a:pPr>
            <a:r>
              <a:rPr lang="en-US" sz="1600" dirty="0"/>
              <a:t>These are our email-based</a:t>
            </a:r>
            <a:r>
              <a:rPr lang="hu-HU" sz="1600" dirty="0"/>
              <a:t> supplier</a:t>
            </a:r>
            <a:r>
              <a:rPr lang="en-US" sz="1600" dirty="0"/>
              <a:t>s</a:t>
            </a:r>
            <a:r>
              <a:rPr lang="hu-HU" sz="1600" dirty="0"/>
              <a:t> – </a:t>
            </a:r>
            <a:r>
              <a:rPr lang="en-US" sz="1600" dirty="0"/>
              <a:t>there is </a:t>
            </a:r>
            <a:r>
              <a:rPr lang="hu-HU" sz="1600" dirty="0"/>
              <a:t>no direct access to e2open portal</a:t>
            </a:r>
          </a:p>
          <a:p>
            <a:pPr marL="285750" indent="-285750">
              <a:buFont typeface="Arial" panose="020B0604020202020204" pitchFamily="34" charset="0"/>
              <a:buChar char="•"/>
            </a:pPr>
            <a:r>
              <a:rPr lang="hu-HU" sz="1600" dirty="0"/>
              <a:t>No need</a:t>
            </a:r>
            <a:r>
              <a:rPr lang="en-US" sz="1600" dirty="0"/>
              <a:t> for </a:t>
            </a:r>
            <a:r>
              <a:rPr lang="hu-HU" sz="1600" dirty="0"/>
              <a:t>registration</a:t>
            </a:r>
            <a:r>
              <a:rPr lang="en-US" sz="1600" dirty="0"/>
              <a:t> – everything takes place through email</a:t>
            </a:r>
            <a:endParaRPr lang="hu-HU" sz="1600" dirty="0"/>
          </a:p>
          <a:p>
            <a:pPr marL="285750" indent="-285750">
              <a:buFont typeface="Arial" panose="020B0604020202020204" pitchFamily="34" charset="0"/>
              <a:buChar char="•"/>
            </a:pPr>
            <a:r>
              <a:rPr lang="en-US" sz="1600" dirty="0"/>
              <a:t>There is a one-time</a:t>
            </a:r>
            <a:r>
              <a:rPr lang="hu-HU" sz="1600" dirty="0"/>
              <a:t> token access</a:t>
            </a:r>
          </a:p>
          <a:p>
            <a:pPr marL="285750" indent="-285750">
              <a:buFont typeface="Arial" panose="020B0604020202020204" pitchFamily="34" charset="0"/>
              <a:buChar char="•"/>
            </a:pPr>
            <a:r>
              <a:rPr lang="en-US" sz="1600" dirty="0"/>
              <a:t>We offer </a:t>
            </a:r>
            <a:r>
              <a:rPr lang="hu-HU" sz="1600" dirty="0"/>
              <a:t>3 communication options – see </a:t>
            </a:r>
            <a:r>
              <a:rPr lang="en-US" sz="1600" dirty="0"/>
              <a:t>more information on the next slide</a:t>
            </a:r>
            <a:endParaRPr lang="hu-HU" sz="1600" dirty="0"/>
          </a:p>
          <a:p>
            <a:pPr marL="285750" indent="-285750">
              <a:buFont typeface="Arial" panose="020B0604020202020204" pitchFamily="34" charset="0"/>
              <a:buChar char="•"/>
            </a:pPr>
            <a:endParaRPr lang="en-US" sz="1600" dirty="0"/>
          </a:p>
        </p:txBody>
      </p:sp>
      <p:sp>
        <p:nvSpPr>
          <p:cNvPr id="10" name="Rectangle: Diagonal Corners Rounded 9">
            <a:extLst>
              <a:ext uri="{FF2B5EF4-FFF2-40B4-BE49-F238E27FC236}">
                <a16:creationId xmlns:a16="http://schemas.microsoft.com/office/drawing/2014/main" id="{58977535-EF3A-B7CF-8466-BE0BA7459239}"/>
              </a:ext>
            </a:extLst>
          </p:cNvPr>
          <p:cNvSpPr/>
          <p:nvPr/>
        </p:nvSpPr>
        <p:spPr>
          <a:xfrm>
            <a:off x="499308" y="3900230"/>
            <a:ext cx="5043055" cy="2205006"/>
          </a:xfrm>
          <a:prstGeom prst="round2DiagRect">
            <a:avLst/>
          </a:prstGeom>
        </p:spPr>
        <p:style>
          <a:lnRef idx="2">
            <a:schemeClr val="accent5"/>
          </a:lnRef>
          <a:fillRef idx="1">
            <a:schemeClr val="lt1"/>
          </a:fillRef>
          <a:effectRef idx="0">
            <a:schemeClr val="accent5"/>
          </a:effectRef>
          <a:fontRef idx="minor">
            <a:schemeClr val="dk1"/>
          </a:fontRef>
        </p:style>
        <p:txBody>
          <a:bodyPr lIns="91440" tIns="45720" rIns="91440" bIns="45720" rtlCol="0" anchor="t"/>
          <a:lstStyle/>
          <a:p>
            <a:pPr marL="285750" indent="-285750">
              <a:buFont typeface="Arial" panose="020B0604020202020204" pitchFamily="34" charset="0"/>
              <a:buChar char="•"/>
            </a:pPr>
            <a:r>
              <a:rPr lang="en-US" sz="1600" dirty="0"/>
              <a:t>These suppliers have direct access to the  e2open Portal</a:t>
            </a:r>
          </a:p>
          <a:p>
            <a:pPr marL="285750" indent="-285750">
              <a:buFont typeface="Arial" panose="020B0604020202020204" pitchFamily="34" charset="0"/>
              <a:buChar char="•"/>
            </a:pPr>
            <a:r>
              <a:rPr lang="en-US" sz="1600" dirty="0"/>
              <a:t>Jabil sends invitation and registration is required</a:t>
            </a:r>
          </a:p>
          <a:p>
            <a:pPr marL="285750" indent="-285750">
              <a:buFont typeface="Arial" panose="020B0604020202020204" pitchFamily="34" charset="0"/>
              <a:buChar char="•"/>
            </a:pPr>
            <a:r>
              <a:rPr lang="en-US" sz="1600" dirty="0"/>
              <a:t>PO Confirmation is located directly in the Portal</a:t>
            </a:r>
          </a:p>
          <a:p>
            <a:pPr marL="285750" indent="-285750">
              <a:buFont typeface="Arial" panose="020B0604020202020204" pitchFamily="34" charset="0"/>
              <a:buChar char="•"/>
            </a:pPr>
            <a:r>
              <a:rPr lang="en-US" sz="1600" dirty="0"/>
              <a:t>The Portal also enables Forecast, PO &amp; Goods Receipts visibility</a:t>
            </a:r>
          </a:p>
          <a:p>
            <a:endParaRPr lang="en-US" sz="1600"/>
          </a:p>
        </p:txBody>
      </p:sp>
      <p:sp>
        <p:nvSpPr>
          <p:cNvPr id="3" name="Arrow: Down 2">
            <a:extLst>
              <a:ext uri="{FF2B5EF4-FFF2-40B4-BE49-F238E27FC236}">
                <a16:creationId xmlns:a16="http://schemas.microsoft.com/office/drawing/2014/main" id="{34EC7340-3665-17A4-66D5-7F55A8B4D5FB}"/>
              </a:ext>
            </a:extLst>
          </p:cNvPr>
          <p:cNvSpPr/>
          <p:nvPr/>
        </p:nvSpPr>
        <p:spPr>
          <a:xfrm>
            <a:off x="10407683" y="5827293"/>
            <a:ext cx="805263" cy="555886"/>
          </a:xfrm>
          <a:prstGeom prst="downArrow">
            <a:avLst>
              <a:gd name="adj1" fmla="val 50000"/>
              <a:gd name="adj2" fmla="val 5558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2">
            <a:extLst>
              <a:ext uri="{FF2B5EF4-FFF2-40B4-BE49-F238E27FC236}">
                <a16:creationId xmlns:a16="http://schemas.microsoft.com/office/drawing/2014/main" id="{E3D41097-546A-63BC-6E2F-87A7D92CDD6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16807" y="1235533"/>
            <a:ext cx="750824" cy="741667"/>
          </a:xfrm>
          <a:prstGeom prst="rect">
            <a:avLst/>
          </a:prstGeom>
          <a:noFill/>
          <a:extLst>
            <a:ext uri="{909E8E84-426E-40DD-AFC4-6F175D3DCCD1}">
              <a14:hiddenFill xmlns:a14="http://schemas.microsoft.com/office/drawing/2010/main">
                <a:solidFill>
                  <a:srgbClr val="FFFFFF"/>
                </a:solidFill>
              </a14:hiddenFill>
            </a:ext>
          </a:extLst>
        </p:spPr>
      </p:pic>
      <p:grpSp>
        <p:nvGrpSpPr>
          <p:cNvPr id="4" name="Group 3">
            <a:extLst>
              <a:ext uri="{FF2B5EF4-FFF2-40B4-BE49-F238E27FC236}">
                <a16:creationId xmlns:a16="http://schemas.microsoft.com/office/drawing/2014/main" id="{8B7EFCBA-D1C8-869E-3698-683BB7A8DCC8}"/>
              </a:ext>
            </a:extLst>
          </p:cNvPr>
          <p:cNvGrpSpPr/>
          <p:nvPr/>
        </p:nvGrpSpPr>
        <p:grpSpPr>
          <a:xfrm>
            <a:off x="8940758" y="1306524"/>
            <a:ext cx="771525" cy="771525"/>
            <a:chOff x="5923052" y="490736"/>
            <a:chExt cx="771525" cy="771525"/>
          </a:xfrm>
        </p:grpSpPr>
        <p:pic>
          <p:nvPicPr>
            <p:cNvPr id="11" name="Picture 28">
              <a:extLst>
                <a:ext uri="{FF2B5EF4-FFF2-40B4-BE49-F238E27FC236}">
                  <a16:creationId xmlns:a16="http://schemas.microsoft.com/office/drawing/2014/main" id="{412BAE1B-CAE9-4C75-4988-03F268DC433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23052" y="490736"/>
              <a:ext cx="771525" cy="771525"/>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32">
              <a:extLst>
                <a:ext uri="{FF2B5EF4-FFF2-40B4-BE49-F238E27FC236}">
                  <a16:creationId xmlns:a16="http://schemas.microsoft.com/office/drawing/2014/main" id="{5C7966CC-2633-E3F6-73E1-D569440EA2A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70767" y="600405"/>
              <a:ext cx="276093" cy="276093"/>
            </a:xfrm>
            <a:prstGeom prst="rect">
              <a:avLst/>
            </a:prstGeom>
            <a:noFill/>
            <a:extLst>
              <a:ext uri="{909E8E84-426E-40DD-AFC4-6F175D3DCCD1}">
                <a14:hiddenFill xmlns:a14="http://schemas.microsoft.com/office/drawing/2010/main">
                  <a:solidFill>
                    <a:srgbClr val="FFFFFF"/>
                  </a:solidFill>
                </a14:hiddenFill>
              </a:ext>
            </a:extLst>
          </p:spPr>
        </p:pic>
      </p:grpSp>
      <p:pic>
        <p:nvPicPr>
          <p:cNvPr id="13" name="Picture 12">
            <a:extLst>
              <a:ext uri="{FF2B5EF4-FFF2-40B4-BE49-F238E27FC236}">
                <a16:creationId xmlns:a16="http://schemas.microsoft.com/office/drawing/2014/main" id="{44B26F76-C69C-3A4A-7646-358BFDA64BD2}"/>
              </a:ext>
            </a:extLst>
          </p:cNvPr>
          <p:cNvPicPr>
            <a:picLocks noChangeAspect="1"/>
          </p:cNvPicPr>
          <p:nvPr/>
        </p:nvPicPr>
        <p:blipFill>
          <a:blip r:embed="rId5"/>
          <a:stretch>
            <a:fillRect/>
          </a:stretch>
        </p:blipFill>
        <p:spPr>
          <a:xfrm>
            <a:off x="11277600" y="0"/>
            <a:ext cx="914400" cy="914400"/>
          </a:xfrm>
          <a:prstGeom prst="rect">
            <a:avLst/>
          </a:prstGeom>
        </p:spPr>
      </p:pic>
      <p:cxnSp>
        <p:nvCxnSpPr>
          <p:cNvPr id="18" name="Connector: Elbow 17">
            <a:extLst>
              <a:ext uri="{FF2B5EF4-FFF2-40B4-BE49-F238E27FC236}">
                <a16:creationId xmlns:a16="http://schemas.microsoft.com/office/drawing/2014/main" id="{F053FD2A-0EE8-8E37-89F1-230F0D8AA8F2}"/>
              </a:ext>
            </a:extLst>
          </p:cNvPr>
          <p:cNvCxnSpPr>
            <a:cxnSpLocks/>
            <a:stCxn id="6" idx="2"/>
            <a:endCxn id="8" idx="6"/>
          </p:cNvCxnSpPr>
          <p:nvPr/>
        </p:nvCxnSpPr>
        <p:spPr>
          <a:xfrm rot="5400000">
            <a:off x="4181468" y="1034146"/>
            <a:ext cx="1195286" cy="2243020"/>
          </a:xfrm>
          <a:prstGeom prst="bentConnector2">
            <a:avLst/>
          </a:prstGeom>
          <a:ln>
            <a:tailEnd type="triangle"/>
          </a:ln>
        </p:spPr>
        <p:style>
          <a:lnRef idx="3">
            <a:schemeClr val="accent5"/>
          </a:lnRef>
          <a:fillRef idx="0">
            <a:schemeClr val="accent5"/>
          </a:fillRef>
          <a:effectRef idx="2">
            <a:schemeClr val="accent5"/>
          </a:effectRef>
          <a:fontRef idx="minor">
            <a:schemeClr val="tx1"/>
          </a:fontRef>
        </p:style>
      </p:cxnSp>
      <p:cxnSp>
        <p:nvCxnSpPr>
          <p:cNvPr id="21" name="Connector: Elbow 20">
            <a:extLst>
              <a:ext uri="{FF2B5EF4-FFF2-40B4-BE49-F238E27FC236}">
                <a16:creationId xmlns:a16="http://schemas.microsoft.com/office/drawing/2014/main" id="{C052ED43-2141-295C-E15D-16C8008F623D}"/>
              </a:ext>
            </a:extLst>
          </p:cNvPr>
          <p:cNvCxnSpPr>
            <a:stCxn id="6" idx="2"/>
            <a:endCxn id="7" idx="2"/>
          </p:cNvCxnSpPr>
          <p:nvPr/>
        </p:nvCxnSpPr>
        <p:spPr>
          <a:xfrm rot="16200000" flipH="1">
            <a:off x="6377414" y="1081220"/>
            <a:ext cx="1195285" cy="2148870"/>
          </a:xfrm>
          <a:prstGeom prst="bentConnector2">
            <a:avLst/>
          </a:prstGeom>
          <a:ln>
            <a:tailEnd type="triangl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9131649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8256D4C-FECC-22D0-1C55-A4BED451BA4E}"/>
              </a:ext>
            </a:extLst>
          </p:cNvPr>
          <p:cNvSpPr>
            <a:spLocks noGrp="1"/>
          </p:cNvSpPr>
          <p:nvPr>
            <p:ph type="title"/>
          </p:nvPr>
        </p:nvSpPr>
        <p:spPr/>
        <p:txBody>
          <a:bodyPr/>
          <a:lstStyle/>
          <a:p>
            <a:r>
              <a:rPr lang="hu-HU" dirty="0"/>
              <a:t>SUPPLIERS IN e2open</a:t>
            </a:r>
            <a:r>
              <a:rPr lang="en-US" dirty="0"/>
              <a:t> </a:t>
            </a:r>
            <a:r>
              <a:rPr lang="en-US" dirty="0">
                <a:solidFill>
                  <a:srgbClr val="002060"/>
                </a:solidFill>
              </a:rPr>
              <a:t>| </a:t>
            </a:r>
            <a:r>
              <a:rPr lang="hu-HU" dirty="0"/>
              <a:t> COLLABORATION OPTIONS</a:t>
            </a:r>
            <a:endParaRPr lang="en-US" dirty="0"/>
          </a:p>
        </p:txBody>
      </p:sp>
      <p:graphicFrame>
        <p:nvGraphicFramePr>
          <p:cNvPr id="5" name="Table 13">
            <a:extLst>
              <a:ext uri="{FF2B5EF4-FFF2-40B4-BE49-F238E27FC236}">
                <a16:creationId xmlns:a16="http://schemas.microsoft.com/office/drawing/2014/main" id="{D952D653-23F5-7276-BF60-F3E7AD0DB0D4}"/>
              </a:ext>
            </a:extLst>
          </p:cNvPr>
          <p:cNvGraphicFramePr>
            <a:graphicFrameLocks noGrp="1"/>
          </p:cNvGraphicFramePr>
          <p:nvPr>
            <p:extLst>
              <p:ext uri="{D42A27DB-BD31-4B8C-83A1-F6EECF244321}">
                <p14:modId xmlns:p14="http://schemas.microsoft.com/office/powerpoint/2010/main" val="2562577319"/>
              </p:ext>
            </p:extLst>
          </p:nvPr>
        </p:nvGraphicFramePr>
        <p:xfrm>
          <a:off x="3048786" y="3391211"/>
          <a:ext cx="2623128" cy="2231534"/>
        </p:xfrm>
        <a:graphic>
          <a:graphicData uri="http://schemas.openxmlformats.org/drawingml/2006/table">
            <a:tbl>
              <a:tblPr firstRow="1" bandRow="1">
                <a:tableStyleId>{7DF18680-E054-41AD-8BC1-D1AEF772440D}</a:tableStyleId>
              </a:tblPr>
              <a:tblGrid>
                <a:gridCol w="2623128">
                  <a:extLst>
                    <a:ext uri="{9D8B030D-6E8A-4147-A177-3AD203B41FA5}">
                      <a16:colId xmlns:a16="http://schemas.microsoft.com/office/drawing/2014/main" val="1835929585"/>
                    </a:ext>
                  </a:extLst>
                </a:gridCol>
              </a:tblGrid>
              <a:tr h="61393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noProof="0"/>
                        <a:t>Portal Registration</a:t>
                      </a:r>
                    </a:p>
                  </a:txBody>
                  <a:tcPr/>
                </a:tc>
                <a:extLst>
                  <a:ext uri="{0D108BD9-81ED-4DB2-BD59-A6C34878D82A}">
                    <a16:rowId xmlns:a16="http://schemas.microsoft.com/office/drawing/2014/main" val="4133716623"/>
                  </a:ext>
                </a:extLst>
              </a:tr>
              <a:tr h="743575">
                <a:tc>
                  <a:txBody>
                    <a:bodyPr/>
                    <a:lstStyle/>
                    <a:p>
                      <a:r>
                        <a:rPr lang="en-US" sz="1200" noProof="0"/>
                        <a:t>Based on Supplier Alert’s Subscription (Filters are available)</a:t>
                      </a:r>
                    </a:p>
                  </a:txBody>
                  <a:tcPr anchor="ctr"/>
                </a:tc>
                <a:extLst>
                  <a:ext uri="{0D108BD9-81ED-4DB2-BD59-A6C34878D82A}">
                    <a16:rowId xmlns:a16="http://schemas.microsoft.com/office/drawing/2014/main" val="4259717818"/>
                  </a:ext>
                </a:extLst>
              </a:tr>
              <a:tr h="874025">
                <a:tc>
                  <a:txBody>
                    <a:bodyPr/>
                    <a:lstStyle/>
                    <a:p>
                      <a:r>
                        <a:rPr lang="en-US" sz="1200" noProof="0" dirty="0"/>
                        <a:t>Directly on the PORTAL</a:t>
                      </a:r>
                    </a:p>
                  </a:txBody>
                  <a:tcPr anchor="ctr"/>
                </a:tc>
                <a:extLst>
                  <a:ext uri="{0D108BD9-81ED-4DB2-BD59-A6C34878D82A}">
                    <a16:rowId xmlns:a16="http://schemas.microsoft.com/office/drawing/2014/main" val="1364163913"/>
                  </a:ext>
                </a:extLst>
              </a:tr>
            </a:tbl>
          </a:graphicData>
        </a:graphic>
      </p:graphicFrame>
      <p:graphicFrame>
        <p:nvGraphicFramePr>
          <p:cNvPr id="6" name="Table 15">
            <a:extLst>
              <a:ext uri="{FF2B5EF4-FFF2-40B4-BE49-F238E27FC236}">
                <a16:creationId xmlns:a16="http://schemas.microsoft.com/office/drawing/2014/main" id="{36865B3A-94A5-A12A-1CB1-215CC04F6E7C}"/>
              </a:ext>
            </a:extLst>
          </p:cNvPr>
          <p:cNvGraphicFramePr>
            <a:graphicFrameLocks noGrp="1"/>
          </p:cNvGraphicFramePr>
          <p:nvPr>
            <p:extLst>
              <p:ext uri="{D42A27DB-BD31-4B8C-83A1-F6EECF244321}">
                <p14:modId xmlns:p14="http://schemas.microsoft.com/office/powerpoint/2010/main" val="1276760354"/>
              </p:ext>
            </p:extLst>
          </p:nvPr>
        </p:nvGraphicFramePr>
        <p:xfrm>
          <a:off x="5940485" y="3395546"/>
          <a:ext cx="6196881" cy="2792817"/>
        </p:xfrm>
        <a:graphic>
          <a:graphicData uri="http://schemas.openxmlformats.org/drawingml/2006/table">
            <a:tbl>
              <a:tblPr firstRow="1" bandRow="1">
                <a:tableStyleId>{5C22544A-7EE6-4342-B048-85BDC9FD1C3A}</a:tableStyleId>
              </a:tblPr>
              <a:tblGrid>
                <a:gridCol w="2065627">
                  <a:extLst>
                    <a:ext uri="{9D8B030D-6E8A-4147-A177-3AD203B41FA5}">
                      <a16:colId xmlns:a16="http://schemas.microsoft.com/office/drawing/2014/main" val="1199080664"/>
                    </a:ext>
                  </a:extLst>
                </a:gridCol>
                <a:gridCol w="2065627">
                  <a:extLst>
                    <a:ext uri="{9D8B030D-6E8A-4147-A177-3AD203B41FA5}">
                      <a16:colId xmlns:a16="http://schemas.microsoft.com/office/drawing/2014/main" val="451351917"/>
                    </a:ext>
                  </a:extLst>
                </a:gridCol>
                <a:gridCol w="2065627">
                  <a:extLst>
                    <a:ext uri="{9D8B030D-6E8A-4147-A177-3AD203B41FA5}">
                      <a16:colId xmlns:a16="http://schemas.microsoft.com/office/drawing/2014/main" val="1545243403"/>
                    </a:ext>
                  </a:extLst>
                </a:gridCol>
              </a:tblGrid>
              <a:tr h="646934">
                <a:tc>
                  <a:txBody>
                    <a:bodyPr/>
                    <a:lstStyle/>
                    <a:p>
                      <a:pPr marL="0" algn="l" defTabSz="914400" rtl="0" eaLnBrk="1" latinLnBrk="0" hangingPunct="1"/>
                      <a:r>
                        <a:rPr lang="en-US" sz="1600" kern="1200" noProof="0" dirty="0">
                          <a:solidFill>
                            <a:schemeClr val="bg1"/>
                          </a:solidFill>
                        </a:rPr>
                        <a:t>Simplified UI link</a:t>
                      </a:r>
                      <a:endParaRPr lang="en-US" sz="1600" kern="1200" noProof="0" dirty="0">
                        <a:solidFill>
                          <a:schemeClr val="bg1"/>
                        </a:solidFill>
                        <a:latin typeface="+mn-lt"/>
                        <a:ea typeface="+mn-ea"/>
                        <a:cs typeface="+mn-cs"/>
                      </a:endParaRPr>
                    </a:p>
                  </a:txBody>
                  <a:tcPr/>
                </a:tc>
                <a:tc>
                  <a:txBody>
                    <a:bodyPr/>
                    <a:lstStyle/>
                    <a:p>
                      <a:r>
                        <a:rPr lang="en-US" sz="1600" noProof="0" dirty="0"/>
                        <a:t>Excel attachment + UI Link</a:t>
                      </a:r>
                    </a:p>
                  </a:txBody>
                  <a:tcPr/>
                </a:tc>
                <a:tc>
                  <a:txBody>
                    <a:bodyPr/>
                    <a:lstStyle/>
                    <a:p>
                      <a:r>
                        <a:rPr lang="en-US" sz="1600" noProof="0" dirty="0"/>
                        <a:t>Email body message</a:t>
                      </a:r>
                    </a:p>
                  </a:txBody>
                  <a:tcPr/>
                </a:tc>
                <a:extLst>
                  <a:ext uri="{0D108BD9-81ED-4DB2-BD59-A6C34878D82A}">
                    <a16:rowId xmlns:a16="http://schemas.microsoft.com/office/drawing/2014/main" val="1833819536"/>
                  </a:ext>
                </a:extLst>
              </a:tr>
              <a:tr h="817965">
                <a:tc>
                  <a:txBody>
                    <a:bodyPr/>
                    <a:lstStyle/>
                    <a:p>
                      <a:pPr marL="0" algn="l" defTabSz="914400" rtl="0" eaLnBrk="1" latinLnBrk="0" hangingPunct="1"/>
                      <a:r>
                        <a:rPr lang="en-US" sz="1200" kern="1200" noProof="0" dirty="0">
                          <a:solidFill>
                            <a:schemeClr val="dk1"/>
                          </a:solidFill>
                        </a:rPr>
                        <a:t>Predefined system email  Alerts</a:t>
                      </a:r>
                      <a:endParaRPr lang="en-US" sz="1200" kern="1200" noProof="0" dirty="0">
                        <a:solidFill>
                          <a:schemeClr val="dk1"/>
                        </a:solidFill>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noProof="0" dirty="0"/>
                        <a:t>Predefined system email Alerts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noProof="0" dirty="0"/>
                        <a:t>Predefined system email Alerts</a:t>
                      </a:r>
                    </a:p>
                  </a:txBody>
                  <a:tcPr/>
                </a:tc>
                <a:extLst>
                  <a:ext uri="{0D108BD9-81ED-4DB2-BD59-A6C34878D82A}">
                    <a16:rowId xmlns:a16="http://schemas.microsoft.com/office/drawing/2014/main" val="2012556107"/>
                  </a:ext>
                </a:extLst>
              </a:tr>
              <a:tr h="132791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noProof="0" dirty="0">
                          <a:solidFill>
                            <a:schemeClr val="dk1"/>
                          </a:solidFill>
                        </a:rPr>
                        <a:t>Log in the portal with a </a:t>
                      </a:r>
                      <a:r>
                        <a:rPr lang="en-US" sz="1200" u="sng" kern="1200" noProof="0" dirty="0">
                          <a:solidFill>
                            <a:srgbClr val="002060"/>
                          </a:solidFill>
                        </a:rPr>
                        <a:t>simplified UI link </a:t>
                      </a:r>
                      <a:r>
                        <a:rPr lang="en-US" sz="1200" kern="1200" noProof="0" dirty="0">
                          <a:solidFill>
                            <a:schemeClr val="dk1"/>
                          </a:solidFill>
                        </a:rPr>
                        <a:t>from an automated email</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noProof="0" dirty="0"/>
                        <a:t>Open </a:t>
                      </a:r>
                      <a:r>
                        <a:rPr lang="en-US" sz="1200" b="0" u="sng" noProof="0" dirty="0">
                          <a:solidFill>
                            <a:srgbClr val="002060"/>
                          </a:solidFill>
                        </a:rPr>
                        <a:t>excel attachment </a:t>
                      </a:r>
                      <a:r>
                        <a:rPr lang="en-US" sz="1200" b="0" noProof="0" dirty="0"/>
                        <a:t>from system email / same as today with weekly OOR or </a:t>
                      </a:r>
                      <a:r>
                        <a:rPr lang="en-US" sz="1200" kern="1200" noProof="0" dirty="0">
                          <a:solidFill>
                            <a:schemeClr val="dk1"/>
                          </a:solidFill>
                        </a:rPr>
                        <a:t>Log in the portal with a </a:t>
                      </a:r>
                      <a:r>
                        <a:rPr lang="en-US" sz="1200" u="sng" kern="1200" noProof="0" dirty="0">
                          <a:solidFill>
                            <a:srgbClr val="002060"/>
                          </a:solidFill>
                        </a:rPr>
                        <a:t>simplified UI link </a:t>
                      </a:r>
                      <a:r>
                        <a:rPr lang="en-US" sz="1200" u="none" kern="1200" noProof="0" dirty="0">
                          <a:solidFill>
                            <a:schemeClr val="tx1"/>
                          </a:solidFill>
                        </a:rPr>
                        <a:t>from the email</a:t>
                      </a:r>
                      <a:endParaRPr lang="en-US" sz="1200" b="0" u="none" noProof="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noProof="0" dirty="0"/>
                        <a:t>Embedded HTML </a:t>
                      </a:r>
                      <a:r>
                        <a:rPr lang="en-US" sz="1200" b="0" u="sng" noProof="0" dirty="0">
                          <a:solidFill>
                            <a:srgbClr val="002060"/>
                          </a:solidFill>
                        </a:rPr>
                        <a:t>table from the email body text </a:t>
                      </a:r>
                      <a:r>
                        <a:rPr lang="en-US" sz="1200" b="0" noProof="0" dirty="0"/>
                        <a:t>put commit there (date &amp; qty) and send back</a:t>
                      </a:r>
                    </a:p>
                  </a:txBody>
                  <a:tcPr/>
                </a:tc>
                <a:extLst>
                  <a:ext uri="{0D108BD9-81ED-4DB2-BD59-A6C34878D82A}">
                    <a16:rowId xmlns:a16="http://schemas.microsoft.com/office/drawing/2014/main" val="4054115150"/>
                  </a:ext>
                </a:extLst>
              </a:tr>
            </a:tbl>
          </a:graphicData>
        </a:graphic>
      </p:graphicFrame>
      <p:sp>
        <p:nvSpPr>
          <p:cNvPr id="7" name="Arrow: Pentagon 6">
            <a:extLst>
              <a:ext uri="{FF2B5EF4-FFF2-40B4-BE49-F238E27FC236}">
                <a16:creationId xmlns:a16="http://schemas.microsoft.com/office/drawing/2014/main" id="{CA79A5F3-4D56-5FF0-0CC4-06DACD8BB002}"/>
              </a:ext>
            </a:extLst>
          </p:cNvPr>
          <p:cNvSpPr/>
          <p:nvPr/>
        </p:nvSpPr>
        <p:spPr>
          <a:xfrm>
            <a:off x="0" y="3395547"/>
            <a:ext cx="2735626" cy="440377"/>
          </a:xfrm>
          <a:prstGeom prst="homePlat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hu-HU" dirty="0"/>
              <a:t>ACCESS</a:t>
            </a:r>
            <a:endParaRPr lang="en-US" dirty="0"/>
          </a:p>
        </p:txBody>
      </p:sp>
      <p:sp>
        <p:nvSpPr>
          <p:cNvPr id="8" name="Arrow: Pentagon 7">
            <a:extLst>
              <a:ext uri="{FF2B5EF4-FFF2-40B4-BE49-F238E27FC236}">
                <a16:creationId xmlns:a16="http://schemas.microsoft.com/office/drawing/2014/main" id="{0E183484-EC97-8B28-E9A7-0A3E373BCB71}"/>
              </a:ext>
            </a:extLst>
          </p:cNvPr>
          <p:cNvSpPr/>
          <p:nvPr/>
        </p:nvSpPr>
        <p:spPr>
          <a:xfrm>
            <a:off x="0" y="4097341"/>
            <a:ext cx="2735626" cy="457019"/>
          </a:xfrm>
          <a:prstGeom prst="homePlat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hu-HU"/>
              <a:t>NOTIFICATION</a:t>
            </a:r>
            <a:endParaRPr lang="en-US"/>
          </a:p>
        </p:txBody>
      </p:sp>
      <p:sp>
        <p:nvSpPr>
          <p:cNvPr id="9" name="Arrow: Pentagon 8">
            <a:extLst>
              <a:ext uri="{FF2B5EF4-FFF2-40B4-BE49-F238E27FC236}">
                <a16:creationId xmlns:a16="http://schemas.microsoft.com/office/drawing/2014/main" id="{E9C87EA0-564E-3EB4-8411-E4E5DCFFBE6D}"/>
              </a:ext>
            </a:extLst>
          </p:cNvPr>
          <p:cNvSpPr/>
          <p:nvPr/>
        </p:nvSpPr>
        <p:spPr>
          <a:xfrm>
            <a:off x="0" y="4926324"/>
            <a:ext cx="2781808" cy="440377"/>
          </a:xfrm>
          <a:prstGeom prst="homePlat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hu-HU"/>
              <a:t>REPLY</a:t>
            </a:r>
            <a:endParaRPr lang="en-US"/>
          </a:p>
        </p:txBody>
      </p:sp>
      <p:sp>
        <p:nvSpPr>
          <p:cNvPr id="10" name="TextBox 9">
            <a:extLst>
              <a:ext uri="{FF2B5EF4-FFF2-40B4-BE49-F238E27FC236}">
                <a16:creationId xmlns:a16="http://schemas.microsoft.com/office/drawing/2014/main" id="{5EE8390D-670A-65DF-A5C5-B54F6A65AB7E}"/>
              </a:ext>
            </a:extLst>
          </p:cNvPr>
          <p:cNvSpPr txBox="1"/>
          <p:nvPr/>
        </p:nvSpPr>
        <p:spPr>
          <a:xfrm>
            <a:off x="6096000" y="6108425"/>
            <a:ext cx="5612856" cy="369332"/>
          </a:xfrm>
          <a:prstGeom prst="rect">
            <a:avLst/>
          </a:prstGeom>
          <a:noFill/>
        </p:spPr>
        <p:txBody>
          <a:bodyPr wrap="square">
            <a:spAutoFit/>
          </a:bodyPr>
          <a:lstStyle/>
          <a:p>
            <a:r>
              <a:rPr lang="en-US" sz="1800" kern="1200">
                <a:solidFill>
                  <a:srgbClr val="002060"/>
                </a:solidFill>
              </a:rPr>
              <a:t>NOTE : one time token is expiring after  72 hours</a:t>
            </a:r>
            <a:endParaRPr lang="en-US"/>
          </a:p>
        </p:txBody>
      </p:sp>
      <p:sp>
        <p:nvSpPr>
          <p:cNvPr id="11" name="Oval 10">
            <a:extLst>
              <a:ext uri="{FF2B5EF4-FFF2-40B4-BE49-F238E27FC236}">
                <a16:creationId xmlns:a16="http://schemas.microsoft.com/office/drawing/2014/main" id="{CF3B0C22-5189-1E9C-773C-7E616983B1BE}"/>
              </a:ext>
            </a:extLst>
          </p:cNvPr>
          <p:cNvSpPr/>
          <p:nvPr/>
        </p:nvSpPr>
        <p:spPr>
          <a:xfrm>
            <a:off x="3101035" y="1524532"/>
            <a:ext cx="2438400" cy="1570183"/>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dirty="0"/>
              <a:t>Portal Suppliers</a:t>
            </a:r>
            <a:endParaRPr lang="en-US" dirty="0"/>
          </a:p>
        </p:txBody>
      </p:sp>
      <p:sp>
        <p:nvSpPr>
          <p:cNvPr id="13" name="Oval 12">
            <a:extLst>
              <a:ext uri="{FF2B5EF4-FFF2-40B4-BE49-F238E27FC236}">
                <a16:creationId xmlns:a16="http://schemas.microsoft.com/office/drawing/2014/main" id="{75CF439B-2476-D8E9-EC37-82A3953816F5}"/>
              </a:ext>
            </a:extLst>
          </p:cNvPr>
          <p:cNvSpPr/>
          <p:nvPr/>
        </p:nvSpPr>
        <p:spPr>
          <a:xfrm>
            <a:off x="7855528" y="1653842"/>
            <a:ext cx="2586182" cy="144087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dirty="0"/>
              <a:t>Email-based</a:t>
            </a:r>
          </a:p>
          <a:p>
            <a:pPr algn="ctr"/>
            <a:r>
              <a:rPr lang="en-GB" dirty="0"/>
              <a:t> Suppliers</a:t>
            </a:r>
          </a:p>
        </p:txBody>
      </p:sp>
      <p:grpSp>
        <p:nvGrpSpPr>
          <p:cNvPr id="2" name="Group 1">
            <a:extLst>
              <a:ext uri="{FF2B5EF4-FFF2-40B4-BE49-F238E27FC236}">
                <a16:creationId xmlns:a16="http://schemas.microsoft.com/office/drawing/2014/main" id="{13D8D6BF-90FE-57A5-B28E-14E1B0EEB0D6}"/>
              </a:ext>
            </a:extLst>
          </p:cNvPr>
          <p:cNvGrpSpPr/>
          <p:nvPr/>
        </p:nvGrpSpPr>
        <p:grpSpPr>
          <a:xfrm>
            <a:off x="8762856" y="943722"/>
            <a:ext cx="771525" cy="771525"/>
            <a:chOff x="5923052" y="490736"/>
            <a:chExt cx="771525" cy="771525"/>
          </a:xfrm>
        </p:grpSpPr>
        <p:pic>
          <p:nvPicPr>
            <p:cNvPr id="4" name="Picture 28">
              <a:extLst>
                <a:ext uri="{FF2B5EF4-FFF2-40B4-BE49-F238E27FC236}">
                  <a16:creationId xmlns:a16="http://schemas.microsoft.com/office/drawing/2014/main" id="{B22D2DBB-A6C1-2C5E-2918-AD382EA0FB5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23052" y="490736"/>
              <a:ext cx="771525" cy="771525"/>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32">
              <a:extLst>
                <a:ext uri="{FF2B5EF4-FFF2-40B4-BE49-F238E27FC236}">
                  <a16:creationId xmlns:a16="http://schemas.microsoft.com/office/drawing/2014/main" id="{26CE9E2E-F458-C48C-5B36-36DE8C7EBA2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70767" y="600405"/>
              <a:ext cx="276093" cy="276093"/>
            </a:xfrm>
            <a:prstGeom prst="rect">
              <a:avLst/>
            </a:prstGeom>
            <a:noFill/>
            <a:extLst>
              <a:ext uri="{909E8E84-426E-40DD-AFC4-6F175D3DCCD1}">
                <a14:hiddenFill xmlns:a14="http://schemas.microsoft.com/office/drawing/2010/main">
                  <a:solidFill>
                    <a:srgbClr val="FFFFFF"/>
                  </a:solidFill>
                </a14:hiddenFill>
              </a:ext>
            </a:extLst>
          </p:spPr>
        </p:pic>
      </p:grpSp>
      <p:pic>
        <p:nvPicPr>
          <p:cNvPr id="16" name="Picture 2">
            <a:extLst>
              <a:ext uri="{FF2B5EF4-FFF2-40B4-BE49-F238E27FC236}">
                <a16:creationId xmlns:a16="http://schemas.microsoft.com/office/drawing/2014/main" id="{57B8626F-6181-1644-89EF-712A8A71DF4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61696" y="859058"/>
            <a:ext cx="750824" cy="741667"/>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a:extLst>
              <a:ext uri="{FF2B5EF4-FFF2-40B4-BE49-F238E27FC236}">
                <a16:creationId xmlns:a16="http://schemas.microsoft.com/office/drawing/2014/main" id="{A7B80C20-F2FB-438F-FD31-B4A420CB2824}"/>
              </a:ext>
            </a:extLst>
          </p:cNvPr>
          <p:cNvPicPr>
            <a:picLocks noChangeAspect="1"/>
          </p:cNvPicPr>
          <p:nvPr/>
        </p:nvPicPr>
        <p:blipFill>
          <a:blip r:embed="rId5"/>
          <a:stretch>
            <a:fillRect/>
          </a:stretch>
        </p:blipFill>
        <p:spPr>
          <a:xfrm>
            <a:off x="11277600" y="0"/>
            <a:ext cx="914400" cy="914400"/>
          </a:xfrm>
          <a:prstGeom prst="rect">
            <a:avLst/>
          </a:prstGeom>
        </p:spPr>
      </p:pic>
    </p:spTree>
    <p:extLst>
      <p:ext uri="{BB962C8B-B14F-4D97-AF65-F5344CB8AC3E}">
        <p14:creationId xmlns:p14="http://schemas.microsoft.com/office/powerpoint/2010/main" val="30122194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a:extLst>
              <a:ext uri="{FF2B5EF4-FFF2-40B4-BE49-F238E27FC236}">
                <a16:creationId xmlns:a16="http://schemas.microsoft.com/office/drawing/2014/main" id="{0E8DF97F-AFBD-628F-F804-FF93885B97AB}"/>
              </a:ext>
            </a:extLst>
          </p:cNvPr>
          <p:cNvPicPr>
            <a:picLocks noChangeAspect="1"/>
          </p:cNvPicPr>
          <p:nvPr/>
        </p:nvPicPr>
        <p:blipFill>
          <a:blip r:embed="rId2"/>
          <a:stretch>
            <a:fillRect/>
          </a:stretch>
        </p:blipFill>
        <p:spPr>
          <a:xfrm>
            <a:off x="8317624" y="2520205"/>
            <a:ext cx="3827079" cy="3860537"/>
          </a:xfrm>
          <a:prstGeom prst="rect">
            <a:avLst/>
          </a:prstGeom>
        </p:spPr>
      </p:pic>
      <p:sp>
        <p:nvSpPr>
          <p:cNvPr id="3" name="Title 2">
            <a:extLst>
              <a:ext uri="{FF2B5EF4-FFF2-40B4-BE49-F238E27FC236}">
                <a16:creationId xmlns:a16="http://schemas.microsoft.com/office/drawing/2014/main" id="{F71EF63F-EAB8-5B52-188B-FD70123D8B46}"/>
              </a:ext>
            </a:extLst>
          </p:cNvPr>
          <p:cNvSpPr>
            <a:spLocks noGrp="1"/>
          </p:cNvSpPr>
          <p:nvPr>
            <p:ph type="title"/>
          </p:nvPr>
        </p:nvSpPr>
        <p:spPr/>
        <p:txBody>
          <a:bodyPr/>
          <a:lstStyle/>
          <a:p>
            <a:r>
              <a:rPr lang="hu-HU" dirty="0"/>
              <a:t>COLLABORATION OPTION DETAILS</a:t>
            </a:r>
            <a:endParaRPr lang="en-US" dirty="0"/>
          </a:p>
        </p:txBody>
      </p:sp>
      <p:graphicFrame>
        <p:nvGraphicFramePr>
          <p:cNvPr id="5" name="Table 4">
            <a:extLst>
              <a:ext uri="{FF2B5EF4-FFF2-40B4-BE49-F238E27FC236}">
                <a16:creationId xmlns:a16="http://schemas.microsoft.com/office/drawing/2014/main" id="{B2F0409C-8246-E10B-B379-1CEF532C827A}"/>
              </a:ext>
            </a:extLst>
          </p:cNvPr>
          <p:cNvGraphicFramePr>
            <a:graphicFrameLocks noGrp="1"/>
          </p:cNvGraphicFramePr>
          <p:nvPr>
            <p:extLst>
              <p:ext uri="{D42A27DB-BD31-4B8C-83A1-F6EECF244321}">
                <p14:modId xmlns:p14="http://schemas.microsoft.com/office/powerpoint/2010/main" val="460493290"/>
              </p:ext>
            </p:extLst>
          </p:nvPr>
        </p:nvGraphicFramePr>
        <p:xfrm>
          <a:off x="444500" y="1314682"/>
          <a:ext cx="7671712" cy="2757243"/>
        </p:xfrm>
        <a:graphic>
          <a:graphicData uri="http://schemas.openxmlformats.org/drawingml/2006/table">
            <a:tbl>
              <a:tblPr firstRow="1">
                <a:tableStyleId>{22838BEF-8BB2-4498-84A7-C5851F593DF1}</a:tableStyleId>
              </a:tblPr>
              <a:tblGrid>
                <a:gridCol w="2416020">
                  <a:extLst>
                    <a:ext uri="{9D8B030D-6E8A-4147-A177-3AD203B41FA5}">
                      <a16:colId xmlns:a16="http://schemas.microsoft.com/office/drawing/2014/main" val="4280525178"/>
                    </a:ext>
                  </a:extLst>
                </a:gridCol>
                <a:gridCol w="1555426">
                  <a:extLst>
                    <a:ext uri="{9D8B030D-6E8A-4147-A177-3AD203B41FA5}">
                      <a16:colId xmlns:a16="http://schemas.microsoft.com/office/drawing/2014/main" val="2240093009"/>
                    </a:ext>
                  </a:extLst>
                </a:gridCol>
                <a:gridCol w="1348509">
                  <a:extLst>
                    <a:ext uri="{9D8B030D-6E8A-4147-A177-3AD203B41FA5}">
                      <a16:colId xmlns:a16="http://schemas.microsoft.com/office/drawing/2014/main" val="2585764355"/>
                    </a:ext>
                  </a:extLst>
                </a:gridCol>
                <a:gridCol w="2351757">
                  <a:extLst>
                    <a:ext uri="{9D8B030D-6E8A-4147-A177-3AD203B41FA5}">
                      <a16:colId xmlns:a16="http://schemas.microsoft.com/office/drawing/2014/main" val="568612201"/>
                    </a:ext>
                  </a:extLst>
                </a:gridCol>
              </a:tblGrid>
              <a:tr h="724544">
                <a:tc>
                  <a:txBody>
                    <a:bodyPr/>
                    <a:lstStyle/>
                    <a:p>
                      <a:pPr algn="ctr" fontAlgn="b"/>
                      <a:r>
                        <a:rPr lang="en-US" sz="1100" u="none" strike="noStrike" noProof="0" dirty="0">
                          <a:solidFill>
                            <a:schemeClr val="bg1"/>
                          </a:solidFill>
                          <a:effectLst/>
                          <a:latin typeface="+mn-lt"/>
                        </a:rPr>
                        <a:t>SYSTEM ALERTS</a:t>
                      </a:r>
                      <a:endParaRPr lang="en-US" sz="1100" b="0" i="0" u="none" strike="noStrike" noProof="0" dirty="0">
                        <a:solidFill>
                          <a:schemeClr val="bg1"/>
                        </a:solidFill>
                        <a:effectLst/>
                        <a:latin typeface="+mn-lt"/>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75000"/>
                      </a:schemeClr>
                    </a:solidFill>
                  </a:tcPr>
                </a:tc>
                <a:tc>
                  <a:txBody>
                    <a:bodyPr/>
                    <a:lstStyle/>
                    <a:p>
                      <a:pPr algn="ctr" fontAlgn="b"/>
                      <a:r>
                        <a:rPr lang="en-US" sz="1100" b="1" u="none" strike="noStrike" noProof="0" dirty="0">
                          <a:solidFill>
                            <a:schemeClr val="bg1"/>
                          </a:solidFill>
                          <a:effectLst/>
                          <a:latin typeface="+mn-lt"/>
                        </a:rPr>
                        <a:t>Available for</a:t>
                      </a:r>
                    </a:p>
                    <a:p>
                      <a:pPr algn="ctr" fontAlgn="b"/>
                      <a:r>
                        <a:rPr lang="en-US" sz="1100" b="1" u="none" strike="noStrike" noProof="0" dirty="0">
                          <a:solidFill>
                            <a:schemeClr val="bg1"/>
                          </a:solidFill>
                          <a:effectLst/>
                          <a:latin typeface="+mn-lt"/>
                        </a:rPr>
                        <a:t> </a:t>
                      </a:r>
                      <a:r>
                        <a:rPr lang="en-US" sz="1100" b="1" u="sng" strike="noStrike" noProof="0" dirty="0">
                          <a:solidFill>
                            <a:schemeClr val="bg1"/>
                          </a:solidFill>
                          <a:effectLst/>
                          <a:latin typeface="+mn-lt"/>
                        </a:rPr>
                        <a:t>PORTAL</a:t>
                      </a:r>
                      <a:r>
                        <a:rPr lang="en-US" sz="1100" b="1" u="none" strike="noStrike" noProof="0" dirty="0">
                          <a:solidFill>
                            <a:schemeClr val="bg1"/>
                          </a:solidFill>
                          <a:effectLst/>
                          <a:latin typeface="+mn-lt"/>
                        </a:rPr>
                        <a:t> Supplier</a:t>
                      </a:r>
                      <a:endParaRPr lang="en-US" sz="1100" b="1" i="0" u="none" strike="noStrike" noProof="0" dirty="0">
                        <a:solidFill>
                          <a:schemeClr val="bg1"/>
                        </a:solidFill>
                        <a:effectLst/>
                        <a:latin typeface="+mn-lt"/>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75000"/>
                      </a:schemeClr>
                    </a:solidFill>
                  </a:tcPr>
                </a:tc>
                <a:tc>
                  <a:txBody>
                    <a:bodyPr/>
                    <a:lstStyle/>
                    <a:p>
                      <a:pPr algn="ctr" fontAlgn="b"/>
                      <a:r>
                        <a:rPr lang="en-US" sz="1100" b="1" u="none" strike="noStrike" noProof="0" dirty="0">
                          <a:solidFill>
                            <a:schemeClr val="bg1"/>
                          </a:solidFill>
                          <a:effectLst/>
                          <a:latin typeface="+mn-lt"/>
                        </a:rPr>
                        <a:t>Available for </a:t>
                      </a:r>
                      <a:endParaRPr lang="en-US" sz="1100" b="1" u="none" strike="noStrike" noProof="0">
                        <a:solidFill>
                          <a:schemeClr val="bg1"/>
                        </a:solidFill>
                        <a:effectLst/>
                        <a:latin typeface="+mn-lt"/>
                      </a:endParaRPr>
                    </a:p>
                    <a:p>
                      <a:pPr algn="ctr" fontAlgn="b"/>
                      <a:r>
                        <a:rPr lang="en-US" sz="1100" b="1" u="sng" strike="noStrike" noProof="0" dirty="0">
                          <a:solidFill>
                            <a:schemeClr val="bg1"/>
                          </a:solidFill>
                          <a:effectLst/>
                          <a:latin typeface="+mn-lt"/>
                        </a:rPr>
                        <a:t>Email-based </a:t>
                      </a:r>
                      <a:r>
                        <a:rPr lang="en-US" sz="1100" b="1" u="none" strike="noStrike" noProof="0" dirty="0">
                          <a:solidFill>
                            <a:schemeClr val="bg1"/>
                          </a:solidFill>
                          <a:effectLst/>
                          <a:latin typeface="+mn-lt"/>
                        </a:rPr>
                        <a:t>Supplier</a:t>
                      </a:r>
                      <a:endParaRPr lang="en-US" sz="1100" b="1" i="0" u="none" strike="noStrike" noProof="0" dirty="0">
                        <a:solidFill>
                          <a:schemeClr val="bg1"/>
                        </a:solidFill>
                        <a:effectLst/>
                        <a:latin typeface="+mn-lt"/>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F0"/>
                    </a:solidFill>
                  </a:tcPr>
                </a:tc>
                <a:tc>
                  <a:txBody>
                    <a:bodyPr/>
                    <a:lstStyle/>
                    <a:p>
                      <a:pPr algn="ctr" fontAlgn="b"/>
                      <a:r>
                        <a:rPr lang="en-US" sz="1100" b="1" u="none" strike="noStrike" noProof="0" dirty="0">
                          <a:solidFill>
                            <a:schemeClr val="bg1"/>
                          </a:solidFill>
                          <a:effectLst/>
                          <a:latin typeface="+mn-lt"/>
                        </a:rPr>
                        <a:t>SET UP</a:t>
                      </a:r>
                      <a:endParaRPr lang="en-US" sz="1100" b="1" i="0" u="none" strike="noStrike" noProof="0" dirty="0">
                        <a:solidFill>
                          <a:schemeClr val="bg1"/>
                        </a:solidFill>
                        <a:effectLst/>
                        <a:latin typeface="+mn-lt"/>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75000"/>
                      </a:schemeClr>
                    </a:solidFill>
                  </a:tcPr>
                </a:tc>
                <a:extLst>
                  <a:ext uri="{0D108BD9-81ED-4DB2-BD59-A6C34878D82A}">
                    <a16:rowId xmlns:a16="http://schemas.microsoft.com/office/drawing/2014/main" val="955203666"/>
                  </a:ext>
                </a:extLst>
              </a:tr>
              <a:tr h="174166">
                <a:tc>
                  <a:txBody>
                    <a:bodyPr/>
                    <a:lstStyle/>
                    <a:p>
                      <a:pPr algn="l" fontAlgn="b"/>
                      <a:r>
                        <a:rPr lang="en-US" sz="1100" u="none" strike="noStrike" noProof="0" dirty="0">
                          <a:solidFill>
                            <a:srgbClr val="002060"/>
                          </a:solidFill>
                          <a:effectLst/>
                          <a:latin typeface="+mn-lt"/>
                        </a:rPr>
                        <a:t>New or Changed Forecast Alert DPO</a:t>
                      </a:r>
                    </a:p>
                    <a:p>
                      <a:pPr algn="l" fontAlgn="b"/>
                      <a:r>
                        <a:rPr lang="en-US" sz="1100" b="0" i="0" u="none" strike="noStrike" noProof="0" dirty="0">
                          <a:solidFill>
                            <a:srgbClr val="002060"/>
                          </a:solidFill>
                          <a:effectLst/>
                          <a:latin typeface="+mn-lt"/>
                        </a:rPr>
                        <a:t>New or Changed Forecast Alert JIT</a:t>
                      </a: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b"/>
                      <a:r>
                        <a:rPr lang="en-US" sz="1100" b="0" i="0" u="none" strike="noStrike" noProof="0" dirty="0">
                          <a:solidFill>
                            <a:schemeClr val="bg1"/>
                          </a:solidFill>
                          <a:effectLst/>
                          <a:latin typeface="+mn-lt"/>
                        </a:rPr>
                        <a:t>YES</a:t>
                      </a: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75000"/>
                      </a:schemeClr>
                    </a:solidFill>
                  </a:tcPr>
                </a:tc>
                <a:tc>
                  <a:txBody>
                    <a:bodyPr/>
                    <a:lstStyle/>
                    <a:p>
                      <a:pPr algn="ctr" fontAlgn="b"/>
                      <a:r>
                        <a:rPr lang="en-US" sz="1100" u="none" strike="noStrike" noProof="0" dirty="0">
                          <a:solidFill>
                            <a:schemeClr val="bg1"/>
                          </a:solidFill>
                          <a:effectLst/>
                          <a:latin typeface="+mn-lt"/>
                        </a:rPr>
                        <a:t>YES</a:t>
                      </a:r>
                      <a:endParaRPr lang="en-US" sz="1100" b="0" i="0" u="none" strike="noStrike" noProof="0" dirty="0">
                        <a:solidFill>
                          <a:schemeClr val="bg1"/>
                        </a:solidFill>
                        <a:effectLst/>
                        <a:latin typeface="+mn-lt"/>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F0"/>
                    </a:solidFill>
                  </a:tcPr>
                </a:tc>
                <a:tc rowSpan="8">
                  <a:txBody>
                    <a:bodyPr/>
                    <a:lstStyle/>
                    <a:p>
                      <a:pPr algn="ctr" fontAlgn="b"/>
                      <a:r>
                        <a:rPr lang="en-US" sz="1100" b="1" i="0" u="sng" strike="noStrike" noProof="0" dirty="0">
                          <a:solidFill>
                            <a:srgbClr val="002060"/>
                          </a:solidFill>
                          <a:effectLst/>
                          <a:latin typeface="+mn-lt"/>
                        </a:rPr>
                        <a:t>Email-based Suppliers </a:t>
                      </a:r>
                      <a:r>
                        <a:rPr lang="en-US" sz="1100" b="0" i="0" u="none" strike="noStrike" noProof="0" dirty="0">
                          <a:solidFill>
                            <a:srgbClr val="002060"/>
                          </a:solidFill>
                          <a:effectLst/>
                          <a:latin typeface="+mn-lt"/>
                        </a:rPr>
                        <a:t>– Alerts are defined in MASTER data – automated – no need any action</a:t>
                      </a:r>
                    </a:p>
                    <a:p>
                      <a:pPr algn="ctr" fontAlgn="b"/>
                      <a:endParaRPr lang="en-US" sz="1100" b="1" i="0" u="sng" strike="noStrike" noProof="0">
                        <a:solidFill>
                          <a:srgbClr val="002060"/>
                        </a:solidFill>
                        <a:effectLst/>
                        <a:latin typeface="+mn-lt"/>
                      </a:endParaRPr>
                    </a:p>
                    <a:p>
                      <a:pPr algn="ctr" fontAlgn="b"/>
                      <a:r>
                        <a:rPr lang="en-US" sz="1100" b="1" i="0" u="sng" strike="noStrike" noProof="0" dirty="0">
                          <a:solidFill>
                            <a:srgbClr val="002060"/>
                          </a:solidFill>
                          <a:effectLst/>
                          <a:latin typeface="+mn-lt"/>
                        </a:rPr>
                        <a:t>PORTAL Suppliers </a:t>
                      </a:r>
                      <a:r>
                        <a:rPr lang="en-US" sz="1100" b="0" i="0" u="none" strike="noStrike" noProof="0" dirty="0">
                          <a:solidFill>
                            <a:srgbClr val="002060"/>
                          </a:solidFill>
                          <a:effectLst/>
                          <a:latin typeface="+mn-lt"/>
                        </a:rPr>
                        <a:t>– Alerts are optional, Supplier can subscribe/unsubscribe for different Alerts, and be able to Filter the Alerts as well</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563917217"/>
                  </a:ext>
                </a:extLst>
              </a:tr>
              <a:tr h="160013">
                <a:tc>
                  <a:txBody>
                    <a:bodyPr/>
                    <a:lstStyle/>
                    <a:p>
                      <a:pPr algn="l" fontAlgn="b"/>
                      <a:r>
                        <a:rPr lang="en-US" sz="1100" u="none" strike="noStrike" noProof="0" dirty="0">
                          <a:solidFill>
                            <a:srgbClr val="002060"/>
                          </a:solidFill>
                          <a:effectLst/>
                          <a:latin typeface="+mn-lt"/>
                        </a:rPr>
                        <a:t>New Discrete Purchase Order</a:t>
                      </a:r>
                      <a:endParaRPr lang="en-US" sz="1100" b="0" i="0" u="none" strike="noStrike" noProof="0" dirty="0">
                        <a:solidFill>
                          <a:srgbClr val="002060"/>
                        </a:solidFill>
                        <a:effectLst/>
                        <a:latin typeface="+mn-lt"/>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chemeClr val="bg1"/>
                          </a:solidFill>
                          <a:effectLst/>
                          <a:uLnTx/>
                          <a:uFillTx/>
                          <a:latin typeface="+mn-lt"/>
                          <a:ea typeface="+mn-ea"/>
                          <a:cs typeface="+mn-cs"/>
                        </a:rPr>
                        <a:t>YES</a:t>
                      </a: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75000"/>
                      </a:schemeClr>
                    </a:solidFill>
                  </a:tcPr>
                </a:tc>
                <a:tc>
                  <a:txBody>
                    <a:bodyPr/>
                    <a:lstStyle/>
                    <a:p>
                      <a:pPr algn="ctr" fontAlgn="b"/>
                      <a:r>
                        <a:rPr lang="en-US" sz="1100" u="none" strike="noStrike" noProof="0" dirty="0">
                          <a:solidFill>
                            <a:schemeClr val="bg1"/>
                          </a:solidFill>
                          <a:effectLst/>
                          <a:latin typeface="+mn-lt"/>
                        </a:rPr>
                        <a:t>YES</a:t>
                      </a:r>
                      <a:endParaRPr lang="en-US" sz="1100" b="0" i="0" u="none" strike="noStrike" noProof="0" dirty="0">
                        <a:solidFill>
                          <a:schemeClr val="bg1"/>
                        </a:solidFill>
                        <a:effectLst/>
                        <a:latin typeface="+mn-lt"/>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F0"/>
                    </a:solidFill>
                  </a:tcPr>
                </a:tc>
                <a:tc vMerge="1">
                  <a:txBody>
                    <a:bodyPr/>
                    <a:lstStyle/>
                    <a:p>
                      <a:pPr algn="l" fontAlgn="b"/>
                      <a:endParaRPr lang="en-US" sz="1100" b="0" i="0" u="none" strike="noStrike">
                        <a:solidFill>
                          <a:srgbClr val="000000"/>
                        </a:solidFill>
                        <a:effectLst/>
                        <a:latin typeface="+mn-lt"/>
                      </a:endParaRPr>
                    </a:p>
                  </a:txBody>
                  <a:tcPr marL="9525" marR="9525" marT="9525" marB="0" anchor="b"/>
                </a:tc>
                <a:extLst>
                  <a:ext uri="{0D108BD9-81ED-4DB2-BD59-A6C34878D82A}">
                    <a16:rowId xmlns:a16="http://schemas.microsoft.com/office/drawing/2014/main" val="3973140307"/>
                  </a:ext>
                </a:extLst>
              </a:tr>
              <a:tr h="289624">
                <a:tc>
                  <a:txBody>
                    <a:bodyPr/>
                    <a:lstStyle/>
                    <a:p>
                      <a:pPr algn="l" fontAlgn="b"/>
                      <a:r>
                        <a:rPr lang="en-US" sz="1100" u="none" strike="noStrike" noProof="0" dirty="0">
                          <a:solidFill>
                            <a:srgbClr val="002060"/>
                          </a:solidFill>
                          <a:effectLst/>
                          <a:latin typeface="+mn-lt"/>
                        </a:rPr>
                        <a:t>Summary of Discrete Order Lines</a:t>
                      </a:r>
                      <a:endParaRPr lang="en-US" sz="1100" b="0" i="0" u="none" strike="noStrike" noProof="0" dirty="0">
                        <a:solidFill>
                          <a:srgbClr val="002060"/>
                        </a:solidFill>
                        <a:effectLst/>
                        <a:latin typeface="+mn-lt"/>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chemeClr val="bg1"/>
                          </a:solidFill>
                          <a:effectLst/>
                          <a:uLnTx/>
                          <a:uFillTx/>
                          <a:latin typeface="+mn-lt"/>
                          <a:ea typeface="+mn-ea"/>
                          <a:cs typeface="+mn-cs"/>
                        </a:rPr>
                        <a:t>YES</a:t>
                      </a: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75000"/>
                      </a:schemeClr>
                    </a:solidFill>
                  </a:tcPr>
                </a:tc>
                <a:tc>
                  <a:txBody>
                    <a:bodyPr/>
                    <a:lstStyle/>
                    <a:p>
                      <a:pPr algn="ctr" fontAlgn="b"/>
                      <a:r>
                        <a:rPr lang="en-US" sz="1100" u="none" strike="noStrike" noProof="0" dirty="0">
                          <a:solidFill>
                            <a:schemeClr val="bg1"/>
                          </a:solidFill>
                          <a:effectLst/>
                          <a:latin typeface="+mn-lt"/>
                        </a:rPr>
                        <a:t>YES</a:t>
                      </a:r>
                      <a:endParaRPr lang="en-US" sz="1100" b="0" i="0" u="none" strike="noStrike" noProof="0" dirty="0">
                        <a:solidFill>
                          <a:schemeClr val="bg1"/>
                        </a:solidFill>
                        <a:effectLst/>
                        <a:latin typeface="+mn-lt"/>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F0"/>
                    </a:solidFill>
                  </a:tcPr>
                </a:tc>
                <a:tc vMerge="1">
                  <a:txBody>
                    <a:bodyPr/>
                    <a:lstStyle/>
                    <a:p>
                      <a:pPr algn="l" fontAlgn="b"/>
                      <a:endParaRPr lang="en-US" sz="1100" b="0" i="0" u="none" strike="noStrike">
                        <a:solidFill>
                          <a:srgbClr val="000000"/>
                        </a:solidFill>
                        <a:effectLst/>
                        <a:latin typeface="+mn-lt"/>
                      </a:endParaRPr>
                    </a:p>
                  </a:txBody>
                  <a:tcPr marL="9525" marR="9525" marT="9525" marB="0" anchor="b"/>
                </a:tc>
                <a:extLst>
                  <a:ext uri="{0D108BD9-81ED-4DB2-BD59-A6C34878D82A}">
                    <a16:rowId xmlns:a16="http://schemas.microsoft.com/office/drawing/2014/main" val="1770733174"/>
                  </a:ext>
                </a:extLst>
              </a:tr>
              <a:tr h="160013">
                <a:tc>
                  <a:txBody>
                    <a:bodyPr/>
                    <a:lstStyle/>
                    <a:p>
                      <a:pPr algn="l" fontAlgn="b"/>
                      <a:r>
                        <a:rPr lang="en-US" sz="1100" u="none" strike="noStrike" noProof="0" dirty="0">
                          <a:solidFill>
                            <a:srgbClr val="002060"/>
                          </a:solidFill>
                          <a:effectLst/>
                          <a:latin typeface="+mn-lt"/>
                        </a:rPr>
                        <a:t>Order Requested and Promised Date Mismatch Alert​</a:t>
                      </a:r>
                      <a:endParaRPr lang="en-US" sz="1100" b="0" i="0" u="none" strike="noStrike" noProof="0" dirty="0">
                        <a:solidFill>
                          <a:srgbClr val="002060"/>
                        </a:solidFill>
                        <a:effectLst/>
                        <a:latin typeface="+mn-lt"/>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chemeClr val="bg1"/>
                          </a:solidFill>
                          <a:effectLst/>
                          <a:uLnTx/>
                          <a:uFillTx/>
                          <a:latin typeface="+mn-lt"/>
                          <a:ea typeface="+mn-ea"/>
                          <a:cs typeface="+mn-cs"/>
                        </a:rPr>
                        <a:t>YES</a:t>
                      </a: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75000"/>
                      </a:schemeClr>
                    </a:solidFill>
                  </a:tcPr>
                </a:tc>
                <a:tc>
                  <a:txBody>
                    <a:bodyPr/>
                    <a:lstStyle/>
                    <a:p>
                      <a:pPr algn="ctr" fontAlgn="b"/>
                      <a:r>
                        <a:rPr lang="en-US" sz="1100" u="none" strike="noStrike" noProof="0" dirty="0">
                          <a:solidFill>
                            <a:schemeClr val="bg1"/>
                          </a:solidFill>
                          <a:effectLst/>
                          <a:latin typeface="+mn-lt"/>
                        </a:rPr>
                        <a:t>NO</a:t>
                      </a:r>
                      <a:endParaRPr lang="en-US" sz="1100" b="0" i="0" u="none" strike="noStrike" noProof="0" dirty="0">
                        <a:solidFill>
                          <a:schemeClr val="bg1"/>
                        </a:solidFill>
                        <a:effectLst/>
                        <a:latin typeface="+mn-lt"/>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65000"/>
                      </a:schemeClr>
                    </a:solidFill>
                  </a:tcPr>
                </a:tc>
                <a:tc vMerge="1">
                  <a:txBody>
                    <a:bodyPr/>
                    <a:lstStyle/>
                    <a:p>
                      <a:pPr algn="l" fontAlgn="b"/>
                      <a:endParaRPr lang="en-US" sz="1100" b="0" i="0" u="none" strike="noStrike">
                        <a:solidFill>
                          <a:srgbClr val="000000"/>
                        </a:solidFill>
                        <a:effectLst/>
                        <a:latin typeface="+mn-lt"/>
                      </a:endParaRPr>
                    </a:p>
                  </a:txBody>
                  <a:tcPr marL="9525" marR="9525" marT="9525" marB="0" anchor="b"/>
                </a:tc>
                <a:extLst>
                  <a:ext uri="{0D108BD9-81ED-4DB2-BD59-A6C34878D82A}">
                    <a16:rowId xmlns:a16="http://schemas.microsoft.com/office/drawing/2014/main" val="1265024055"/>
                  </a:ext>
                </a:extLst>
              </a:tr>
              <a:tr h="160013">
                <a:tc>
                  <a:txBody>
                    <a:bodyPr/>
                    <a:lstStyle/>
                    <a:p>
                      <a:pPr algn="l" fontAlgn="b"/>
                      <a:r>
                        <a:rPr lang="en-US" sz="1100" u="none" strike="noStrike" noProof="0" dirty="0">
                          <a:solidFill>
                            <a:srgbClr val="002060"/>
                          </a:solidFill>
                          <a:effectLst/>
                          <a:latin typeface="+mn-lt"/>
                        </a:rPr>
                        <a:t>Order Requested and Promised Quantity Mismatch Alert​</a:t>
                      </a:r>
                      <a:endParaRPr lang="en-US" sz="1100" b="0" i="0" u="none" strike="noStrike" noProof="0" dirty="0">
                        <a:solidFill>
                          <a:srgbClr val="002060"/>
                        </a:solidFill>
                        <a:effectLst/>
                        <a:latin typeface="+mn-lt"/>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chemeClr val="bg1"/>
                          </a:solidFill>
                          <a:effectLst/>
                          <a:uLnTx/>
                          <a:uFillTx/>
                          <a:latin typeface="+mn-lt"/>
                          <a:ea typeface="+mn-ea"/>
                          <a:cs typeface="+mn-cs"/>
                        </a:rPr>
                        <a:t>YES</a:t>
                      </a: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75000"/>
                      </a:schemeClr>
                    </a:solidFill>
                  </a:tcPr>
                </a:tc>
                <a:tc>
                  <a:txBody>
                    <a:bodyPr/>
                    <a:lstStyle/>
                    <a:p>
                      <a:pPr algn="ctr" fontAlgn="b"/>
                      <a:r>
                        <a:rPr lang="en-US" sz="1100" u="none" strike="noStrike" noProof="0" dirty="0">
                          <a:solidFill>
                            <a:schemeClr val="bg1"/>
                          </a:solidFill>
                          <a:effectLst/>
                          <a:latin typeface="+mn-lt"/>
                        </a:rPr>
                        <a:t>NO</a:t>
                      </a:r>
                      <a:endParaRPr lang="en-US" sz="1100" b="0" i="0" u="none" strike="noStrike" noProof="0" dirty="0">
                        <a:solidFill>
                          <a:schemeClr val="bg1"/>
                        </a:solidFill>
                        <a:effectLst/>
                        <a:latin typeface="+mn-lt"/>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65000"/>
                      </a:schemeClr>
                    </a:solidFill>
                  </a:tcPr>
                </a:tc>
                <a:tc vMerge="1">
                  <a:txBody>
                    <a:bodyPr/>
                    <a:lstStyle/>
                    <a:p>
                      <a:pPr algn="l" fontAlgn="b"/>
                      <a:endParaRPr lang="en-US" sz="1100" b="0" i="0" u="none" strike="noStrike">
                        <a:solidFill>
                          <a:srgbClr val="000000"/>
                        </a:solidFill>
                        <a:effectLst/>
                        <a:latin typeface="+mn-lt"/>
                      </a:endParaRPr>
                    </a:p>
                  </a:txBody>
                  <a:tcPr marL="9525" marR="9525" marT="9525" marB="0" anchor="b"/>
                </a:tc>
                <a:extLst>
                  <a:ext uri="{0D108BD9-81ED-4DB2-BD59-A6C34878D82A}">
                    <a16:rowId xmlns:a16="http://schemas.microsoft.com/office/drawing/2014/main" val="4032201183"/>
                  </a:ext>
                </a:extLst>
              </a:tr>
              <a:tr h="160013">
                <a:tc>
                  <a:txBody>
                    <a:bodyPr/>
                    <a:lstStyle/>
                    <a:p>
                      <a:pPr algn="l" fontAlgn="b"/>
                      <a:r>
                        <a:rPr lang="en-US" sz="1100" u="none" strike="noStrike" noProof="0" dirty="0">
                          <a:solidFill>
                            <a:srgbClr val="002060"/>
                          </a:solidFill>
                          <a:effectLst/>
                          <a:latin typeface="+mn-lt"/>
                        </a:rPr>
                        <a:t>Missing Order Response Alert</a:t>
                      </a:r>
                      <a:endParaRPr lang="en-US" sz="1100" b="0" i="0" u="none" strike="noStrike" noProof="0" dirty="0">
                        <a:solidFill>
                          <a:srgbClr val="002060"/>
                        </a:solidFill>
                        <a:effectLst/>
                        <a:latin typeface="+mn-lt"/>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chemeClr val="bg1"/>
                          </a:solidFill>
                          <a:effectLst/>
                          <a:uLnTx/>
                          <a:uFillTx/>
                          <a:latin typeface="+mn-lt"/>
                          <a:ea typeface="+mn-ea"/>
                          <a:cs typeface="+mn-cs"/>
                        </a:rPr>
                        <a:t>YES</a:t>
                      </a: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75000"/>
                      </a:schemeClr>
                    </a:solidFill>
                  </a:tcPr>
                </a:tc>
                <a:tc>
                  <a:txBody>
                    <a:bodyPr/>
                    <a:lstStyle/>
                    <a:p>
                      <a:pPr algn="ctr" fontAlgn="b"/>
                      <a:r>
                        <a:rPr lang="en-US" sz="1100" u="none" strike="noStrike" noProof="0" dirty="0">
                          <a:solidFill>
                            <a:schemeClr val="bg1"/>
                          </a:solidFill>
                          <a:effectLst/>
                          <a:latin typeface="+mn-lt"/>
                        </a:rPr>
                        <a:t>NO</a:t>
                      </a:r>
                      <a:endParaRPr lang="en-US" sz="1100" b="0" i="0" u="none" strike="noStrike" noProof="0" dirty="0">
                        <a:solidFill>
                          <a:schemeClr val="bg1"/>
                        </a:solidFill>
                        <a:effectLst/>
                        <a:latin typeface="+mn-lt"/>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65000"/>
                      </a:schemeClr>
                    </a:solidFill>
                  </a:tcPr>
                </a:tc>
                <a:tc vMerge="1">
                  <a:txBody>
                    <a:bodyPr/>
                    <a:lstStyle/>
                    <a:p>
                      <a:pPr algn="l" fontAlgn="b"/>
                      <a:endParaRPr lang="en-US" sz="1100" b="0" i="0" u="none" strike="noStrike">
                        <a:solidFill>
                          <a:srgbClr val="000000"/>
                        </a:solidFill>
                        <a:effectLst/>
                        <a:latin typeface="+mn-lt"/>
                      </a:endParaRPr>
                    </a:p>
                  </a:txBody>
                  <a:tcPr marL="9525" marR="9525" marT="9525" marB="0" anchor="b"/>
                </a:tc>
                <a:extLst>
                  <a:ext uri="{0D108BD9-81ED-4DB2-BD59-A6C34878D82A}">
                    <a16:rowId xmlns:a16="http://schemas.microsoft.com/office/drawing/2014/main" val="3881587093"/>
                  </a:ext>
                </a:extLst>
              </a:tr>
              <a:tr h="160013">
                <a:tc>
                  <a:txBody>
                    <a:bodyPr/>
                    <a:lstStyle/>
                    <a:p>
                      <a:pPr algn="l" fontAlgn="b"/>
                      <a:r>
                        <a:rPr lang="en-US" sz="1100" u="none" strike="noStrike" noProof="0" dirty="0">
                          <a:solidFill>
                            <a:srgbClr val="002060"/>
                          </a:solidFill>
                          <a:effectLst/>
                          <a:latin typeface="+mn-lt"/>
                        </a:rPr>
                        <a:t>Cancel request Alert</a:t>
                      </a:r>
                      <a:endParaRPr lang="en-US" sz="1100" b="0" i="0" u="none" strike="noStrike" noProof="0" dirty="0">
                        <a:solidFill>
                          <a:srgbClr val="002060"/>
                        </a:solidFill>
                        <a:effectLst/>
                        <a:latin typeface="+mn-lt"/>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chemeClr val="bg1"/>
                          </a:solidFill>
                          <a:effectLst/>
                          <a:uLnTx/>
                          <a:uFillTx/>
                          <a:latin typeface="+mn-lt"/>
                          <a:ea typeface="+mn-ea"/>
                          <a:cs typeface="+mn-cs"/>
                        </a:rPr>
                        <a:t>YES</a:t>
                      </a: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75000"/>
                      </a:schemeClr>
                    </a:solidFill>
                  </a:tcPr>
                </a:tc>
                <a:tc>
                  <a:txBody>
                    <a:bodyPr/>
                    <a:lstStyle/>
                    <a:p>
                      <a:pPr algn="ctr" fontAlgn="b"/>
                      <a:r>
                        <a:rPr lang="en-US" sz="1100" u="none" strike="noStrike" noProof="0" dirty="0">
                          <a:solidFill>
                            <a:schemeClr val="bg1"/>
                          </a:solidFill>
                          <a:effectLst/>
                          <a:latin typeface="+mn-lt"/>
                        </a:rPr>
                        <a:t>YES</a:t>
                      </a:r>
                      <a:endParaRPr lang="en-US" sz="1100" b="0" i="0" u="none" strike="noStrike" noProof="0" dirty="0">
                        <a:solidFill>
                          <a:schemeClr val="bg1"/>
                        </a:solidFill>
                        <a:effectLst/>
                        <a:latin typeface="+mn-lt"/>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F0"/>
                    </a:solidFill>
                  </a:tcPr>
                </a:tc>
                <a:tc vMerge="1">
                  <a:txBody>
                    <a:bodyPr/>
                    <a:lstStyle/>
                    <a:p>
                      <a:pPr algn="l" fontAlgn="b"/>
                      <a:endParaRPr lang="en-US" sz="1100" b="0" i="0" u="none" strike="noStrike">
                        <a:solidFill>
                          <a:srgbClr val="000000"/>
                        </a:solidFill>
                        <a:effectLst/>
                        <a:latin typeface="+mn-lt"/>
                      </a:endParaRPr>
                    </a:p>
                  </a:txBody>
                  <a:tcPr marL="9525" marR="9525" marT="9525" marB="0" anchor="b">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3201743216"/>
                  </a:ext>
                </a:extLst>
              </a:tr>
              <a:tr h="160013">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1100" u="none" strike="noStrike" noProof="0" dirty="0">
                          <a:solidFill>
                            <a:srgbClr val="002060"/>
                          </a:solidFill>
                          <a:effectLst/>
                          <a:latin typeface="+mn-lt"/>
                        </a:rPr>
                        <a:t>Cancel Pending Response Alert</a:t>
                      </a:r>
                      <a:endParaRPr lang="en-US" sz="1100" b="0" i="0" u="none" strike="noStrike" noProof="0" dirty="0">
                        <a:solidFill>
                          <a:srgbClr val="002060"/>
                        </a:solidFill>
                        <a:effectLst/>
                        <a:latin typeface="+mn-lt"/>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chemeClr val="bg1"/>
                          </a:solidFill>
                          <a:effectLst/>
                          <a:uLnTx/>
                          <a:uFillTx/>
                          <a:latin typeface="+mn-lt"/>
                          <a:ea typeface="+mn-ea"/>
                          <a:cs typeface="+mn-cs"/>
                        </a:rPr>
                        <a:t>YES</a:t>
                      </a: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75000"/>
                      </a:schemeClr>
                    </a:solidFill>
                  </a:tcPr>
                </a:tc>
                <a:tc>
                  <a:txBody>
                    <a:bodyPr/>
                    <a:lstStyle/>
                    <a:p>
                      <a:pPr algn="ctr" fontAlgn="b"/>
                      <a:r>
                        <a:rPr lang="en-US" sz="1100" u="none" strike="noStrike" noProof="0" dirty="0">
                          <a:solidFill>
                            <a:schemeClr val="bg1"/>
                          </a:solidFill>
                          <a:effectLst/>
                          <a:latin typeface="+mn-lt"/>
                        </a:rPr>
                        <a:t>YES</a:t>
                      </a:r>
                      <a:endParaRPr lang="en-US" sz="1100" b="0" i="0" u="none" strike="noStrike" noProof="0" dirty="0">
                        <a:solidFill>
                          <a:schemeClr val="bg1"/>
                        </a:solidFill>
                        <a:effectLst/>
                        <a:latin typeface="+mn-lt"/>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F0"/>
                    </a:solidFill>
                  </a:tcPr>
                </a:tc>
                <a:tc vMerge="1">
                  <a:txBody>
                    <a:bodyPr/>
                    <a:lstStyle/>
                    <a:p>
                      <a:pPr algn="ctr" fontAlgn="b"/>
                      <a:endParaRPr lang="en-US" sz="1100" b="0" i="0" u="none" strike="noStrike" dirty="0">
                        <a:solidFill>
                          <a:srgbClr val="002060"/>
                        </a:solidFill>
                        <a:effectLst/>
                        <a:latin typeface="+mn-lt"/>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766858103"/>
                  </a:ext>
                </a:extLst>
              </a:tr>
            </a:tbl>
          </a:graphicData>
        </a:graphic>
      </p:graphicFrame>
      <p:sp>
        <p:nvSpPr>
          <p:cNvPr id="7" name="TextBox 6">
            <a:extLst>
              <a:ext uri="{FF2B5EF4-FFF2-40B4-BE49-F238E27FC236}">
                <a16:creationId xmlns:a16="http://schemas.microsoft.com/office/drawing/2014/main" id="{341CE220-E884-A503-EA2D-A608A6F97A0F}"/>
              </a:ext>
            </a:extLst>
          </p:cNvPr>
          <p:cNvSpPr txBox="1"/>
          <p:nvPr/>
        </p:nvSpPr>
        <p:spPr>
          <a:xfrm>
            <a:off x="111796" y="4413696"/>
            <a:ext cx="8083583" cy="715089"/>
          </a:xfrm>
          <a:prstGeom prst="round2Diag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algn="ctr"/>
            <a:r>
              <a:rPr lang="en-US" dirty="0"/>
              <a:t>All above Alerts are available for portal SUPPLIERS– </a:t>
            </a:r>
            <a:r>
              <a:rPr lang="en-US" u="sng" dirty="0">
                <a:solidFill>
                  <a:srgbClr val="002060"/>
                </a:solidFill>
              </a:rPr>
              <a:t>in MY PROFILE &gt; Email alert Subscription </a:t>
            </a:r>
            <a:r>
              <a:rPr lang="en-US" dirty="0"/>
              <a:t>menu </a:t>
            </a:r>
          </a:p>
        </p:txBody>
      </p:sp>
      <p:sp>
        <p:nvSpPr>
          <p:cNvPr id="10" name="Arrow: Right 9">
            <a:extLst>
              <a:ext uri="{FF2B5EF4-FFF2-40B4-BE49-F238E27FC236}">
                <a16:creationId xmlns:a16="http://schemas.microsoft.com/office/drawing/2014/main" id="{01062163-BA33-6B33-F92B-7803F3C5B6D4}"/>
              </a:ext>
            </a:extLst>
          </p:cNvPr>
          <p:cNvSpPr/>
          <p:nvPr/>
        </p:nvSpPr>
        <p:spPr>
          <a:xfrm>
            <a:off x="7652078" y="4861589"/>
            <a:ext cx="826072" cy="60896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0DDA6BE2-CA55-AF81-C17C-D1799A1D5BBE}"/>
              </a:ext>
            </a:extLst>
          </p:cNvPr>
          <p:cNvSpPr txBox="1"/>
          <p:nvPr/>
        </p:nvSpPr>
        <p:spPr>
          <a:xfrm>
            <a:off x="471266" y="5553989"/>
            <a:ext cx="7441343" cy="817245"/>
          </a:xfrm>
          <a:prstGeom prst="round2DiagRect">
            <a:avLst/>
          </a:prstGeom>
        </p:spPr>
        <p:style>
          <a:lnRef idx="2">
            <a:schemeClr val="accent5"/>
          </a:lnRef>
          <a:fillRef idx="1">
            <a:schemeClr val="lt1"/>
          </a:fillRef>
          <a:effectRef idx="0">
            <a:schemeClr val="accent5"/>
          </a:effectRef>
          <a:fontRef idx="minor">
            <a:schemeClr val="dk1"/>
          </a:fontRef>
        </p:style>
        <p:txBody>
          <a:bodyPr wrap="square">
            <a:spAutoFit/>
          </a:bodyPr>
          <a:lstStyle/>
          <a:p>
            <a:r>
              <a:rPr lang="en-US" sz="1400" dirty="0"/>
              <a:t>System mail address: </a:t>
            </a:r>
            <a:r>
              <a:rPr lang="en-US" sz="1400" b="1" i="0" dirty="0">
                <a:solidFill>
                  <a:srgbClr val="1F1F1F"/>
                </a:solidFill>
                <a:effectLst/>
                <a:hlinkClick r:id="rId3"/>
              </a:rPr>
              <a:t>mailer@services.e2open.com</a:t>
            </a:r>
            <a:r>
              <a:rPr lang="en-US" sz="1400" b="1" i="0" dirty="0">
                <a:solidFill>
                  <a:srgbClr val="1F1F1F"/>
                </a:solidFill>
                <a:effectLst/>
              </a:rPr>
              <a:t> &amp; </a:t>
            </a:r>
            <a:r>
              <a:rPr lang="en-US" sz="1400" b="1" i="0" dirty="0">
                <a:solidFill>
                  <a:srgbClr val="1F1F1F"/>
                </a:solidFill>
                <a:effectLst/>
                <a:hlinkClick r:id="rId4"/>
              </a:rPr>
              <a:t>donotreply@e2open.com</a:t>
            </a:r>
            <a:endParaRPr lang="en-US" sz="1400" b="1" i="0" dirty="0">
              <a:solidFill>
                <a:srgbClr val="1F1F1F"/>
              </a:solidFill>
              <a:effectLst/>
            </a:endParaRPr>
          </a:p>
          <a:p>
            <a:endParaRPr lang="en-US" sz="1400" b="1" i="0" dirty="0">
              <a:solidFill>
                <a:srgbClr val="5F6368"/>
              </a:solidFill>
              <a:effectLst/>
            </a:endParaRPr>
          </a:p>
          <a:p>
            <a:r>
              <a:rPr lang="en-US" sz="1400" dirty="0"/>
              <a:t>Please ensure you are not blocking these mail addresses!</a:t>
            </a:r>
          </a:p>
        </p:txBody>
      </p:sp>
      <p:pic>
        <p:nvPicPr>
          <p:cNvPr id="2" name="Picture 1">
            <a:extLst>
              <a:ext uri="{FF2B5EF4-FFF2-40B4-BE49-F238E27FC236}">
                <a16:creationId xmlns:a16="http://schemas.microsoft.com/office/drawing/2014/main" id="{65A21431-F9AD-7D98-7B72-F7231A5382D1}"/>
              </a:ext>
            </a:extLst>
          </p:cNvPr>
          <p:cNvPicPr>
            <a:picLocks noChangeAspect="1"/>
          </p:cNvPicPr>
          <p:nvPr/>
        </p:nvPicPr>
        <p:blipFill>
          <a:blip r:embed="rId5"/>
          <a:stretch>
            <a:fillRect/>
          </a:stretch>
        </p:blipFill>
        <p:spPr>
          <a:xfrm>
            <a:off x="11277600" y="0"/>
            <a:ext cx="914400" cy="914400"/>
          </a:xfrm>
          <a:prstGeom prst="rect">
            <a:avLst/>
          </a:prstGeom>
        </p:spPr>
      </p:pic>
    </p:spTree>
    <p:extLst>
      <p:ext uri="{BB962C8B-B14F-4D97-AF65-F5344CB8AC3E}">
        <p14:creationId xmlns:p14="http://schemas.microsoft.com/office/powerpoint/2010/main" val="12169251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7717FD3-4570-E1F0-ED2F-C60FEE6EC477}"/>
              </a:ext>
            </a:extLst>
          </p:cNvPr>
          <p:cNvSpPr>
            <a:spLocks noGrp="1"/>
          </p:cNvSpPr>
          <p:nvPr>
            <p:ph type="title"/>
          </p:nvPr>
        </p:nvSpPr>
        <p:spPr>
          <a:xfrm>
            <a:off x="444500" y="103359"/>
            <a:ext cx="11010900" cy="543187"/>
          </a:xfrm>
        </p:spPr>
        <p:txBody>
          <a:bodyPr>
            <a:normAutofit fontScale="90000"/>
          </a:bodyPr>
          <a:lstStyle/>
          <a:p>
            <a:r>
              <a:rPr lang="hu-HU" dirty="0"/>
              <a:t>PO STATE TRANSITIONS IN e2open</a:t>
            </a:r>
            <a:endParaRPr lang="en-US" dirty="0"/>
          </a:p>
        </p:txBody>
      </p:sp>
      <p:sp>
        <p:nvSpPr>
          <p:cNvPr id="5" name="Rectangle: Diagonal Corners Rounded 4">
            <a:extLst>
              <a:ext uri="{FF2B5EF4-FFF2-40B4-BE49-F238E27FC236}">
                <a16:creationId xmlns:a16="http://schemas.microsoft.com/office/drawing/2014/main" id="{3695E446-04AD-2B44-E948-BA33475CF6E2}"/>
              </a:ext>
            </a:extLst>
          </p:cNvPr>
          <p:cNvSpPr/>
          <p:nvPr/>
        </p:nvSpPr>
        <p:spPr>
          <a:xfrm>
            <a:off x="8696060" y="1237578"/>
            <a:ext cx="3285269" cy="5282589"/>
          </a:xfrm>
          <a:prstGeom prst="round2DiagRect">
            <a:avLst/>
          </a:prstGeom>
        </p:spPr>
        <p:style>
          <a:lnRef idx="2">
            <a:schemeClr val="accent5"/>
          </a:lnRef>
          <a:fillRef idx="1">
            <a:schemeClr val="lt1"/>
          </a:fillRef>
          <a:effectRef idx="0">
            <a:schemeClr val="accent5"/>
          </a:effectRef>
          <a:fontRef idx="minor">
            <a:schemeClr val="dk1"/>
          </a:fontRef>
        </p:style>
        <p:txBody>
          <a:bodyPr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dirty="0">
                <a:ln>
                  <a:noFill/>
                </a:ln>
                <a:solidFill>
                  <a:srgbClr val="60605B"/>
                </a:solidFill>
                <a:effectLst/>
                <a:uLnTx/>
                <a:uFillTx/>
                <a:ea typeface="+mn-ea"/>
                <a:cs typeface="+mn-cs"/>
              </a:rPr>
              <a:t>Every PO change trigger PO line and PO Schedule line state change in e2open</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kern="1200" cap="none" spc="0" normalizeH="0" baseline="0" dirty="0">
              <a:ln>
                <a:noFill/>
              </a:ln>
              <a:solidFill>
                <a:srgbClr val="60605B"/>
              </a:solidFill>
              <a:effectLst/>
              <a:uLnTx/>
              <a:uFillTx/>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en-US" sz="1200" b="0" i="0" u="none" strike="noStrike" kern="1200" cap="none" spc="0" normalizeH="0" baseline="0" dirty="0">
                <a:ln>
                  <a:noFill/>
                </a:ln>
                <a:solidFill>
                  <a:srgbClr val="60605B"/>
                </a:solidFill>
                <a:effectLst/>
                <a:uLnTx/>
                <a:uFillTx/>
                <a:ea typeface="+mn-ea"/>
                <a:cs typeface="+mn-cs"/>
              </a:rPr>
              <a:t>NEW state &gt; every new PO , not committed before</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en-US" sz="1200" b="0" i="0" u="none" strike="noStrike" kern="1200" cap="none" spc="0" normalizeH="0" baseline="0" dirty="0">
                <a:ln>
                  <a:noFill/>
                </a:ln>
                <a:solidFill>
                  <a:srgbClr val="60605B"/>
                </a:solidFill>
                <a:effectLst/>
                <a:uLnTx/>
                <a:uFillTx/>
                <a:ea typeface="+mn-ea"/>
                <a:cs typeface="+mn-cs"/>
              </a:rPr>
              <a:t>OPEN state &gt; every PO where we have PO qty, delivery date or price change </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en-US" sz="1200" b="0" i="0" u="none" strike="noStrike" kern="1200" cap="none" spc="0" normalizeH="0" baseline="0" dirty="0">
                <a:ln>
                  <a:noFill/>
                </a:ln>
                <a:solidFill>
                  <a:srgbClr val="60605B"/>
                </a:solidFill>
                <a:effectLst/>
                <a:uLnTx/>
                <a:uFillTx/>
                <a:ea typeface="+mn-ea"/>
                <a:cs typeface="+mn-cs"/>
              </a:rPr>
              <a:t>ACCEPTED &gt; every PO what Supplier confirmed back and meet fully with Jabil requested date and qty</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en-US" sz="1200" b="0" i="0" u="none" strike="noStrike" kern="1200" cap="none" spc="0" normalizeH="0" baseline="0" dirty="0">
                <a:ln>
                  <a:noFill/>
                </a:ln>
                <a:solidFill>
                  <a:srgbClr val="60605B"/>
                </a:solidFill>
                <a:effectLst/>
                <a:uLnTx/>
                <a:uFillTx/>
                <a:ea typeface="+mn-ea"/>
                <a:cs typeface="+mn-cs"/>
              </a:rPr>
              <a:t>ACCEPTED w/CHANGES &gt; every PO what Supplier confirmed back BUT not meet fu</a:t>
            </a:r>
            <a:r>
              <a:rPr kumimoji="0" lang="hu-HU" sz="1200" b="0" i="0" u="none" strike="noStrike" kern="1200" cap="none" spc="0" normalizeH="0" baseline="0" dirty="0">
                <a:ln>
                  <a:noFill/>
                </a:ln>
                <a:solidFill>
                  <a:srgbClr val="60605B"/>
                </a:solidFill>
                <a:effectLst/>
                <a:uLnTx/>
                <a:uFillTx/>
                <a:ea typeface="+mn-ea"/>
                <a:cs typeface="+mn-cs"/>
              </a:rPr>
              <a:t>l</a:t>
            </a:r>
            <a:r>
              <a:rPr kumimoji="0" lang="en-US" sz="1200" b="0" i="0" u="none" strike="noStrike" kern="1200" cap="none" spc="0" normalizeH="0" baseline="0" dirty="0">
                <a:ln>
                  <a:noFill/>
                </a:ln>
                <a:solidFill>
                  <a:srgbClr val="60605B"/>
                </a:solidFill>
                <a:effectLst/>
                <a:uLnTx/>
                <a:uFillTx/>
                <a:ea typeface="+mn-ea"/>
                <a:cs typeface="+mn-cs"/>
              </a:rPr>
              <a:t>l</a:t>
            </a:r>
            <a:r>
              <a:rPr kumimoji="0" lang="hu-HU" sz="1200" b="0" i="0" u="none" strike="noStrike" kern="1200" cap="none" spc="0" normalizeH="0" baseline="0" dirty="0">
                <a:ln>
                  <a:noFill/>
                </a:ln>
                <a:solidFill>
                  <a:srgbClr val="60605B"/>
                </a:solidFill>
                <a:effectLst/>
                <a:uLnTx/>
                <a:uFillTx/>
                <a:ea typeface="+mn-ea"/>
                <a:cs typeface="+mn-cs"/>
              </a:rPr>
              <a:t>y</a:t>
            </a:r>
            <a:r>
              <a:rPr kumimoji="0" lang="en-US" sz="1200" b="0" i="0" u="none" strike="noStrike" kern="1200" cap="none" spc="0" normalizeH="0" baseline="0" dirty="0">
                <a:ln>
                  <a:noFill/>
                </a:ln>
                <a:solidFill>
                  <a:srgbClr val="60605B"/>
                </a:solidFill>
                <a:effectLst/>
                <a:uLnTx/>
                <a:uFillTx/>
                <a:ea typeface="+mn-ea"/>
                <a:cs typeface="+mn-cs"/>
              </a:rPr>
              <a:t> with Jabil requested date and qty</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en-US" sz="1200" b="0" i="0" u="none" strike="noStrike" kern="1200" cap="none" spc="0" normalizeH="0" baseline="0" dirty="0">
                <a:ln>
                  <a:noFill/>
                </a:ln>
                <a:solidFill>
                  <a:srgbClr val="60605B"/>
                </a:solidFill>
                <a:effectLst/>
                <a:uLnTx/>
                <a:uFillTx/>
                <a:ea typeface="+mn-ea"/>
                <a:cs typeface="+mn-cs"/>
              </a:rPr>
              <a:t>CLOSED &gt; every PO where we have no more open qty in SAP or buyer put delivery completed indicator flag</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en-US" sz="1200" b="0" i="0" u="none" strike="noStrike" kern="1200" cap="none" spc="0" normalizeH="0" baseline="0" dirty="0">
                <a:ln>
                  <a:noFill/>
                </a:ln>
                <a:solidFill>
                  <a:srgbClr val="60605B"/>
                </a:solidFill>
                <a:effectLst/>
                <a:uLnTx/>
                <a:uFillTx/>
                <a:ea typeface="+mn-ea"/>
                <a:cs typeface="+mn-cs"/>
              </a:rPr>
              <a:t>CANCELLED &gt; every PO what Buyer cancel from SAP</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endParaRPr kumimoji="0" lang="en-US" sz="1200" b="0" i="0" u="none" strike="noStrike" kern="1200" cap="none" spc="0" normalizeH="0" baseline="0" dirty="0">
              <a:ln>
                <a:noFill/>
              </a:ln>
              <a:solidFill>
                <a:srgbClr val="60605B"/>
              </a:solidFill>
              <a:effectLst/>
              <a:uLnTx/>
              <a:uFillTx/>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dirty="0">
                <a:ln>
                  <a:noFill/>
                </a:ln>
                <a:solidFill>
                  <a:srgbClr val="60605B"/>
                </a:solidFill>
                <a:effectLst/>
                <a:uLnTx/>
                <a:uFillTx/>
                <a:ea typeface="+mn-ea"/>
                <a:cs typeface="+mn-cs"/>
              </a:rPr>
              <a:t>Please check change MATRIX here!</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endParaRPr kumimoji="0" lang="en-US" sz="1200" b="0" i="0" u="none" strike="noStrike" kern="1200" cap="none" spc="0" normalizeH="0" baseline="0" dirty="0">
              <a:ln>
                <a:noFill/>
              </a:ln>
              <a:solidFill>
                <a:srgbClr val="60605B"/>
              </a:solidFill>
              <a:effectLst/>
              <a:uLnTx/>
              <a:uFillTx/>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endParaRPr kumimoji="0" lang="en-US" sz="1200" b="0" i="0" u="none" strike="noStrike" kern="1200" cap="none" spc="0" normalizeH="0" baseline="0" dirty="0">
              <a:ln>
                <a:noFill/>
              </a:ln>
              <a:solidFill>
                <a:srgbClr val="60605B"/>
              </a:solidFill>
              <a:effectLst/>
              <a:uLnTx/>
              <a:uFillTx/>
              <a:ea typeface="+mn-ea"/>
              <a:cs typeface="+mn-cs"/>
            </a:endParaRPr>
          </a:p>
        </p:txBody>
      </p:sp>
      <p:graphicFrame>
        <p:nvGraphicFramePr>
          <p:cNvPr id="6" name="Table 6">
            <a:extLst>
              <a:ext uri="{FF2B5EF4-FFF2-40B4-BE49-F238E27FC236}">
                <a16:creationId xmlns:a16="http://schemas.microsoft.com/office/drawing/2014/main" id="{082FFFB0-10E7-E7DF-625E-872D0D7AE38D}"/>
              </a:ext>
            </a:extLst>
          </p:cNvPr>
          <p:cNvGraphicFramePr>
            <a:graphicFrameLocks noGrp="1"/>
          </p:cNvGraphicFramePr>
          <p:nvPr>
            <p:extLst>
              <p:ext uri="{D42A27DB-BD31-4B8C-83A1-F6EECF244321}">
                <p14:modId xmlns:p14="http://schemas.microsoft.com/office/powerpoint/2010/main" val="2320385711"/>
              </p:ext>
            </p:extLst>
          </p:nvPr>
        </p:nvGraphicFramePr>
        <p:xfrm>
          <a:off x="210671" y="646546"/>
          <a:ext cx="8212894" cy="5904628"/>
        </p:xfrm>
        <a:graphic>
          <a:graphicData uri="http://schemas.openxmlformats.org/drawingml/2006/table">
            <a:tbl>
              <a:tblPr bandRow="1">
                <a:tableStyleId>{5C22544A-7EE6-4342-B048-85BDC9FD1C3A}</a:tableStyleId>
              </a:tblPr>
              <a:tblGrid>
                <a:gridCol w="1160103">
                  <a:extLst>
                    <a:ext uri="{9D8B030D-6E8A-4147-A177-3AD203B41FA5}">
                      <a16:colId xmlns:a16="http://schemas.microsoft.com/office/drawing/2014/main" val="287385098"/>
                    </a:ext>
                  </a:extLst>
                </a:gridCol>
                <a:gridCol w="782297">
                  <a:extLst>
                    <a:ext uri="{9D8B030D-6E8A-4147-A177-3AD203B41FA5}">
                      <a16:colId xmlns:a16="http://schemas.microsoft.com/office/drawing/2014/main" val="416538618"/>
                    </a:ext>
                  </a:extLst>
                </a:gridCol>
                <a:gridCol w="1391493">
                  <a:extLst>
                    <a:ext uri="{9D8B030D-6E8A-4147-A177-3AD203B41FA5}">
                      <a16:colId xmlns:a16="http://schemas.microsoft.com/office/drawing/2014/main" val="230437338"/>
                    </a:ext>
                  </a:extLst>
                </a:gridCol>
                <a:gridCol w="847298">
                  <a:extLst>
                    <a:ext uri="{9D8B030D-6E8A-4147-A177-3AD203B41FA5}">
                      <a16:colId xmlns:a16="http://schemas.microsoft.com/office/drawing/2014/main" val="3233636676"/>
                    </a:ext>
                  </a:extLst>
                </a:gridCol>
                <a:gridCol w="1226877">
                  <a:extLst>
                    <a:ext uri="{9D8B030D-6E8A-4147-A177-3AD203B41FA5}">
                      <a16:colId xmlns:a16="http://schemas.microsoft.com/office/drawing/2014/main" val="4267009892"/>
                    </a:ext>
                  </a:extLst>
                </a:gridCol>
                <a:gridCol w="983180">
                  <a:extLst>
                    <a:ext uri="{9D8B030D-6E8A-4147-A177-3AD203B41FA5}">
                      <a16:colId xmlns:a16="http://schemas.microsoft.com/office/drawing/2014/main" val="2924423378"/>
                    </a:ext>
                  </a:extLst>
                </a:gridCol>
                <a:gridCol w="795034">
                  <a:extLst>
                    <a:ext uri="{9D8B030D-6E8A-4147-A177-3AD203B41FA5}">
                      <a16:colId xmlns:a16="http://schemas.microsoft.com/office/drawing/2014/main" val="683853944"/>
                    </a:ext>
                  </a:extLst>
                </a:gridCol>
                <a:gridCol w="1026612">
                  <a:extLst>
                    <a:ext uri="{9D8B030D-6E8A-4147-A177-3AD203B41FA5}">
                      <a16:colId xmlns:a16="http://schemas.microsoft.com/office/drawing/2014/main" val="473936603"/>
                    </a:ext>
                  </a:extLst>
                </a:gridCol>
              </a:tblGrid>
              <a:tr h="597181">
                <a:tc>
                  <a:txBody>
                    <a:bodyPr/>
                    <a:lstStyle/>
                    <a:p>
                      <a:pPr algn="ctr"/>
                      <a:r>
                        <a:rPr lang="hu-HU" sz="1000" b="1" dirty="0"/>
                        <a:t>START/END</a:t>
                      </a:r>
                      <a:endParaRPr lang="en-US" sz="1000" b="1" dirty="0"/>
                    </a:p>
                  </a:txBody>
                  <a:tcPr anchor="ctr">
                    <a:solidFill>
                      <a:schemeClr val="accent1"/>
                    </a:solidFill>
                  </a:tcPr>
                </a:tc>
                <a:tc>
                  <a:txBody>
                    <a:bodyPr/>
                    <a:lstStyle/>
                    <a:p>
                      <a:pPr algn="ctr"/>
                      <a:r>
                        <a:rPr lang="hu-HU" sz="1000" b="1" dirty="0"/>
                        <a:t>NEW</a:t>
                      </a:r>
                      <a:endParaRPr lang="en-US" sz="1000" b="1" dirty="0"/>
                    </a:p>
                  </a:txBody>
                  <a:tcPr anchor="ctr"/>
                </a:tc>
                <a:tc>
                  <a:txBody>
                    <a:bodyPr/>
                    <a:lstStyle/>
                    <a:p>
                      <a:pPr algn="ctr"/>
                      <a:r>
                        <a:rPr lang="hu-HU" sz="1000" b="1" dirty="0"/>
                        <a:t>OPEN</a:t>
                      </a:r>
                      <a:endParaRPr lang="en-US" sz="1000" b="1" dirty="0"/>
                    </a:p>
                  </a:txBody>
                  <a:tcPr anchor="ctr"/>
                </a:tc>
                <a:tc>
                  <a:txBody>
                    <a:bodyPr/>
                    <a:lstStyle/>
                    <a:p>
                      <a:pPr algn="ctr"/>
                      <a:r>
                        <a:rPr lang="hu-HU" sz="1000" b="1" dirty="0"/>
                        <a:t>ACCEPT</a:t>
                      </a:r>
                      <a:endParaRPr lang="en-US" sz="1000" b="1" dirty="0"/>
                    </a:p>
                  </a:txBody>
                  <a:tcPr anchor="ctr"/>
                </a:tc>
                <a:tc>
                  <a:txBody>
                    <a:bodyPr/>
                    <a:lstStyle/>
                    <a:p>
                      <a:pPr algn="ctr"/>
                      <a:r>
                        <a:rPr lang="hu-HU" sz="1000" b="1" dirty="0"/>
                        <a:t>ACCEPT W/CHANGES (AWC)</a:t>
                      </a:r>
                      <a:endParaRPr lang="en-US" sz="1000" b="1" dirty="0"/>
                    </a:p>
                  </a:txBody>
                  <a:tcPr anchor="ctr"/>
                </a:tc>
                <a:tc>
                  <a:txBody>
                    <a:bodyPr/>
                    <a:lstStyle/>
                    <a:p>
                      <a:pPr algn="ctr"/>
                      <a:r>
                        <a:rPr lang="hu-HU" sz="1000" b="1" dirty="0"/>
                        <a:t>NO COMMIT</a:t>
                      </a:r>
                      <a:endParaRPr lang="en-US" sz="1000" b="1" dirty="0"/>
                    </a:p>
                  </a:txBody>
                  <a:tcPr anchor="ctr"/>
                </a:tc>
                <a:tc>
                  <a:txBody>
                    <a:bodyPr/>
                    <a:lstStyle/>
                    <a:p>
                      <a:pPr algn="ctr"/>
                      <a:r>
                        <a:rPr lang="hu-HU" sz="1000" b="1" dirty="0"/>
                        <a:t>CLOSED</a:t>
                      </a:r>
                      <a:endParaRPr lang="en-US" sz="1000" b="1" dirty="0"/>
                    </a:p>
                  </a:txBody>
                  <a:tcPr anchor="ctr"/>
                </a:tc>
                <a:tc>
                  <a:txBody>
                    <a:bodyPr/>
                    <a:lstStyle/>
                    <a:p>
                      <a:pPr algn="ctr"/>
                      <a:r>
                        <a:rPr lang="hu-HU" sz="1000" b="1" dirty="0"/>
                        <a:t>CANCELLEED</a:t>
                      </a:r>
                      <a:endParaRPr lang="en-US" sz="1000" b="1" dirty="0"/>
                    </a:p>
                  </a:txBody>
                  <a:tcPr anchor="ctr"/>
                </a:tc>
                <a:extLst>
                  <a:ext uri="{0D108BD9-81ED-4DB2-BD59-A6C34878D82A}">
                    <a16:rowId xmlns:a16="http://schemas.microsoft.com/office/drawing/2014/main" val="1386161113"/>
                  </a:ext>
                </a:extLst>
              </a:tr>
              <a:tr h="597181">
                <a:tc>
                  <a:txBody>
                    <a:bodyPr/>
                    <a:lstStyle/>
                    <a:p>
                      <a:pPr algn="ctr"/>
                      <a:r>
                        <a:rPr lang="hu-HU" sz="1000" b="1" dirty="0"/>
                        <a:t>INITIAL SYSTEM</a:t>
                      </a:r>
                      <a:endParaRPr lang="en-US" sz="1000" b="1" dirty="0"/>
                    </a:p>
                  </a:txBody>
                  <a:tcPr anchor="ctr"/>
                </a:tc>
                <a:tc>
                  <a:txBody>
                    <a:bodyPr/>
                    <a:lstStyle/>
                    <a:p>
                      <a:pPr algn="l"/>
                      <a:r>
                        <a:rPr lang="hu-HU" sz="1000" dirty="0"/>
                        <a:t>Change (Jabil)</a:t>
                      </a:r>
                      <a:endParaRPr lang="en-US" sz="1000" dirty="0"/>
                    </a:p>
                  </a:txBody>
                  <a:tcPr anchor="ctr"/>
                </a:tc>
                <a:tc>
                  <a:txBody>
                    <a:bodyPr/>
                    <a:lstStyle/>
                    <a:p>
                      <a:pPr algn="l"/>
                      <a:endParaRPr lang="en-US" sz="1000" dirty="0"/>
                    </a:p>
                  </a:txBody>
                  <a:tcPr anchor="ctr"/>
                </a:tc>
                <a:tc>
                  <a:txBody>
                    <a:bodyPr/>
                    <a:lstStyle/>
                    <a:p>
                      <a:pPr algn="l"/>
                      <a:endParaRPr lang="en-US" sz="1000" dirty="0"/>
                    </a:p>
                  </a:txBody>
                  <a:tcPr anchor="ctr"/>
                </a:tc>
                <a:tc>
                  <a:txBody>
                    <a:bodyPr/>
                    <a:lstStyle/>
                    <a:p>
                      <a:pPr algn="l"/>
                      <a:endParaRPr lang="en-US" sz="1000" dirty="0"/>
                    </a:p>
                  </a:txBody>
                  <a:tcPr anchor="ctr"/>
                </a:tc>
                <a:tc>
                  <a:txBody>
                    <a:bodyPr/>
                    <a:lstStyle/>
                    <a:p>
                      <a:pPr algn="l"/>
                      <a:endParaRPr lang="en-US" sz="1000" dirty="0"/>
                    </a:p>
                  </a:txBody>
                  <a:tcPr anchor="ctr"/>
                </a:tc>
                <a:tc>
                  <a:txBody>
                    <a:bodyPr/>
                    <a:lstStyle/>
                    <a:p>
                      <a:pPr algn="l"/>
                      <a:endParaRPr lang="en-US" sz="1000" dirty="0"/>
                    </a:p>
                  </a:txBody>
                  <a:tcPr anchor="ctr"/>
                </a:tc>
                <a:tc>
                  <a:txBody>
                    <a:bodyPr/>
                    <a:lstStyle/>
                    <a:p>
                      <a:pPr algn="l"/>
                      <a:endParaRPr lang="en-US" sz="1000" dirty="0"/>
                    </a:p>
                  </a:txBody>
                  <a:tcPr anchor="ctr"/>
                </a:tc>
                <a:extLst>
                  <a:ext uri="{0D108BD9-81ED-4DB2-BD59-A6C34878D82A}">
                    <a16:rowId xmlns:a16="http://schemas.microsoft.com/office/drawing/2014/main" val="795071864"/>
                  </a:ext>
                </a:extLst>
              </a:tr>
              <a:tr h="664066">
                <a:tc>
                  <a:txBody>
                    <a:bodyPr/>
                    <a:lstStyle/>
                    <a:p>
                      <a:pPr algn="ctr"/>
                      <a:r>
                        <a:rPr lang="hu-HU" sz="1000" b="1" dirty="0"/>
                        <a:t>NEW</a:t>
                      </a:r>
                      <a:endParaRPr lang="en-US" sz="1000" b="1" dirty="0"/>
                    </a:p>
                  </a:txBody>
                  <a:tcPr anchor="ctr"/>
                </a:tc>
                <a:tc>
                  <a:txBody>
                    <a:bodyPr/>
                    <a:lstStyle/>
                    <a:p>
                      <a:pPr algn="l"/>
                      <a:endParaRPr lang="en-US" sz="1000" dirty="0"/>
                    </a:p>
                  </a:txBody>
                  <a:tcPr anchor="ctr"/>
                </a:tc>
                <a:tc>
                  <a:txBody>
                    <a:bodyPr/>
                    <a:lstStyle/>
                    <a:p>
                      <a:pPr marL="0" indent="0" algn="l">
                        <a:buFontTx/>
                        <a:buNone/>
                      </a:pPr>
                      <a:r>
                        <a:rPr lang="hu-HU" sz="1000" dirty="0"/>
                        <a:t>&gt;Change (Jabil)</a:t>
                      </a:r>
                    </a:p>
                    <a:p>
                      <a:pPr marL="0" indent="0" algn="l">
                        <a:buFontTx/>
                        <a:buNone/>
                      </a:pPr>
                      <a:endParaRPr lang="hu-HU" sz="1000" dirty="0"/>
                    </a:p>
                    <a:p>
                      <a:pPr marL="0" indent="0" algn="l">
                        <a:buFontTx/>
                        <a:buNone/>
                      </a:pPr>
                      <a:r>
                        <a:rPr lang="hu-HU" sz="1000" dirty="0"/>
                        <a:t>&gt;MRP buyer update</a:t>
                      </a:r>
                      <a:endParaRPr lang="en-US" sz="1000" dirty="0"/>
                    </a:p>
                  </a:txBody>
                  <a:tcPr anchor="ctr"/>
                </a:tc>
                <a:tc>
                  <a:txBody>
                    <a:bodyPr/>
                    <a:lstStyle/>
                    <a:p>
                      <a:pPr marL="0" indent="0" algn="l">
                        <a:buFontTx/>
                        <a:buNone/>
                      </a:pPr>
                      <a:r>
                        <a:rPr lang="hu-HU" sz="1000" dirty="0"/>
                        <a:t>Accept (Supplier)</a:t>
                      </a:r>
                      <a:endParaRPr lang="en-US" sz="1000" dirty="0"/>
                    </a:p>
                  </a:txBody>
                  <a:tcPr anchor="ctr"/>
                </a:tc>
                <a:tc>
                  <a:txBody>
                    <a:bodyPr/>
                    <a:lstStyle/>
                    <a:p>
                      <a:pPr marL="0" indent="0" algn="l">
                        <a:buFontTx/>
                        <a:buNone/>
                      </a:pPr>
                      <a:r>
                        <a:rPr lang="hu-HU" sz="1000" dirty="0"/>
                        <a:t>AWC (Supplier)</a:t>
                      </a:r>
                      <a:endParaRPr lang="en-US" sz="1000" dirty="0"/>
                    </a:p>
                  </a:txBody>
                  <a:tcPr anchor="ctr"/>
                </a:tc>
                <a:tc>
                  <a:txBody>
                    <a:bodyPr/>
                    <a:lstStyle/>
                    <a:p>
                      <a:pPr algn="l"/>
                      <a:r>
                        <a:rPr lang="hu-HU" sz="1000" dirty="0"/>
                        <a:t>No Commit (Suppl)</a:t>
                      </a:r>
                      <a:endParaRPr lang="en-US" sz="1000" dirty="0"/>
                    </a:p>
                  </a:txBody>
                  <a:tcPr anchor="ctr"/>
                </a:tc>
                <a:tc>
                  <a:txBody>
                    <a:bodyPr/>
                    <a:lstStyle/>
                    <a:p>
                      <a:pPr algn="l"/>
                      <a:r>
                        <a:rPr lang="hu-HU" sz="1000" dirty="0"/>
                        <a:t>Close (Jabil)</a:t>
                      </a:r>
                      <a:endParaRPr lang="en-US" sz="1000" dirty="0"/>
                    </a:p>
                  </a:txBody>
                  <a:tcPr anchor="ctr"/>
                </a:tc>
                <a:tc>
                  <a:txBody>
                    <a:bodyPr/>
                    <a:lstStyle/>
                    <a:p>
                      <a:pPr algn="l"/>
                      <a:r>
                        <a:rPr lang="hu-HU" sz="1000" dirty="0"/>
                        <a:t>Cancel (Jabil)</a:t>
                      </a:r>
                      <a:endParaRPr lang="en-US" sz="1000" dirty="0"/>
                    </a:p>
                  </a:txBody>
                  <a:tcPr anchor="ctr"/>
                </a:tc>
                <a:extLst>
                  <a:ext uri="{0D108BD9-81ED-4DB2-BD59-A6C34878D82A}">
                    <a16:rowId xmlns:a16="http://schemas.microsoft.com/office/drawing/2014/main" val="3264496953"/>
                  </a:ext>
                </a:extLst>
              </a:tr>
              <a:tr h="1144696">
                <a:tc>
                  <a:txBody>
                    <a:bodyPr/>
                    <a:lstStyle/>
                    <a:p>
                      <a:pPr algn="ctr"/>
                      <a:r>
                        <a:rPr lang="hu-HU" sz="1000" b="1" dirty="0"/>
                        <a:t>OPEN</a:t>
                      </a:r>
                      <a:endParaRPr lang="en-US" sz="1000" b="1" dirty="0"/>
                    </a:p>
                  </a:txBody>
                  <a:tcPr anchor="ctr"/>
                </a:tc>
                <a:tc>
                  <a:txBody>
                    <a:bodyPr/>
                    <a:lstStyle/>
                    <a:p>
                      <a:pPr algn="l"/>
                      <a:endParaRPr lang="en-US" sz="1000" dirty="0"/>
                    </a:p>
                  </a:txBody>
                  <a:tcPr anchor="ctr"/>
                </a:tc>
                <a:tc>
                  <a:txBody>
                    <a:bodyPr/>
                    <a:lstStyle/>
                    <a:p>
                      <a:pPr marL="0" indent="0" algn="l">
                        <a:buFontTx/>
                        <a:buNone/>
                      </a:pPr>
                      <a:r>
                        <a:rPr lang="hu-HU" sz="1000" dirty="0"/>
                        <a:t>Change (Jabil)</a:t>
                      </a:r>
                    </a:p>
                    <a:p>
                      <a:pPr marL="0" indent="0" algn="l">
                        <a:buFontTx/>
                        <a:buNone/>
                      </a:pPr>
                      <a:endParaRPr lang="hu-HU" sz="1000" dirty="0"/>
                    </a:p>
                    <a:p>
                      <a:pPr marL="0" indent="0" algn="l">
                        <a:buFontTx/>
                        <a:buNone/>
                      </a:pPr>
                      <a:r>
                        <a:rPr lang="hu-HU" sz="1000" dirty="0"/>
                        <a:t>&gt;MRP buyer update</a:t>
                      </a:r>
                    </a:p>
                    <a:p>
                      <a:pPr marL="0" indent="0" algn="l">
                        <a:buFontTx/>
                        <a:buNone/>
                      </a:pPr>
                      <a:endParaRPr lang="hu-HU" sz="1000" dirty="0"/>
                    </a:p>
                    <a:p>
                      <a:pPr marL="0" indent="0" algn="l">
                        <a:buFontTx/>
                        <a:buNone/>
                      </a:pPr>
                      <a:r>
                        <a:rPr lang="hu-HU" sz="1000" dirty="0"/>
                        <a:t>&gt;Cancel Response (Accept/No Commit – Suppl)</a:t>
                      </a:r>
                      <a:endParaRPr lang="en-US" sz="1000" dirty="0"/>
                    </a:p>
                  </a:txBody>
                  <a:tcPr anchor="ctr"/>
                </a:tc>
                <a:tc>
                  <a:txBody>
                    <a:bodyPr/>
                    <a:lstStyle/>
                    <a:p>
                      <a:pPr marL="0" indent="0" algn="l">
                        <a:buFontTx/>
                        <a:buNone/>
                      </a:pPr>
                      <a:r>
                        <a:rPr lang="hu-HU" sz="1000" dirty="0"/>
                        <a:t>Accept (Supplier)</a:t>
                      </a:r>
                      <a:endParaRPr lang="en-US" sz="1000" dirty="0"/>
                    </a:p>
                  </a:txBody>
                  <a:tcPr anchor="ctr"/>
                </a:tc>
                <a:tc>
                  <a:txBody>
                    <a:bodyPr/>
                    <a:lstStyle/>
                    <a:p>
                      <a:pPr marL="0" indent="0" algn="l">
                        <a:buFontTx/>
                        <a:buNone/>
                      </a:pPr>
                      <a:r>
                        <a:rPr lang="hu-HU" sz="1000" dirty="0"/>
                        <a:t>AWC (Supplier)</a:t>
                      </a:r>
                      <a:endParaRPr lang="en-US" sz="1000" dirty="0"/>
                    </a:p>
                  </a:txBody>
                  <a:tcPr anchor="ctr"/>
                </a:tc>
                <a:tc>
                  <a:txBody>
                    <a:bodyPr/>
                    <a:lstStyle/>
                    <a:p>
                      <a:pPr algn="l"/>
                      <a:r>
                        <a:rPr lang="hu-HU" sz="1000" dirty="0"/>
                        <a:t>No Commit (Suppl)</a:t>
                      </a:r>
                      <a:endParaRPr lang="en-US" sz="1000" dirty="0"/>
                    </a:p>
                  </a:txBody>
                  <a:tcPr anchor="ctr"/>
                </a:tc>
                <a:tc>
                  <a:txBody>
                    <a:bodyPr/>
                    <a:lstStyle/>
                    <a:p>
                      <a:pPr algn="l"/>
                      <a:r>
                        <a:rPr lang="hu-HU" sz="1000" dirty="0"/>
                        <a:t>Close (Jabil)</a:t>
                      </a:r>
                      <a:endParaRPr lang="en-US" sz="1000" dirty="0"/>
                    </a:p>
                  </a:txBody>
                  <a:tcPr anchor="ctr"/>
                </a:tc>
                <a:tc>
                  <a:txBody>
                    <a:bodyPr/>
                    <a:lstStyle/>
                    <a:p>
                      <a:pPr algn="l"/>
                      <a:r>
                        <a:rPr lang="hu-HU" sz="1000" dirty="0"/>
                        <a:t>Cancel (Jabil)</a:t>
                      </a:r>
                      <a:endParaRPr lang="en-US" sz="1000" dirty="0"/>
                    </a:p>
                  </a:txBody>
                  <a:tcPr anchor="ctr"/>
                </a:tc>
                <a:extLst>
                  <a:ext uri="{0D108BD9-81ED-4DB2-BD59-A6C34878D82A}">
                    <a16:rowId xmlns:a16="http://schemas.microsoft.com/office/drawing/2014/main" val="3228380016"/>
                  </a:ext>
                </a:extLst>
              </a:tr>
              <a:tr h="730374">
                <a:tc>
                  <a:txBody>
                    <a:bodyPr/>
                    <a:lstStyle/>
                    <a:p>
                      <a:pPr algn="ctr"/>
                      <a:r>
                        <a:rPr lang="hu-HU" sz="1000" b="1" dirty="0"/>
                        <a:t>NO COMMIT</a:t>
                      </a:r>
                      <a:endParaRPr lang="en-US" sz="1000" b="1" dirty="0"/>
                    </a:p>
                  </a:txBody>
                  <a:tcPr anchor="ctr"/>
                </a:tc>
                <a:tc>
                  <a:txBody>
                    <a:bodyPr/>
                    <a:lstStyle/>
                    <a:p>
                      <a:pPr algn="l"/>
                      <a:endParaRPr lang="en-US" sz="1000"/>
                    </a:p>
                  </a:txBody>
                  <a:tcPr anchor="ctr"/>
                </a:tc>
                <a:tc>
                  <a:txBody>
                    <a:bodyPr/>
                    <a:lstStyle/>
                    <a:p>
                      <a:pPr marL="0" indent="0" algn="l">
                        <a:buFontTx/>
                        <a:buNone/>
                      </a:pPr>
                      <a:r>
                        <a:rPr lang="hu-HU" sz="1000" dirty="0"/>
                        <a:t>&gt;Change (Jabil)</a:t>
                      </a:r>
                    </a:p>
                    <a:p>
                      <a:pPr marL="0" indent="0" algn="l">
                        <a:buFontTx/>
                        <a:buNone/>
                      </a:pPr>
                      <a:endParaRPr lang="hu-HU" sz="1000" dirty="0"/>
                    </a:p>
                    <a:p>
                      <a:pPr marL="0" indent="0" algn="l">
                        <a:buFontTx/>
                        <a:buNone/>
                      </a:pPr>
                      <a:r>
                        <a:rPr lang="hu-HU" sz="1000" dirty="0"/>
                        <a:t>&gt;MRP buyer update</a:t>
                      </a:r>
                      <a:endParaRPr lang="en-US" sz="1000" dirty="0"/>
                    </a:p>
                  </a:txBody>
                  <a:tcPr anchor="ctr"/>
                </a:tc>
                <a:tc>
                  <a:txBody>
                    <a:bodyPr/>
                    <a:lstStyle/>
                    <a:p>
                      <a:pPr marL="0" indent="0" algn="l">
                        <a:buFontTx/>
                        <a:buNone/>
                      </a:pPr>
                      <a:r>
                        <a:rPr lang="hu-HU" sz="1000" dirty="0"/>
                        <a:t>Accept (Supplier)</a:t>
                      </a:r>
                      <a:endParaRPr lang="en-US" sz="1000" dirty="0"/>
                    </a:p>
                  </a:txBody>
                  <a:tcPr anchor="ctr"/>
                </a:tc>
                <a:tc>
                  <a:txBody>
                    <a:bodyPr/>
                    <a:lstStyle/>
                    <a:p>
                      <a:pPr marL="0" indent="0" algn="l">
                        <a:buFontTx/>
                        <a:buNone/>
                      </a:pPr>
                      <a:r>
                        <a:rPr lang="hu-HU" sz="1000" dirty="0"/>
                        <a:t>AWC (Supplier)</a:t>
                      </a:r>
                      <a:endParaRPr lang="en-US" sz="1000" dirty="0"/>
                    </a:p>
                  </a:txBody>
                  <a:tcPr anchor="ctr"/>
                </a:tc>
                <a:tc>
                  <a:txBody>
                    <a:bodyPr/>
                    <a:lstStyle/>
                    <a:p>
                      <a:pPr algn="l"/>
                      <a:r>
                        <a:rPr lang="hu-HU" sz="1000" dirty="0"/>
                        <a:t>No Commit </a:t>
                      </a:r>
                      <a:r>
                        <a:rPr lang="hu-HU" sz="1000" i="1" dirty="0"/>
                        <a:t>(backend sync up only)</a:t>
                      </a:r>
                      <a:endParaRPr lang="en-US" sz="1000" i="1" dirty="0"/>
                    </a:p>
                  </a:txBody>
                  <a:tcPr anchor="ctr"/>
                </a:tc>
                <a:tc>
                  <a:txBody>
                    <a:bodyPr/>
                    <a:lstStyle/>
                    <a:p>
                      <a:pPr algn="l"/>
                      <a:r>
                        <a:rPr lang="hu-HU" sz="1000" dirty="0"/>
                        <a:t>Close (Jabil)</a:t>
                      </a:r>
                      <a:endParaRPr lang="en-US" sz="1000" dirty="0"/>
                    </a:p>
                  </a:txBody>
                  <a:tcPr anchor="ctr"/>
                </a:tc>
                <a:tc>
                  <a:txBody>
                    <a:bodyPr/>
                    <a:lstStyle/>
                    <a:p>
                      <a:pPr algn="l"/>
                      <a:r>
                        <a:rPr lang="hu-HU" sz="1000" dirty="0"/>
                        <a:t>Cancel (Jabil)</a:t>
                      </a:r>
                      <a:endParaRPr lang="en-US" sz="1000" dirty="0"/>
                    </a:p>
                  </a:txBody>
                  <a:tcPr anchor="ctr"/>
                </a:tc>
                <a:extLst>
                  <a:ext uri="{0D108BD9-81ED-4DB2-BD59-A6C34878D82A}">
                    <a16:rowId xmlns:a16="http://schemas.microsoft.com/office/drawing/2014/main" val="3965429635"/>
                  </a:ext>
                </a:extLst>
              </a:tr>
              <a:tr h="692843">
                <a:tc>
                  <a:txBody>
                    <a:bodyPr/>
                    <a:lstStyle/>
                    <a:p>
                      <a:pPr algn="ctr"/>
                      <a:r>
                        <a:rPr lang="hu-HU" sz="1000" b="1" dirty="0"/>
                        <a:t>ACCEPT</a:t>
                      </a:r>
                      <a:endParaRPr lang="en-US" sz="1000" b="1" dirty="0"/>
                    </a:p>
                  </a:txBody>
                  <a:tcPr anchor="ctr"/>
                </a:tc>
                <a:tc>
                  <a:txBody>
                    <a:bodyPr/>
                    <a:lstStyle/>
                    <a:p>
                      <a:pPr algn="l"/>
                      <a:endParaRPr lang="en-US" sz="1000" dirty="0"/>
                    </a:p>
                  </a:txBody>
                  <a:tcPr anchor="ctr"/>
                </a:tc>
                <a:tc>
                  <a:txBody>
                    <a:bodyPr/>
                    <a:lstStyle/>
                    <a:p>
                      <a:pPr marL="0" indent="0" algn="l">
                        <a:buFontTx/>
                        <a:buNone/>
                      </a:pPr>
                      <a:r>
                        <a:rPr lang="hu-HU" sz="1000" dirty="0"/>
                        <a:t>&gt;Change (Jabil)</a:t>
                      </a:r>
                    </a:p>
                    <a:p>
                      <a:pPr marL="0" indent="0" algn="l">
                        <a:buFontTx/>
                        <a:buNone/>
                      </a:pPr>
                      <a:endParaRPr lang="hu-HU" sz="1000" dirty="0"/>
                    </a:p>
                    <a:p>
                      <a:pPr marL="0" indent="0" algn="l">
                        <a:buFontTx/>
                        <a:buNone/>
                      </a:pPr>
                      <a:r>
                        <a:rPr lang="hu-HU" sz="1000" dirty="0"/>
                        <a:t>&gt;MRP buyer update</a:t>
                      </a:r>
                      <a:endParaRPr lang="en-US" sz="1000" dirty="0"/>
                    </a:p>
                  </a:txBody>
                  <a:tcPr anchor="ctr"/>
                </a:tc>
                <a:tc>
                  <a:txBody>
                    <a:bodyPr/>
                    <a:lstStyle/>
                    <a:p>
                      <a:pPr marL="0" indent="0" algn="l">
                        <a:buFontTx/>
                        <a:buNone/>
                      </a:pPr>
                      <a:r>
                        <a:rPr lang="hu-HU" sz="1000" dirty="0"/>
                        <a:t>Accept (</a:t>
                      </a:r>
                      <a:r>
                        <a:rPr lang="hu-HU" sz="1000" i="1" dirty="0"/>
                        <a:t>backend sync up only)</a:t>
                      </a:r>
                      <a:endParaRPr lang="en-US" sz="1000" i="1" dirty="0"/>
                    </a:p>
                  </a:txBody>
                  <a:tcPr anchor="ctr"/>
                </a:tc>
                <a:tc>
                  <a:txBody>
                    <a:bodyPr/>
                    <a:lstStyle/>
                    <a:p>
                      <a:pPr marL="0" indent="0" algn="l">
                        <a:buFontTx/>
                        <a:buNone/>
                      </a:pPr>
                      <a:r>
                        <a:rPr lang="hu-HU" sz="1000" dirty="0"/>
                        <a:t>AWC (Supplier)</a:t>
                      </a:r>
                      <a:endParaRPr lang="en-US" sz="1000" dirty="0"/>
                    </a:p>
                  </a:txBody>
                  <a:tcPr anchor="ctr"/>
                </a:tc>
                <a:tc>
                  <a:txBody>
                    <a:bodyPr/>
                    <a:lstStyle/>
                    <a:p>
                      <a:pPr algn="l"/>
                      <a:r>
                        <a:rPr lang="hu-HU" sz="1000" dirty="0"/>
                        <a:t>No Commit (Suppl)</a:t>
                      </a:r>
                      <a:endParaRPr lang="en-US" sz="1000" dirty="0"/>
                    </a:p>
                  </a:txBody>
                  <a:tcPr anchor="ctr"/>
                </a:tc>
                <a:tc>
                  <a:txBody>
                    <a:bodyPr/>
                    <a:lstStyle/>
                    <a:p>
                      <a:pPr algn="l"/>
                      <a:r>
                        <a:rPr lang="hu-HU" sz="1000" dirty="0"/>
                        <a:t>Close (Jabil)</a:t>
                      </a:r>
                      <a:endParaRPr lang="en-US" sz="1000" dirty="0"/>
                    </a:p>
                  </a:txBody>
                  <a:tcPr anchor="ctr"/>
                </a:tc>
                <a:tc>
                  <a:txBody>
                    <a:bodyPr/>
                    <a:lstStyle/>
                    <a:p>
                      <a:pPr algn="l"/>
                      <a:r>
                        <a:rPr lang="hu-HU" sz="1000" dirty="0"/>
                        <a:t>Cancel (Jabil)</a:t>
                      </a:r>
                      <a:endParaRPr lang="en-US" sz="1000" dirty="0"/>
                    </a:p>
                  </a:txBody>
                  <a:tcPr anchor="ctr"/>
                </a:tc>
                <a:extLst>
                  <a:ext uri="{0D108BD9-81ED-4DB2-BD59-A6C34878D82A}">
                    <a16:rowId xmlns:a16="http://schemas.microsoft.com/office/drawing/2014/main" val="1140039214"/>
                  </a:ext>
                </a:extLst>
              </a:tr>
              <a:tr h="664066">
                <a:tc>
                  <a:txBody>
                    <a:bodyPr/>
                    <a:lstStyle/>
                    <a:p>
                      <a:pPr algn="ctr"/>
                      <a:r>
                        <a:rPr lang="hu-HU" sz="1000" b="1" dirty="0"/>
                        <a:t>ACCEPT W/CHANGES (AWC)</a:t>
                      </a:r>
                      <a:endParaRPr lang="en-US" sz="1000" b="1" dirty="0"/>
                    </a:p>
                  </a:txBody>
                  <a:tcPr anchor="ctr"/>
                </a:tc>
                <a:tc>
                  <a:txBody>
                    <a:bodyPr/>
                    <a:lstStyle/>
                    <a:p>
                      <a:pPr algn="l"/>
                      <a:endParaRPr lang="en-US" sz="1000"/>
                    </a:p>
                  </a:txBody>
                  <a:tcPr anchor="ctr"/>
                </a:tc>
                <a:tc>
                  <a:txBody>
                    <a:bodyPr/>
                    <a:lstStyle/>
                    <a:p>
                      <a:pPr marL="0" indent="0" algn="l">
                        <a:buFontTx/>
                        <a:buNone/>
                      </a:pPr>
                      <a:r>
                        <a:rPr lang="hu-HU" sz="1000" dirty="0"/>
                        <a:t>&gt;Change (Jabil)</a:t>
                      </a:r>
                    </a:p>
                    <a:p>
                      <a:pPr marL="0" indent="0" algn="l">
                        <a:buFontTx/>
                        <a:buNone/>
                      </a:pPr>
                      <a:endParaRPr lang="hu-HU" sz="1000" dirty="0"/>
                    </a:p>
                    <a:p>
                      <a:pPr marL="0" indent="0" algn="l">
                        <a:buFontTx/>
                        <a:buNone/>
                      </a:pPr>
                      <a:r>
                        <a:rPr lang="hu-HU" sz="1000" dirty="0"/>
                        <a:t>&gt;MRP buyer update</a:t>
                      </a:r>
                      <a:endParaRPr lang="en-US" sz="1000" dirty="0"/>
                    </a:p>
                  </a:txBody>
                  <a:tcPr anchor="ctr"/>
                </a:tc>
                <a:tc>
                  <a:txBody>
                    <a:bodyPr/>
                    <a:lstStyle/>
                    <a:p>
                      <a:pPr marL="0" indent="0" algn="l">
                        <a:buFontTx/>
                        <a:buNone/>
                      </a:pPr>
                      <a:r>
                        <a:rPr lang="hu-HU" sz="1000" dirty="0"/>
                        <a:t>Accept (Supplier)</a:t>
                      </a:r>
                      <a:endParaRPr lang="en-US" sz="1000" dirty="0"/>
                    </a:p>
                  </a:txBody>
                  <a:tcPr anchor="ctr"/>
                </a:tc>
                <a:tc>
                  <a:txBody>
                    <a:bodyPr/>
                    <a:lstStyle/>
                    <a:p>
                      <a:pPr marL="0" indent="0" algn="l">
                        <a:buFontTx/>
                        <a:buNone/>
                      </a:pPr>
                      <a:r>
                        <a:rPr lang="hu-HU" sz="1000" dirty="0"/>
                        <a:t>AWC </a:t>
                      </a:r>
                      <a:r>
                        <a:rPr lang="hu-HU" sz="1000" i="1" dirty="0"/>
                        <a:t>(backend sync up only)</a:t>
                      </a:r>
                      <a:endParaRPr lang="en-US" sz="1000" i="1" dirty="0"/>
                    </a:p>
                  </a:txBody>
                  <a:tcPr anchor="ctr"/>
                </a:tc>
                <a:tc>
                  <a:txBody>
                    <a:bodyPr/>
                    <a:lstStyle/>
                    <a:p>
                      <a:pPr algn="l"/>
                      <a:r>
                        <a:rPr lang="hu-HU" sz="1000" dirty="0"/>
                        <a:t>No Commit (Suppl)</a:t>
                      </a:r>
                      <a:endParaRPr lang="en-US" sz="1000" dirty="0"/>
                    </a:p>
                  </a:txBody>
                  <a:tcPr anchor="ctr"/>
                </a:tc>
                <a:tc>
                  <a:txBody>
                    <a:bodyPr/>
                    <a:lstStyle/>
                    <a:p>
                      <a:pPr algn="l"/>
                      <a:r>
                        <a:rPr lang="hu-HU" sz="1000" dirty="0"/>
                        <a:t>Close (Jabil)</a:t>
                      </a:r>
                      <a:endParaRPr lang="en-US" sz="1000" dirty="0"/>
                    </a:p>
                  </a:txBody>
                  <a:tcPr anchor="ctr"/>
                </a:tc>
                <a:tc>
                  <a:txBody>
                    <a:bodyPr/>
                    <a:lstStyle/>
                    <a:p>
                      <a:pPr algn="l"/>
                      <a:r>
                        <a:rPr lang="hu-HU" sz="1000" dirty="0"/>
                        <a:t>Cancel (Jabil)</a:t>
                      </a:r>
                      <a:endParaRPr lang="en-US" sz="1000" dirty="0"/>
                    </a:p>
                  </a:txBody>
                  <a:tcPr anchor="ctr"/>
                </a:tc>
                <a:extLst>
                  <a:ext uri="{0D108BD9-81ED-4DB2-BD59-A6C34878D82A}">
                    <a16:rowId xmlns:a16="http://schemas.microsoft.com/office/drawing/2014/main" val="1042643112"/>
                  </a:ext>
                </a:extLst>
              </a:tr>
              <a:tr h="391607">
                <a:tc>
                  <a:txBody>
                    <a:bodyPr/>
                    <a:lstStyle/>
                    <a:p>
                      <a:pPr algn="ctr"/>
                      <a:r>
                        <a:rPr lang="hu-HU" sz="1000" b="1" dirty="0"/>
                        <a:t>CLOSED</a:t>
                      </a:r>
                      <a:endParaRPr lang="en-US" sz="1000" b="1" dirty="0"/>
                    </a:p>
                  </a:txBody>
                  <a:tcPr anchor="ctr"/>
                </a:tc>
                <a:tc>
                  <a:txBody>
                    <a:bodyPr/>
                    <a:lstStyle/>
                    <a:p>
                      <a:pPr algn="l"/>
                      <a:endParaRPr lang="en-US" sz="100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u-HU" sz="1000" dirty="0"/>
                        <a:t>Change (Jabil)</a:t>
                      </a:r>
                      <a:endParaRPr lang="en-US" sz="1000" dirty="0"/>
                    </a:p>
                    <a:p>
                      <a:pPr algn="l"/>
                      <a:endParaRPr lang="en-US" sz="1000" dirty="0"/>
                    </a:p>
                  </a:txBody>
                  <a:tcPr anchor="ctr"/>
                </a:tc>
                <a:tc>
                  <a:txBody>
                    <a:bodyPr/>
                    <a:lstStyle/>
                    <a:p>
                      <a:pPr algn="l"/>
                      <a:endParaRPr lang="en-US" sz="1000" dirty="0"/>
                    </a:p>
                  </a:txBody>
                  <a:tcPr anchor="ctr"/>
                </a:tc>
                <a:tc>
                  <a:txBody>
                    <a:bodyPr/>
                    <a:lstStyle/>
                    <a:p>
                      <a:pPr algn="l"/>
                      <a:endParaRPr lang="en-US" sz="1000"/>
                    </a:p>
                  </a:txBody>
                  <a:tcPr anchor="ctr"/>
                </a:tc>
                <a:tc>
                  <a:txBody>
                    <a:bodyPr/>
                    <a:lstStyle/>
                    <a:p>
                      <a:pPr algn="l"/>
                      <a:endParaRPr lang="en-US" sz="1000"/>
                    </a:p>
                  </a:txBody>
                  <a:tcPr anchor="ctr"/>
                </a:tc>
                <a:tc>
                  <a:txBody>
                    <a:bodyPr/>
                    <a:lstStyle/>
                    <a:p>
                      <a:pPr algn="l"/>
                      <a:r>
                        <a:rPr lang="hu-HU" sz="1000" dirty="0"/>
                        <a:t>Close (Jabil)</a:t>
                      </a:r>
                      <a:endParaRPr lang="en-US" sz="1000" dirty="0"/>
                    </a:p>
                  </a:txBody>
                  <a:tcPr anchor="ctr"/>
                </a:tc>
                <a:tc>
                  <a:txBody>
                    <a:bodyPr/>
                    <a:lstStyle/>
                    <a:p>
                      <a:pPr algn="l"/>
                      <a:r>
                        <a:rPr lang="hu-HU" sz="1000" dirty="0"/>
                        <a:t>Cancel (Jabil)</a:t>
                      </a:r>
                      <a:endParaRPr lang="en-US" sz="1000" dirty="0"/>
                    </a:p>
                  </a:txBody>
                  <a:tcPr anchor="ctr"/>
                </a:tc>
                <a:extLst>
                  <a:ext uri="{0D108BD9-81ED-4DB2-BD59-A6C34878D82A}">
                    <a16:rowId xmlns:a16="http://schemas.microsoft.com/office/drawing/2014/main" val="35710669"/>
                  </a:ext>
                </a:extLst>
              </a:tr>
              <a:tr h="391607">
                <a:tc>
                  <a:txBody>
                    <a:bodyPr/>
                    <a:lstStyle/>
                    <a:p>
                      <a:pPr algn="ctr"/>
                      <a:r>
                        <a:rPr lang="hu-HU" sz="1000" b="1" dirty="0"/>
                        <a:t>CANCELLED</a:t>
                      </a:r>
                      <a:endParaRPr lang="en-US" sz="1000" b="1" dirty="0"/>
                    </a:p>
                  </a:txBody>
                  <a:tcPr anchor="ctr"/>
                </a:tc>
                <a:tc>
                  <a:txBody>
                    <a:bodyPr/>
                    <a:lstStyle/>
                    <a:p>
                      <a:pPr algn="l"/>
                      <a:endParaRPr lang="en-US" sz="100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u-HU" sz="1000" dirty="0"/>
                        <a:t>Change (Jabil)</a:t>
                      </a:r>
                      <a:endParaRPr lang="en-US" sz="1000" dirty="0"/>
                    </a:p>
                    <a:p>
                      <a:pPr algn="l"/>
                      <a:endParaRPr lang="en-US" sz="1000" dirty="0"/>
                    </a:p>
                  </a:txBody>
                  <a:tcPr anchor="ctr"/>
                </a:tc>
                <a:tc>
                  <a:txBody>
                    <a:bodyPr/>
                    <a:lstStyle/>
                    <a:p>
                      <a:pPr algn="l"/>
                      <a:endParaRPr lang="en-US" sz="1000"/>
                    </a:p>
                  </a:txBody>
                  <a:tcPr anchor="ctr"/>
                </a:tc>
                <a:tc>
                  <a:txBody>
                    <a:bodyPr/>
                    <a:lstStyle/>
                    <a:p>
                      <a:pPr algn="l"/>
                      <a:endParaRPr lang="en-US" sz="1000"/>
                    </a:p>
                  </a:txBody>
                  <a:tcPr anchor="ctr"/>
                </a:tc>
                <a:tc>
                  <a:txBody>
                    <a:bodyPr/>
                    <a:lstStyle/>
                    <a:p>
                      <a:pPr algn="l"/>
                      <a:endParaRPr lang="en-US" sz="1000"/>
                    </a:p>
                  </a:txBody>
                  <a:tcPr anchor="ctr"/>
                </a:tc>
                <a:tc>
                  <a:txBody>
                    <a:bodyPr/>
                    <a:lstStyle/>
                    <a:p>
                      <a:pPr algn="l"/>
                      <a:r>
                        <a:rPr lang="hu-HU" sz="1000" dirty="0"/>
                        <a:t>Close (Jabil)</a:t>
                      </a:r>
                      <a:endParaRPr lang="en-US" sz="1000" dirty="0"/>
                    </a:p>
                  </a:txBody>
                  <a:tcPr anchor="ctr"/>
                </a:tc>
                <a:tc>
                  <a:txBody>
                    <a:bodyPr/>
                    <a:lstStyle/>
                    <a:p>
                      <a:pPr algn="l"/>
                      <a:r>
                        <a:rPr lang="hu-HU" sz="1000" dirty="0"/>
                        <a:t>Cancel (Jabil)</a:t>
                      </a:r>
                      <a:endParaRPr lang="en-US" sz="1000" dirty="0"/>
                    </a:p>
                  </a:txBody>
                  <a:tcPr anchor="ctr"/>
                </a:tc>
                <a:extLst>
                  <a:ext uri="{0D108BD9-81ED-4DB2-BD59-A6C34878D82A}">
                    <a16:rowId xmlns:a16="http://schemas.microsoft.com/office/drawing/2014/main" val="3077540163"/>
                  </a:ext>
                </a:extLst>
              </a:tr>
            </a:tbl>
          </a:graphicData>
        </a:graphic>
      </p:graphicFrame>
      <p:cxnSp>
        <p:nvCxnSpPr>
          <p:cNvPr id="15" name="Connector: Elbow 14">
            <a:extLst>
              <a:ext uri="{FF2B5EF4-FFF2-40B4-BE49-F238E27FC236}">
                <a16:creationId xmlns:a16="http://schemas.microsoft.com/office/drawing/2014/main" id="{89AEA4A7-2868-5AB1-391C-C300FB78EE85}"/>
              </a:ext>
            </a:extLst>
          </p:cNvPr>
          <p:cNvCxnSpPr>
            <a:cxnSpLocks/>
          </p:cNvCxnSpPr>
          <p:nvPr/>
        </p:nvCxnSpPr>
        <p:spPr>
          <a:xfrm rot="5400000" flipH="1" flipV="1">
            <a:off x="803565" y="1163784"/>
            <a:ext cx="1219200" cy="1219197"/>
          </a:xfrm>
          <a:prstGeom prst="bentConnector3">
            <a:avLst>
              <a:gd name="adj1" fmla="val -7576"/>
            </a:avLst>
          </a:prstGeom>
          <a:ln>
            <a:tailEnd type="triangle"/>
          </a:ln>
        </p:spPr>
        <p:style>
          <a:lnRef idx="2">
            <a:schemeClr val="accent5"/>
          </a:lnRef>
          <a:fillRef idx="0">
            <a:schemeClr val="accent5"/>
          </a:fillRef>
          <a:effectRef idx="1">
            <a:schemeClr val="accent5"/>
          </a:effectRef>
          <a:fontRef idx="minor">
            <a:schemeClr val="tx1"/>
          </a:fontRef>
        </p:style>
      </p:cxnSp>
      <p:graphicFrame>
        <p:nvGraphicFramePr>
          <p:cNvPr id="7" name="Table 6">
            <a:extLst>
              <a:ext uri="{FF2B5EF4-FFF2-40B4-BE49-F238E27FC236}">
                <a16:creationId xmlns:a16="http://schemas.microsoft.com/office/drawing/2014/main" id="{E3DD46AA-38DE-AE9B-32BD-C8DF9F82B976}"/>
              </a:ext>
            </a:extLst>
          </p:cNvPr>
          <p:cNvGraphicFramePr>
            <a:graphicFrameLocks noGrp="1"/>
          </p:cNvGraphicFramePr>
          <p:nvPr>
            <p:extLst>
              <p:ext uri="{D42A27DB-BD31-4B8C-83A1-F6EECF244321}">
                <p14:modId xmlns:p14="http://schemas.microsoft.com/office/powerpoint/2010/main" val="2320385711"/>
              </p:ext>
            </p:extLst>
          </p:nvPr>
        </p:nvGraphicFramePr>
        <p:xfrm>
          <a:off x="210672" y="646546"/>
          <a:ext cx="8212894" cy="5904628"/>
        </p:xfrm>
        <a:graphic>
          <a:graphicData uri="http://schemas.openxmlformats.org/drawingml/2006/table">
            <a:tbl>
              <a:tblPr bandRow="1">
                <a:tableStyleId>{5C22544A-7EE6-4342-B048-85BDC9FD1C3A}</a:tableStyleId>
              </a:tblPr>
              <a:tblGrid>
                <a:gridCol w="1160103">
                  <a:extLst>
                    <a:ext uri="{9D8B030D-6E8A-4147-A177-3AD203B41FA5}">
                      <a16:colId xmlns:a16="http://schemas.microsoft.com/office/drawing/2014/main" val="287385098"/>
                    </a:ext>
                  </a:extLst>
                </a:gridCol>
                <a:gridCol w="782297">
                  <a:extLst>
                    <a:ext uri="{9D8B030D-6E8A-4147-A177-3AD203B41FA5}">
                      <a16:colId xmlns:a16="http://schemas.microsoft.com/office/drawing/2014/main" val="416538618"/>
                    </a:ext>
                  </a:extLst>
                </a:gridCol>
                <a:gridCol w="1391493">
                  <a:extLst>
                    <a:ext uri="{9D8B030D-6E8A-4147-A177-3AD203B41FA5}">
                      <a16:colId xmlns:a16="http://schemas.microsoft.com/office/drawing/2014/main" val="230437338"/>
                    </a:ext>
                  </a:extLst>
                </a:gridCol>
                <a:gridCol w="847298">
                  <a:extLst>
                    <a:ext uri="{9D8B030D-6E8A-4147-A177-3AD203B41FA5}">
                      <a16:colId xmlns:a16="http://schemas.microsoft.com/office/drawing/2014/main" val="3233636676"/>
                    </a:ext>
                  </a:extLst>
                </a:gridCol>
                <a:gridCol w="1226877">
                  <a:extLst>
                    <a:ext uri="{9D8B030D-6E8A-4147-A177-3AD203B41FA5}">
                      <a16:colId xmlns:a16="http://schemas.microsoft.com/office/drawing/2014/main" val="4267009892"/>
                    </a:ext>
                  </a:extLst>
                </a:gridCol>
                <a:gridCol w="983180">
                  <a:extLst>
                    <a:ext uri="{9D8B030D-6E8A-4147-A177-3AD203B41FA5}">
                      <a16:colId xmlns:a16="http://schemas.microsoft.com/office/drawing/2014/main" val="2924423378"/>
                    </a:ext>
                  </a:extLst>
                </a:gridCol>
                <a:gridCol w="795034">
                  <a:extLst>
                    <a:ext uri="{9D8B030D-6E8A-4147-A177-3AD203B41FA5}">
                      <a16:colId xmlns:a16="http://schemas.microsoft.com/office/drawing/2014/main" val="683853944"/>
                    </a:ext>
                  </a:extLst>
                </a:gridCol>
                <a:gridCol w="1026612">
                  <a:extLst>
                    <a:ext uri="{9D8B030D-6E8A-4147-A177-3AD203B41FA5}">
                      <a16:colId xmlns:a16="http://schemas.microsoft.com/office/drawing/2014/main" val="473936603"/>
                    </a:ext>
                  </a:extLst>
                </a:gridCol>
              </a:tblGrid>
              <a:tr h="597181">
                <a:tc>
                  <a:txBody>
                    <a:bodyPr/>
                    <a:lstStyle/>
                    <a:p>
                      <a:pPr algn="ctr"/>
                      <a:r>
                        <a:rPr lang="hu-HU" sz="1000" b="1" dirty="0"/>
                        <a:t>START/END</a:t>
                      </a:r>
                      <a:endParaRPr lang="en-US" sz="1000" b="1" dirty="0"/>
                    </a:p>
                  </a:txBody>
                  <a:tcPr anchor="ctr">
                    <a:solidFill>
                      <a:schemeClr val="accent1"/>
                    </a:solidFill>
                  </a:tcPr>
                </a:tc>
                <a:tc>
                  <a:txBody>
                    <a:bodyPr/>
                    <a:lstStyle/>
                    <a:p>
                      <a:pPr algn="ctr"/>
                      <a:r>
                        <a:rPr lang="hu-HU" sz="1000" b="1" dirty="0"/>
                        <a:t>NEW</a:t>
                      </a:r>
                      <a:endParaRPr lang="en-US" sz="1000" b="1" dirty="0"/>
                    </a:p>
                  </a:txBody>
                  <a:tcPr anchor="ctr"/>
                </a:tc>
                <a:tc>
                  <a:txBody>
                    <a:bodyPr/>
                    <a:lstStyle/>
                    <a:p>
                      <a:pPr algn="ctr"/>
                      <a:r>
                        <a:rPr lang="hu-HU" sz="1000" b="1" dirty="0"/>
                        <a:t>OPEN</a:t>
                      </a:r>
                      <a:endParaRPr lang="en-US" sz="1000" b="1" dirty="0"/>
                    </a:p>
                  </a:txBody>
                  <a:tcPr anchor="ctr"/>
                </a:tc>
                <a:tc>
                  <a:txBody>
                    <a:bodyPr/>
                    <a:lstStyle/>
                    <a:p>
                      <a:pPr algn="ctr"/>
                      <a:r>
                        <a:rPr lang="hu-HU" sz="1000" b="1" dirty="0"/>
                        <a:t>ACCEPT</a:t>
                      </a:r>
                      <a:endParaRPr lang="en-US" sz="1000" b="1" dirty="0"/>
                    </a:p>
                  </a:txBody>
                  <a:tcPr anchor="ctr"/>
                </a:tc>
                <a:tc>
                  <a:txBody>
                    <a:bodyPr/>
                    <a:lstStyle/>
                    <a:p>
                      <a:pPr algn="ctr"/>
                      <a:r>
                        <a:rPr lang="hu-HU" sz="1000" b="1" dirty="0"/>
                        <a:t>ACCEPT W/CHANGES (AWC)</a:t>
                      </a:r>
                      <a:endParaRPr lang="en-US" sz="1000" b="1" dirty="0"/>
                    </a:p>
                  </a:txBody>
                  <a:tcPr anchor="ctr"/>
                </a:tc>
                <a:tc>
                  <a:txBody>
                    <a:bodyPr/>
                    <a:lstStyle/>
                    <a:p>
                      <a:pPr algn="ctr"/>
                      <a:r>
                        <a:rPr lang="hu-HU" sz="1000" b="1" dirty="0"/>
                        <a:t>NO COMMIT</a:t>
                      </a:r>
                      <a:endParaRPr lang="en-US" sz="1000" b="1" dirty="0"/>
                    </a:p>
                  </a:txBody>
                  <a:tcPr anchor="ctr"/>
                </a:tc>
                <a:tc>
                  <a:txBody>
                    <a:bodyPr/>
                    <a:lstStyle/>
                    <a:p>
                      <a:pPr algn="ctr"/>
                      <a:r>
                        <a:rPr lang="hu-HU" sz="1000" b="1" dirty="0"/>
                        <a:t>CLOSED</a:t>
                      </a:r>
                      <a:endParaRPr lang="en-US" sz="1000" b="1" dirty="0"/>
                    </a:p>
                  </a:txBody>
                  <a:tcPr anchor="ctr"/>
                </a:tc>
                <a:tc>
                  <a:txBody>
                    <a:bodyPr/>
                    <a:lstStyle/>
                    <a:p>
                      <a:pPr algn="ctr"/>
                      <a:r>
                        <a:rPr lang="hu-HU" sz="1000" b="1" dirty="0"/>
                        <a:t>CANCELLEED</a:t>
                      </a:r>
                      <a:endParaRPr lang="en-US" sz="1000" b="1" dirty="0"/>
                    </a:p>
                  </a:txBody>
                  <a:tcPr anchor="ctr"/>
                </a:tc>
                <a:extLst>
                  <a:ext uri="{0D108BD9-81ED-4DB2-BD59-A6C34878D82A}">
                    <a16:rowId xmlns:a16="http://schemas.microsoft.com/office/drawing/2014/main" val="1386161113"/>
                  </a:ext>
                </a:extLst>
              </a:tr>
              <a:tr h="597181">
                <a:tc>
                  <a:txBody>
                    <a:bodyPr/>
                    <a:lstStyle/>
                    <a:p>
                      <a:pPr algn="ctr"/>
                      <a:r>
                        <a:rPr lang="hu-HU" sz="1000" b="1" dirty="0"/>
                        <a:t>INITIAL SYSTEM</a:t>
                      </a:r>
                      <a:endParaRPr lang="en-US" sz="1000" b="1" dirty="0"/>
                    </a:p>
                  </a:txBody>
                  <a:tcPr anchor="ctr"/>
                </a:tc>
                <a:tc>
                  <a:txBody>
                    <a:bodyPr/>
                    <a:lstStyle/>
                    <a:p>
                      <a:pPr algn="l"/>
                      <a:r>
                        <a:rPr lang="hu-HU" sz="1000" dirty="0"/>
                        <a:t>Change (Jabil)</a:t>
                      </a:r>
                      <a:endParaRPr lang="en-US" sz="1000" dirty="0"/>
                    </a:p>
                  </a:txBody>
                  <a:tcPr anchor="ctr"/>
                </a:tc>
                <a:tc>
                  <a:txBody>
                    <a:bodyPr/>
                    <a:lstStyle/>
                    <a:p>
                      <a:pPr algn="l"/>
                      <a:endParaRPr lang="en-US" sz="1000" dirty="0"/>
                    </a:p>
                  </a:txBody>
                  <a:tcPr anchor="ctr"/>
                </a:tc>
                <a:tc>
                  <a:txBody>
                    <a:bodyPr/>
                    <a:lstStyle/>
                    <a:p>
                      <a:pPr algn="l"/>
                      <a:endParaRPr lang="en-US" sz="1000" dirty="0"/>
                    </a:p>
                  </a:txBody>
                  <a:tcPr anchor="ctr"/>
                </a:tc>
                <a:tc>
                  <a:txBody>
                    <a:bodyPr/>
                    <a:lstStyle/>
                    <a:p>
                      <a:pPr algn="l"/>
                      <a:endParaRPr lang="en-US" sz="1000" dirty="0"/>
                    </a:p>
                  </a:txBody>
                  <a:tcPr anchor="ctr"/>
                </a:tc>
                <a:tc>
                  <a:txBody>
                    <a:bodyPr/>
                    <a:lstStyle/>
                    <a:p>
                      <a:pPr algn="l"/>
                      <a:endParaRPr lang="en-US" sz="1000" dirty="0"/>
                    </a:p>
                  </a:txBody>
                  <a:tcPr anchor="ctr"/>
                </a:tc>
                <a:tc>
                  <a:txBody>
                    <a:bodyPr/>
                    <a:lstStyle/>
                    <a:p>
                      <a:pPr algn="l"/>
                      <a:endParaRPr lang="en-US" sz="1000" dirty="0"/>
                    </a:p>
                  </a:txBody>
                  <a:tcPr anchor="ctr"/>
                </a:tc>
                <a:tc>
                  <a:txBody>
                    <a:bodyPr/>
                    <a:lstStyle/>
                    <a:p>
                      <a:pPr algn="l"/>
                      <a:endParaRPr lang="en-US" sz="1000" dirty="0"/>
                    </a:p>
                  </a:txBody>
                  <a:tcPr anchor="ctr"/>
                </a:tc>
                <a:extLst>
                  <a:ext uri="{0D108BD9-81ED-4DB2-BD59-A6C34878D82A}">
                    <a16:rowId xmlns:a16="http://schemas.microsoft.com/office/drawing/2014/main" val="795071864"/>
                  </a:ext>
                </a:extLst>
              </a:tr>
              <a:tr h="664066">
                <a:tc>
                  <a:txBody>
                    <a:bodyPr/>
                    <a:lstStyle/>
                    <a:p>
                      <a:pPr algn="ctr"/>
                      <a:r>
                        <a:rPr lang="hu-HU" sz="1000" b="1" dirty="0"/>
                        <a:t>NEW</a:t>
                      </a:r>
                      <a:endParaRPr lang="en-US" sz="1000" b="1" dirty="0"/>
                    </a:p>
                  </a:txBody>
                  <a:tcPr anchor="ctr"/>
                </a:tc>
                <a:tc>
                  <a:txBody>
                    <a:bodyPr/>
                    <a:lstStyle/>
                    <a:p>
                      <a:pPr algn="l"/>
                      <a:endParaRPr lang="en-US" sz="1000" dirty="0"/>
                    </a:p>
                  </a:txBody>
                  <a:tcPr anchor="ctr"/>
                </a:tc>
                <a:tc>
                  <a:txBody>
                    <a:bodyPr/>
                    <a:lstStyle/>
                    <a:p>
                      <a:pPr marL="0" indent="0" algn="l">
                        <a:buFontTx/>
                        <a:buNone/>
                      </a:pPr>
                      <a:r>
                        <a:rPr lang="hu-HU" sz="1000" dirty="0"/>
                        <a:t>&gt;Change (Jabil)</a:t>
                      </a:r>
                    </a:p>
                    <a:p>
                      <a:pPr marL="0" indent="0" algn="l">
                        <a:buFontTx/>
                        <a:buNone/>
                      </a:pPr>
                      <a:endParaRPr lang="hu-HU" sz="1000" dirty="0"/>
                    </a:p>
                    <a:p>
                      <a:pPr marL="0" indent="0" algn="l">
                        <a:buFontTx/>
                        <a:buNone/>
                      </a:pPr>
                      <a:r>
                        <a:rPr lang="hu-HU" sz="1000" dirty="0"/>
                        <a:t>&gt;MRP buyer update</a:t>
                      </a:r>
                      <a:endParaRPr lang="en-US" sz="1000" dirty="0"/>
                    </a:p>
                  </a:txBody>
                  <a:tcPr anchor="ctr"/>
                </a:tc>
                <a:tc>
                  <a:txBody>
                    <a:bodyPr/>
                    <a:lstStyle/>
                    <a:p>
                      <a:pPr marL="0" indent="0" algn="l">
                        <a:buFontTx/>
                        <a:buNone/>
                      </a:pPr>
                      <a:r>
                        <a:rPr lang="hu-HU" sz="1000" dirty="0"/>
                        <a:t>Accept (Supplier)</a:t>
                      </a:r>
                      <a:endParaRPr lang="en-US" sz="1000" dirty="0"/>
                    </a:p>
                  </a:txBody>
                  <a:tcPr anchor="ctr"/>
                </a:tc>
                <a:tc>
                  <a:txBody>
                    <a:bodyPr/>
                    <a:lstStyle/>
                    <a:p>
                      <a:pPr marL="0" indent="0" algn="l">
                        <a:buFontTx/>
                        <a:buNone/>
                      </a:pPr>
                      <a:r>
                        <a:rPr lang="hu-HU" sz="1000" dirty="0"/>
                        <a:t>AWC (Supplier)</a:t>
                      </a:r>
                      <a:endParaRPr lang="en-US" sz="1000" dirty="0"/>
                    </a:p>
                  </a:txBody>
                  <a:tcPr anchor="ctr"/>
                </a:tc>
                <a:tc>
                  <a:txBody>
                    <a:bodyPr/>
                    <a:lstStyle/>
                    <a:p>
                      <a:pPr algn="l"/>
                      <a:r>
                        <a:rPr lang="hu-HU" sz="1000" dirty="0"/>
                        <a:t>No Commit (Suppl)</a:t>
                      </a:r>
                      <a:endParaRPr lang="en-US" sz="1000" dirty="0"/>
                    </a:p>
                  </a:txBody>
                  <a:tcPr anchor="ctr"/>
                </a:tc>
                <a:tc>
                  <a:txBody>
                    <a:bodyPr/>
                    <a:lstStyle/>
                    <a:p>
                      <a:pPr algn="l"/>
                      <a:r>
                        <a:rPr lang="hu-HU" sz="1000" dirty="0"/>
                        <a:t>Close (Jabil)</a:t>
                      </a:r>
                      <a:endParaRPr lang="en-US" sz="1000" dirty="0"/>
                    </a:p>
                  </a:txBody>
                  <a:tcPr anchor="ctr"/>
                </a:tc>
                <a:tc>
                  <a:txBody>
                    <a:bodyPr/>
                    <a:lstStyle/>
                    <a:p>
                      <a:pPr algn="l"/>
                      <a:r>
                        <a:rPr lang="hu-HU" sz="1000" dirty="0"/>
                        <a:t>Cancel (Jabil)</a:t>
                      </a:r>
                      <a:endParaRPr lang="en-US" sz="1000" dirty="0"/>
                    </a:p>
                  </a:txBody>
                  <a:tcPr anchor="ctr"/>
                </a:tc>
                <a:extLst>
                  <a:ext uri="{0D108BD9-81ED-4DB2-BD59-A6C34878D82A}">
                    <a16:rowId xmlns:a16="http://schemas.microsoft.com/office/drawing/2014/main" val="3264496953"/>
                  </a:ext>
                </a:extLst>
              </a:tr>
              <a:tr h="1144696">
                <a:tc>
                  <a:txBody>
                    <a:bodyPr/>
                    <a:lstStyle/>
                    <a:p>
                      <a:pPr algn="ctr"/>
                      <a:r>
                        <a:rPr lang="hu-HU" sz="1000" b="1" dirty="0"/>
                        <a:t>OPEN</a:t>
                      </a:r>
                      <a:endParaRPr lang="en-US" sz="1000" b="1" dirty="0"/>
                    </a:p>
                  </a:txBody>
                  <a:tcPr anchor="ctr"/>
                </a:tc>
                <a:tc>
                  <a:txBody>
                    <a:bodyPr/>
                    <a:lstStyle/>
                    <a:p>
                      <a:pPr algn="l"/>
                      <a:endParaRPr lang="en-US" sz="1000" dirty="0"/>
                    </a:p>
                  </a:txBody>
                  <a:tcPr anchor="ctr"/>
                </a:tc>
                <a:tc>
                  <a:txBody>
                    <a:bodyPr/>
                    <a:lstStyle/>
                    <a:p>
                      <a:pPr marL="0" indent="0" algn="l">
                        <a:buFontTx/>
                        <a:buNone/>
                      </a:pPr>
                      <a:r>
                        <a:rPr lang="hu-HU" sz="1000" dirty="0"/>
                        <a:t>Change (Jabil)</a:t>
                      </a:r>
                    </a:p>
                    <a:p>
                      <a:pPr marL="0" indent="0" algn="l">
                        <a:buFontTx/>
                        <a:buNone/>
                      </a:pPr>
                      <a:endParaRPr lang="hu-HU" sz="1000" dirty="0"/>
                    </a:p>
                    <a:p>
                      <a:pPr marL="0" indent="0" algn="l">
                        <a:buFontTx/>
                        <a:buNone/>
                      </a:pPr>
                      <a:r>
                        <a:rPr lang="hu-HU" sz="1000" dirty="0"/>
                        <a:t>&gt;MRP buyer update</a:t>
                      </a:r>
                    </a:p>
                    <a:p>
                      <a:pPr marL="0" indent="0" algn="l">
                        <a:buFontTx/>
                        <a:buNone/>
                      </a:pPr>
                      <a:endParaRPr lang="hu-HU" sz="1000" dirty="0"/>
                    </a:p>
                    <a:p>
                      <a:pPr marL="0" indent="0" algn="l">
                        <a:buFontTx/>
                        <a:buNone/>
                      </a:pPr>
                      <a:r>
                        <a:rPr lang="hu-HU" sz="1000" dirty="0"/>
                        <a:t>&gt;Cancel Response (Accept/No Commit – Suppl)</a:t>
                      </a:r>
                      <a:endParaRPr lang="en-US" sz="1000" dirty="0"/>
                    </a:p>
                  </a:txBody>
                  <a:tcPr anchor="ctr"/>
                </a:tc>
                <a:tc>
                  <a:txBody>
                    <a:bodyPr/>
                    <a:lstStyle/>
                    <a:p>
                      <a:pPr marL="0" indent="0" algn="l">
                        <a:buFontTx/>
                        <a:buNone/>
                      </a:pPr>
                      <a:r>
                        <a:rPr lang="hu-HU" sz="1000" dirty="0"/>
                        <a:t>Accept (Supplier)</a:t>
                      </a:r>
                      <a:endParaRPr lang="en-US" sz="1000" dirty="0"/>
                    </a:p>
                  </a:txBody>
                  <a:tcPr anchor="ctr"/>
                </a:tc>
                <a:tc>
                  <a:txBody>
                    <a:bodyPr/>
                    <a:lstStyle/>
                    <a:p>
                      <a:pPr marL="0" indent="0" algn="l">
                        <a:buFontTx/>
                        <a:buNone/>
                      </a:pPr>
                      <a:r>
                        <a:rPr lang="hu-HU" sz="1000" dirty="0"/>
                        <a:t>AWC (Supplier)</a:t>
                      </a:r>
                      <a:endParaRPr lang="en-US" sz="1000" dirty="0"/>
                    </a:p>
                  </a:txBody>
                  <a:tcPr anchor="ctr"/>
                </a:tc>
                <a:tc>
                  <a:txBody>
                    <a:bodyPr/>
                    <a:lstStyle/>
                    <a:p>
                      <a:pPr algn="l"/>
                      <a:r>
                        <a:rPr lang="hu-HU" sz="1000" dirty="0"/>
                        <a:t>No Commit (Suppl)</a:t>
                      </a:r>
                      <a:endParaRPr lang="en-US" sz="1000" dirty="0"/>
                    </a:p>
                  </a:txBody>
                  <a:tcPr anchor="ctr"/>
                </a:tc>
                <a:tc>
                  <a:txBody>
                    <a:bodyPr/>
                    <a:lstStyle/>
                    <a:p>
                      <a:pPr algn="l"/>
                      <a:r>
                        <a:rPr lang="hu-HU" sz="1000" dirty="0"/>
                        <a:t>Close (Jabil)</a:t>
                      </a:r>
                      <a:endParaRPr lang="en-US" sz="1000" dirty="0"/>
                    </a:p>
                  </a:txBody>
                  <a:tcPr anchor="ctr"/>
                </a:tc>
                <a:tc>
                  <a:txBody>
                    <a:bodyPr/>
                    <a:lstStyle/>
                    <a:p>
                      <a:pPr algn="l"/>
                      <a:r>
                        <a:rPr lang="hu-HU" sz="1000" dirty="0"/>
                        <a:t>Cancel (Jabil)</a:t>
                      </a:r>
                      <a:endParaRPr lang="en-US" sz="1000" dirty="0"/>
                    </a:p>
                  </a:txBody>
                  <a:tcPr anchor="ctr"/>
                </a:tc>
                <a:extLst>
                  <a:ext uri="{0D108BD9-81ED-4DB2-BD59-A6C34878D82A}">
                    <a16:rowId xmlns:a16="http://schemas.microsoft.com/office/drawing/2014/main" val="3228380016"/>
                  </a:ext>
                </a:extLst>
              </a:tr>
              <a:tr h="730374">
                <a:tc>
                  <a:txBody>
                    <a:bodyPr/>
                    <a:lstStyle/>
                    <a:p>
                      <a:pPr algn="ctr"/>
                      <a:r>
                        <a:rPr lang="hu-HU" sz="1000" b="1" dirty="0"/>
                        <a:t>NO COMMIT</a:t>
                      </a:r>
                      <a:endParaRPr lang="en-US" sz="1000" b="1" dirty="0"/>
                    </a:p>
                  </a:txBody>
                  <a:tcPr anchor="ctr"/>
                </a:tc>
                <a:tc>
                  <a:txBody>
                    <a:bodyPr/>
                    <a:lstStyle/>
                    <a:p>
                      <a:pPr algn="l"/>
                      <a:endParaRPr lang="en-US" sz="1000"/>
                    </a:p>
                  </a:txBody>
                  <a:tcPr anchor="ctr"/>
                </a:tc>
                <a:tc>
                  <a:txBody>
                    <a:bodyPr/>
                    <a:lstStyle/>
                    <a:p>
                      <a:pPr marL="0" indent="0" algn="l">
                        <a:buFontTx/>
                        <a:buNone/>
                      </a:pPr>
                      <a:r>
                        <a:rPr lang="hu-HU" sz="1000" dirty="0"/>
                        <a:t>&gt;Change (Jabil)</a:t>
                      </a:r>
                    </a:p>
                    <a:p>
                      <a:pPr marL="0" indent="0" algn="l">
                        <a:buFontTx/>
                        <a:buNone/>
                      </a:pPr>
                      <a:endParaRPr lang="hu-HU" sz="1000" dirty="0"/>
                    </a:p>
                    <a:p>
                      <a:pPr marL="0" indent="0" algn="l">
                        <a:buFontTx/>
                        <a:buNone/>
                      </a:pPr>
                      <a:r>
                        <a:rPr lang="hu-HU" sz="1000" dirty="0"/>
                        <a:t>&gt;MRP buyer update</a:t>
                      </a:r>
                      <a:endParaRPr lang="en-US" sz="1000" dirty="0"/>
                    </a:p>
                  </a:txBody>
                  <a:tcPr anchor="ctr"/>
                </a:tc>
                <a:tc>
                  <a:txBody>
                    <a:bodyPr/>
                    <a:lstStyle/>
                    <a:p>
                      <a:pPr marL="0" indent="0" algn="l">
                        <a:buFontTx/>
                        <a:buNone/>
                      </a:pPr>
                      <a:r>
                        <a:rPr lang="hu-HU" sz="1000" dirty="0"/>
                        <a:t>Accept (Supplier)</a:t>
                      </a:r>
                      <a:endParaRPr lang="en-US" sz="1000" dirty="0"/>
                    </a:p>
                  </a:txBody>
                  <a:tcPr anchor="ctr"/>
                </a:tc>
                <a:tc>
                  <a:txBody>
                    <a:bodyPr/>
                    <a:lstStyle/>
                    <a:p>
                      <a:pPr marL="0" indent="0" algn="l">
                        <a:buFontTx/>
                        <a:buNone/>
                      </a:pPr>
                      <a:r>
                        <a:rPr lang="hu-HU" sz="1000" dirty="0"/>
                        <a:t>AWC (Supplier)</a:t>
                      </a:r>
                      <a:endParaRPr lang="en-US" sz="1000" dirty="0"/>
                    </a:p>
                  </a:txBody>
                  <a:tcPr anchor="ctr"/>
                </a:tc>
                <a:tc>
                  <a:txBody>
                    <a:bodyPr/>
                    <a:lstStyle/>
                    <a:p>
                      <a:pPr algn="l"/>
                      <a:r>
                        <a:rPr lang="hu-HU" sz="1000" dirty="0"/>
                        <a:t>No Commit </a:t>
                      </a:r>
                      <a:r>
                        <a:rPr lang="hu-HU" sz="1000" i="1" dirty="0"/>
                        <a:t>(backend sync up only)</a:t>
                      </a:r>
                      <a:endParaRPr lang="en-US" sz="1000" i="1" dirty="0"/>
                    </a:p>
                  </a:txBody>
                  <a:tcPr anchor="ctr"/>
                </a:tc>
                <a:tc>
                  <a:txBody>
                    <a:bodyPr/>
                    <a:lstStyle/>
                    <a:p>
                      <a:pPr algn="l"/>
                      <a:r>
                        <a:rPr lang="hu-HU" sz="1000" dirty="0"/>
                        <a:t>Close (Jabil)</a:t>
                      </a:r>
                      <a:endParaRPr lang="en-US" sz="1000" dirty="0"/>
                    </a:p>
                  </a:txBody>
                  <a:tcPr anchor="ctr"/>
                </a:tc>
                <a:tc>
                  <a:txBody>
                    <a:bodyPr/>
                    <a:lstStyle/>
                    <a:p>
                      <a:pPr algn="l"/>
                      <a:r>
                        <a:rPr lang="hu-HU" sz="1000" dirty="0"/>
                        <a:t>Cancel (Jabil)</a:t>
                      </a:r>
                      <a:endParaRPr lang="en-US" sz="1000" dirty="0"/>
                    </a:p>
                  </a:txBody>
                  <a:tcPr anchor="ctr"/>
                </a:tc>
                <a:extLst>
                  <a:ext uri="{0D108BD9-81ED-4DB2-BD59-A6C34878D82A}">
                    <a16:rowId xmlns:a16="http://schemas.microsoft.com/office/drawing/2014/main" val="3965429635"/>
                  </a:ext>
                </a:extLst>
              </a:tr>
              <a:tr h="692843">
                <a:tc>
                  <a:txBody>
                    <a:bodyPr/>
                    <a:lstStyle/>
                    <a:p>
                      <a:pPr algn="ctr"/>
                      <a:r>
                        <a:rPr lang="hu-HU" sz="1000" b="1" dirty="0"/>
                        <a:t>ACCEPT</a:t>
                      </a:r>
                      <a:endParaRPr lang="en-US" sz="1000" b="1" dirty="0"/>
                    </a:p>
                  </a:txBody>
                  <a:tcPr anchor="ctr"/>
                </a:tc>
                <a:tc>
                  <a:txBody>
                    <a:bodyPr/>
                    <a:lstStyle/>
                    <a:p>
                      <a:pPr algn="l"/>
                      <a:endParaRPr lang="en-US" sz="1000" dirty="0"/>
                    </a:p>
                  </a:txBody>
                  <a:tcPr anchor="ctr"/>
                </a:tc>
                <a:tc>
                  <a:txBody>
                    <a:bodyPr/>
                    <a:lstStyle/>
                    <a:p>
                      <a:pPr marL="0" indent="0" algn="l">
                        <a:buFontTx/>
                        <a:buNone/>
                      </a:pPr>
                      <a:r>
                        <a:rPr lang="hu-HU" sz="1000" dirty="0"/>
                        <a:t>&gt;Change (Jabil)</a:t>
                      </a:r>
                    </a:p>
                    <a:p>
                      <a:pPr marL="0" indent="0" algn="l">
                        <a:buFontTx/>
                        <a:buNone/>
                      </a:pPr>
                      <a:endParaRPr lang="hu-HU" sz="1000" dirty="0"/>
                    </a:p>
                    <a:p>
                      <a:pPr marL="0" indent="0" algn="l">
                        <a:buFontTx/>
                        <a:buNone/>
                      </a:pPr>
                      <a:r>
                        <a:rPr lang="hu-HU" sz="1000" dirty="0"/>
                        <a:t>&gt;MRP buyer update</a:t>
                      </a:r>
                      <a:endParaRPr lang="en-US" sz="1000" dirty="0"/>
                    </a:p>
                  </a:txBody>
                  <a:tcPr anchor="ctr"/>
                </a:tc>
                <a:tc>
                  <a:txBody>
                    <a:bodyPr/>
                    <a:lstStyle/>
                    <a:p>
                      <a:pPr marL="0" indent="0" algn="l">
                        <a:buFontTx/>
                        <a:buNone/>
                      </a:pPr>
                      <a:r>
                        <a:rPr lang="hu-HU" sz="1000" dirty="0"/>
                        <a:t>Accept (</a:t>
                      </a:r>
                      <a:r>
                        <a:rPr lang="hu-HU" sz="1000" i="1" dirty="0"/>
                        <a:t>backend sync up only)</a:t>
                      </a:r>
                      <a:endParaRPr lang="en-US" sz="1000" i="1" dirty="0"/>
                    </a:p>
                  </a:txBody>
                  <a:tcPr anchor="ctr"/>
                </a:tc>
                <a:tc>
                  <a:txBody>
                    <a:bodyPr/>
                    <a:lstStyle/>
                    <a:p>
                      <a:pPr marL="0" indent="0" algn="l">
                        <a:buFontTx/>
                        <a:buNone/>
                      </a:pPr>
                      <a:r>
                        <a:rPr lang="hu-HU" sz="1000" dirty="0"/>
                        <a:t>AWC (Supplier)</a:t>
                      </a:r>
                      <a:endParaRPr lang="en-US" sz="1000" dirty="0"/>
                    </a:p>
                  </a:txBody>
                  <a:tcPr anchor="ctr"/>
                </a:tc>
                <a:tc>
                  <a:txBody>
                    <a:bodyPr/>
                    <a:lstStyle/>
                    <a:p>
                      <a:pPr algn="l"/>
                      <a:r>
                        <a:rPr lang="hu-HU" sz="1000" dirty="0"/>
                        <a:t>No Commit (Suppl)</a:t>
                      </a:r>
                      <a:endParaRPr lang="en-US" sz="1000" dirty="0"/>
                    </a:p>
                  </a:txBody>
                  <a:tcPr anchor="ctr"/>
                </a:tc>
                <a:tc>
                  <a:txBody>
                    <a:bodyPr/>
                    <a:lstStyle/>
                    <a:p>
                      <a:pPr algn="l"/>
                      <a:r>
                        <a:rPr lang="hu-HU" sz="1000" dirty="0"/>
                        <a:t>Close (Jabil)</a:t>
                      </a:r>
                      <a:endParaRPr lang="en-US" sz="1000" dirty="0"/>
                    </a:p>
                  </a:txBody>
                  <a:tcPr anchor="ctr"/>
                </a:tc>
                <a:tc>
                  <a:txBody>
                    <a:bodyPr/>
                    <a:lstStyle/>
                    <a:p>
                      <a:pPr algn="l"/>
                      <a:r>
                        <a:rPr lang="hu-HU" sz="1000" dirty="0"/>
                        <a:t>Cancel (Jabil)</a:t>
                      </a:r>
                      <a:endParaRPr lang="en-US" sz="1000" dirty="0"/>
                    </a:p>
                  </a:txBody>
                  <a:tcPr anchor="ctr"/>
                </a:tc>
                <a:extLst>
                  <a:ext uri="{0D108BD9-81ED-4DB2-BD59-A6C34878D82A}">
                    <a16:rowId xmlns:a16="http://schemas.microsoft.com/office/drawing/2014/main" val="1140039214"/>
                  </a:ext>
                </a:extLst>
              </a:tr>
              <a:tr h="664066">
                <a:tc>
                  <a:txBody>
                    <a:bodyPr/>
                    <a:lstStyle/>
                    <a:p>
                      <a:pPr algn="ctr"/>
                      <a:r>
                        <a:rPr lang="hu-HU" sz="1000" b="1" dirty="0"/>
                        <a:t>ACCEPT W/CHANGES (AWC)</a:t>
                      </a:r>
                      <a:endParaRPr lang="en-US" sz="1000" b="1" dirty="0"/>
                    </a:p>
                  </a:txBody>
                  <a:tcPr anchor="ctr"/>
                </a:tc>
                <a:tc>
                  <a:txBody>
                    <a:bodyPr/>
                    <a:lstStyle/>
                    <a:p>
                      <a:pPr algn="l"/>
                      <a:endParaRPr lang="en-US" sz="1000"/>
                    </a:p>
                  </a:txBody>
                  <a:tcPr anchor="ctr"/>
                </a:tc>
                <a:tc>
                  <a:txBody>
                    <a:bodyPr/>
                    <a:lstStyle/>
                    <a:p>
                      <a:pPr marL="0" indent="0" algn="l">
                        <a:buFontTx/>
                        <a:buNone/>
                      </a:pPr>
                      <a:r>
                        <a:rPr lang="hu-HU" sz="1000" dirty="0"/>
                        <a:t>&gt;Change (Jabil)</a:t>
                      </a:r>
                    </a:p>
                    <a:p>
                      <a:pPr marL="0" indent="0" algn="l">
                        <a:buFontTx/>
                        <a:buNone/>
                      </a:pPr>
                      <a:endParaRPr lang="hu-HU" sz="1000" dirty="0"/>
                    </a:p>
                    <a:p>
                      <a:pPr marL="0" indent="0" algn="l">
                        <a:buFontTx/>
                        <a:buNone/>
                      </a:pPr>
                      <a:r>
                        <a:rPr lang="hu-HU" sz="1000" dirty="0"/>
                        <a:t>&gt;MRP buyer update</a:t>
                      </a:r>
                      <a:endParaRPr lang="en-US" sz="1000" dirty="0"/>
                    </a:p>
                  </a:txBody>
                  <a:tcPr anchor="ctr"/>
                </a:tc>
                <a:tc>
                  <a:txBody>
                    <a:bodyPr/>
                    <a:lstStyle/>
                    <a:p>
                      <a:pPr marL="0" indent="0" algn="l">
                        <a:buFontTx/>
                        <a:buNone/>
                      </a:pPr>
                      <a:r>
                        <a:rPr lang="hu-HU" sz="1000" dirty="0"/>
                        <a:t>Accept (Supplier)</a:t>
                      </a:r>
                      <a:endParaRPr lang="en-US" sz="1000" dirty="0"/>
                    </a:p>
                  </a:txBody>
                  <a:tcPr anchor="ctr"/>
                </a:tc>
                <a:tc>
                  <a:txBody>
                    <a:bodyPr/>
                    <a:lstStyle/>
                    <a:p>
                      <a:pPr marL="0" indent="0" algn="l">
                        <a:buFontTx/>
                        <a:buNone/>
                      </a:pPr>
                      <a:r>
                        <a:rPr lang="hu-HU" sz="1000" dirty="0"/>
                        <a:t>AWC </a:t>
                      </a:r>
                      <a:r>
                        <a:rPr lang="hu-HU" sz="1000" i="1" dirty="0"/>
                        <a:t>(backend sync up only)</a:t>
                      </a:r>
                      <a:endParaRPr lang="en-US" sz="1000" i="1" dirty="0"/>
                    </a:p>
                  </a:txBody>
                  <a:tcPr anchor="ctr"/>
                </a:tc>
                <a:tc>
                  <a:txBody>
                    <a:bodyPr/>
                    <a:lstStyle/>
                    <a:p>
                      <a:pPr algn="l"/>
                      <a:r>
                        <a:rPr lang="hu-HU" sz="1000" dirty="0"/>
                        <a:t>No Commit (Suppl)</a:t>
                      </a:r>
                      <a:endParaRPr lang="en-US" sz="1000" dirty="0"/>
                    </a:p>
                  </a:txBody>
                  <a:tcPr anchor="ctr"/>
                </a:tc>
                <a:tc>
                  <a:txBody>
                    <a:bodyPr/>
                    <a:lstStyle/>
                    <a:p>
                      <a:pPr algn="l"/>
                      <a:r>
                        <a:rPr lang="hu-HU" sz="1000" dirty="0"/>
                        <a:t>Close (Jabil)</a:t>
                      </a:r>
                      <a:endParaRPr lang="en-US" sz="1000" dirty="0"/>
                    </a:p>
                  </a:txBody>
                  <a:tcPr anchor="ctr"/>
                </a:tc>
                <a:tc>
                  <a:txBody>
                    <a:bodyPr/>
                    <a:lstStyle/>
                    <a:p>
                      <a:pPr algn="l"/>
                      <a:r>
                        <a:rPr lang="hu-HU" sz="1000" dirty="0"/>
                        <a:t>Cancel (Jabil)</a:t>
                      </a:r>
                      <a:endParaRPr lang="en-US" sz="1000" dirty="0"/>
                    </a:p>
                  </a:txBody>
                  <a:tcPr anchor="ctr"/>
                </a:tc>
                <a:extLst>
                  <a:ext uri="{0D108BD9-81ED-4DB2-BD59-A6C34878D82A}">
                    <a16:rowId xmlns:a16="http://schemas.microsoft.com/office/drawing/2014/main" val="1042643112"/>
                  </a:ext>
                </a:extLst>
              </a:tr>
              <a:tr h="391607">
                <a:tc>
                  <a:txBody>
                    <a:bodyPr/>
                    <a:lstStyle/>
                    <a:p>
                      <a:pPr algn="ctr"/>
                      <a:r>
                        <a:rPr lang="hu-HU" sz="1000" b="1" dirty="0"/>
                        <a:t>CLOSED</a:t>
                      </a:r>
                      <a:endParaRPr lang="en-US" sz="1000" b="1" dirty="0"/>
                    </a:p>
                  </a:txBody>
                  <a:tcPr anchor="ctr"/>
                </a:tc>
                <a:tc>
                  <a:txBody>
                    <a:bodyPr/>
                    <a:lstStyle/>
                    <a:p>
                      <a:pPr algn="l"/>
                      <a:endParaRPr lang="en-US" sz="100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u-HU" sz="1000" dirty="0"/>
                        <a:t>Change (Jabil)</a:t>
                      </a:r>
                      <a:endParaRPr lang="en-US" sz="1000" dirty="0"/>
                    </a:p>
                    <a:p>
                      <a:pPr algn="l"/>
                      <a:endParaRPr lang="en-US" sz="1000" dirty="0"/>
                    </a:p>
                  </a:txBody>
                  <a:tcPr anchor="ctr"/>
                </a:tc>
                <a:tc>
                  <a:txBody>
                    <a:bodyPr/>
                    <a:lstStyle/>
                    <a:p>
                      <a:pPr algn="l"/>
                      <a:endParaRPr lang="en-US" sz="1000" dirty="0"/>
                    </a:p>
                  </a:txBody>
                  <a:tcPr anchor="ctr"/>
                </a:tc>
                <a:tc>
                  <a:txBody>
                    <a:bodyPr/>
                    <a:lstStyle/>
                    <a:p>
                      <a:pPr algn="l"/>
                      <a:endParaRPr lang="en-US" sz="1000"/>
                    </a:p>
                  </a:txBody>
                  <a:tcPr anchor="ctr"/>
                </a:tc>
                <a:tc>
                  <a:txBody>
                    <a:bodyPr/>
                    <a:lstStyle/>
                    <a:p>
                      <a:pPr algn="l"/>
                      <a:endParaRPr lang="en-US" sz="1000"/>
                    </a:p>
                  </a:txBody>
                  <a:tcPr anchor="ctr"/>
                </a:tc>
                <a:tc>
                  <a:txBody>
                    <a:bodyPr/>
                    <a:lstStyle/>
                    <a:p>
                      <a:pPr algn="l"/>
                      <a:r>
                        <a:rPr lang="hu-HU" sz="1000" dirty="0"/>
                        <a:t>Close (Jabil)</a:t>
                      </a:r>
                      <a:endParaRPr lang="en-US" sz="1000" dirty="0"/>
                    </a:p>
                  </a:txBody>
                  <a:tcPr anchor="ctr"/>
                </a:tc>
                <a:tc>
                  <a:txBody>
                    <a:bodyPr/>
                    <a:lstStyle/>
                    <a:p>
                      <a:pPr algn="l"/>
                      <a:r>
                        <a:rPr lang="hu-HU" sz="1000" dirty="0"/>
                        <a:t>Cancel (Jabil)</a:t>
                      </a:r>
                      <a:endParaRPr lang="en-US" sz="1000" dirty="0"/>
                    </a:p>
                  </a:txBody>
                  <a:tcPr anchor="ctr"/>
                </a:tc>
                <a:extLst>
                  <a:ext uri="{0D108BD9-81ED-4DB2-BD59-A6C34878D82A}">
                    <a16:rowId xmlns:a16="http://schemas.microsoft.com/office/drawing/2014/main" val="35710669"/>
                  </a:ext>
                </a:extLst>
              </a:tr>
              <a:tr h="391607">
                <a:tc>
                  <a:txBody>
                    <a:bodyPr/>
                    <a:lstStyle/>
                    <a:p>
                      <a:pPr algn="ctr"/>
                      <a:r>
                        <a:rPr lang="hu-HU" sz="1000" b="1" dirty="0"/>
                        <a:t>CANCELLED</a:t>
                      </a:r>
                      <a:endParaRPr lang="en-US" sz="1000" b="1" dirty="0"/>
                    </a:p>
                  </a:txBody>
                  <a:tcPr anchor="ctr"/>
                </a:tc>
                <a:tc>
                  <a:txBody>
                    <a:bodyPr/>
                    <a:lstStyle/>
                    <a:p>
                      <a:pPr algn="l"/>
                      <a:endParaRPr lang="en-US" sz="100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u-HU" sz="1000" dirty="0"/>
                        <a:t>Change (Jabil)</a:t>
                      </a:r>
                      <a:endParaRPr lang="en-US" sz="1000" dirty="0"/>
                    </a:p>
                    <a:p>
                      <a:pPr algn="l"/>
                      <a:endParaRPr lang="en-US" sz="1000" dirty="0"/>
                    </a:p>
                  </a:txBody>
                  <a:tcPr anchor="ctr"/>
                </a:tc>
                <a:tc>
                  <a:txBody>
                    <a:bodyPr/>
                    <a:lstStyle/>
                    <a:p>
                      <a:pPr algn="l"/>
                      <a:endParaRPr lang="en-US" sz="1000"/>
                    </a:p>
                  </a:txBody>
                  <a:tcPr anchor="ctr"/>
                </a:tc>
                <a:tc>
                  <a:txBody>
                    <a:bodyPr/>
                    <a:lstStyle/>
                    <a:p>
                      <a:pPr algn="l"/>
                      <a:endParaRPr lang="en-US" sz="1000"/>
                    </a:p>
                  </a:txBody>
                  <a:tcPr anchor="ctr"/>
                </a:tc>
                <a:tc>
                  <a:txBody>
                    <a:bodyPr/>
                    <a:lstStyle/>
                    <a:p>
                      <a:pPr algn="l"/>
                      <a:endParaRPr lang="en-US" sz="1000"/>
                    </a:p>
                  </a:txBody>
                  <a:tcPr anchor="ctr"/>
                </a:tc>
                <a:tc>
                  <a:txBody>
                    <a:bodyPr/>
                    <a:lstStyle/>
                    <a:p>
                      <a:pPr algn="l"/>
                      <a:r>
                        <a:rPr lang="hu-HU" sz="1000" dirty="0"/>
                        <a:t>Close (Jabil)</a:t>
                      </a:r>
                      <a:endParaRPr lang="en-US" sz="1000" dirty="0"/>
                    </a:p>
                  </a:txBody>
                  <a:tcPr anchor="ctr"/>
                </a:tc>
                <a:tc>
                  <a:txBody>
                    <a:bodyPr/>
                    <a:lstStyle/>
                    <a:p>
                      <a:pPr algn="l"/>
                      <a:r>
                        <a:rPr lang="hu-HU" sz="1000" dirty="0"/>
                        <a:t>Cancel (Jabil)</a:t>
                      </a:r>
                      <a:endParaRPr lang="en-US" sz="1000" dirty="0"/>
                    </a:p>
                  </a:txBody>
                  <a:tcPr anchor="ctr"/>
                </a:tc>
                <a:extLst>
                  <a:ext uri="{0D108BD9-81ED-4DB2-BD59-A6C34878D82A}">
                    <a16:rowId xmlns:a16="http://schemas.microsoft.com/office/drawing/2014/main" val="3077540163"/>
                  </a:ext>
                </a:extLst>
              </a:tr>
            </a:tbl>
          </a:graphicData>
        </a:graphic>
      </p:graphicFrame>
      <p:cxnSp>
        <p:nvCxnSpPr>
          <p:cNvPr id="8" name="Connector: Elbow 7">
            <a:extLst>
              <a:ext uri="{FF2B5EF4-FFF2-40B4-BE49-F238E27FC236}">
                <a16:creationId xmlns:a16="http://schemas.microsoft.com/office/drawing/2014/main" id="{EC3AF09F-755C-3CAE-883F-023A97EC310F}"/>
              </a:ext>
            </a:extLst>
          </p:cNvPr>
          <p:cNvCxnSpPr>
            <a:cxnSpLocks/>
          </p:cNvCxnSpPr>
          <p:nvPr/>
        </p:nvCxnSpPr>
        <p:spPr>
          <a:xfrm rot="5400000" flipH="1" flipV="1">
            <a:off x="803566" y="1163784"/>
            <a:ext cx="1219200" cy="1219197"/>
          </a:xfrm>
          <a:prstGeom prst="bentConnector3">
            <a:avLst>
              <a:gd name="adj1" fmla="val -7576"/>
            </a:avLst>
          </a:prstGeom>
          <a:ln>
            <a:tailEnd type="triangle"/>
          </a:ln>
        </p:spPr>
        <p:style>
          <a:lnRef idx="2">
            <a:schemeClr val="accent5"/>
          </a:lnRef>
          <a:fillRef idx="0">
            <a:schemeClr val="accent5"/>
          </a:fillRef>
          <a:effectRef idx="1">
            <a:schemeClr val="accent5"/>
          </a:effectRef>
          <a:fontRef idx="minor">
            <a:schemeClr val="tx1"/>
          </a:fontRef>
        </p:style>
      </p:cxnSp>
      <p:pic>
        <p:nvPicPr>
          <p:cNvPr id="2" name="Picture 1">
            <a:extLst>
              <a:ext uri="{FF2B5EF4-FFF2-40B4-BE49-F238E27FC236}">
                <a16:creationId xmlns:a16="http://schemas.microsoft.com/office/drawing/2014/main" id="{83A0BCFF-0A70-18BC-52C3-772CEDD9DAF1}"/>
              </a:ext>
            </a:extLst>
          </p:cNvPr>
          <p:cNvPicPr>
            <a:picLocks noChangeAspect="1"/>
          </p:cNvPicPr>
          <p:nvPr/>
        </p:nvPicPr>
        <p:blipFill>
          <a:blip r:embed="rId2"/>
          <a:stretch>
            <a:fillRect/>
          </a:stretch>
        </p:blipFill>
        <p:spPr>
          <a:xfrm>
            <a:off x="11277600" y="0"/>
            <a:ext cx="914400" cy="914400"/>
          </a:xfrm>
          <a:prstGeom prst="rect">
            <a:avLst/>
          </a:prstGeom>
        </p:spPr>
      </p:pic>
      <p:cxnSp>
        <p:nvCxnSpPr>
          <p:cNvPr id="9" name="Straight Arrow Connector 8">
            <a:extLst>
              <a:ext uri="{FF2B5EF4-FFF2-40B4-BE49-F238E27FC236}">
                <a16:creationId xmlns:a16="http://schemas.microsoft.com/office/drawing/2014/main" id="{D41897DD-4D1F-686B-6A9C-50B694E5CD05}"/>
              </a:ext>
            </a:extLst>
          </p:cNvPr>
          <p:cNvCxnSpPr/>
          <p:nvPr/>
        </p:nvCxnSpPr>
        <p:spPr>
          <a:xfrm flipH="1">
            <a:off x="8534400" y="5754255"/>
            <a:ext cx="341745" cy="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1842790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D67FBE4-6641-54DE-AF37-DF2E3AA14926}"/>
              </a:ext>
            </a:extLst>
          </p:cNvPr>
          <p:cNvSpPr>
            <a:spLocks noGrp="1"/>
          </p:cNvSpPr>
          <p:nvPr>
            <p:ph type="body" idx="1"/>
          </p:nvPr>
        </p:nvSpPr>
        <p:spPr/>
        <p:txBody>
          <a:bodyPr/>
          <a:lstStyle/>
          <a:p>
            <a:r>
              <a:rPr lang="hu-HU" dirty="0"/>
              <a:t>Supplier Order Collaboration</a:t>
            </a:r>
          </a:p>
          <a:p>
            <a:r>
              <a:rPr lang="hu-HU" dirty="0"/>
              <a:t>E</a:t>
            </a:r>
            <a:r>
              <a:rPr lang="en-US" dirty="0">
                <a:latin typeface="Grandview" panose="020B0502040204020203" pitchFamily="34" charset="0"/>
              </a:rPr>
              <a:t>mail </a:t>
            </a:r>
            <a:r>
              <a:rPr lang="hu-HU" dirty="0">
                <a:latin typeface="Grandview" panose="020B0502040204020203" pitchFamily="34" charset="0"/>
              </a:rPr>
              <a:t>text</a:t>
            </a:r>
            <a:r>
              <a:rPr lang="en-US" dirty="0">
                <a:latin typeface="Grandview" panose="020B0502040204020203" pitchFamily="34" charset="0"/>
              </a:rPr>
              <a:t> notification with embedded table</a:t>
            </a:r>
            <a:endParaRPr lang="en-US" dirty="0"/>
          </a:p>
        </p:txBody>
      </p:sp>
      <p:pic>
        <p:nvPicPr>
          <p:cNvPr id="16" name="Picture Placeholder 15">
            <a:extLst>
              <a:ext uri="{FF2B5EF4-FFF2-40B4-BE49-F238E27FC236}">
                <a16:creationId xmlns:a16="http://schemas.microsoft.com/office/drawing/2014/main" id="{64DC4159-8C37-8C2A-BBED-F907561C5499}"/>
              </a:ext>
            </a:extLst>
          </p:cNvPr>
          <p:cNvPicPr>
            <a:picLocks noGrp="1" noChangeAspect="1"/>
          </p:cNvPicPr>
          <p:nvPr>
            <p:ph type="pic" sz="quarter" idx="10"/>
          </p:nvPr>
        </p:nvPicPr>
        <p:blipFill>
          <a:blip r:embed="rId2"/>
          <a:srcRect t="5" b="5"/>
          <a:stretch/>
        </p:blipFill>
        <p:spPr>
          <a:xfrm>
            <a:off x="0" y="0"/>
            <a:ext cx="12192000" cy="4184650"/>
          </a:xfrm>
        </p:spPr>
      </p:pic>
      <p:sp>
        <p:nvSpPr>
          <p:cNvPr id="7" name="Title 6">
            <a:extLst>
              <a:ext uri="{FF2B5EF4-FFF2-40B4-BE49-F238E27FC236}">
                <a16:creationId xmlns:a16="http://schemas.microsoft.com/office/drawing/2014/main" id="{494553AE-7CEB-E889-9C03-AF2832B6357D}"/>
              </a:ext>
            </a:extLst>
          </p:cNvPr>
          <p:cNvSpPr>
            <a:spLocks noGrp="1"/>
          </p:cNvSpPr>
          <p:nvPr>
            <p:ph type="title"/>
          </p:nvPr>
        </p:nvSpPr>
        <p:spPr/>
        <p:txBody>
          <a:bodyPr>
            <a:normAutofit fontScale="90000"/>
          </a:bodyPr>
          <a:lstStyle/>
          <a:p>
            <a:r>
              <a:rPr lang="hu-HU" dirty="0">
                <a:latin typeface="Grandview"/>
              </a:rPr>
              <a:t>EMAIL-BASED SUPPLIERS</a:t>
            </a:r>
            <a:br>
              <a:rPr lang="hu-HU" dirty="0">
                <a:latin typeface="Grandview" panose="020B0502040204020203" pitchFamily="34" charset="0"/>
              </a:rPr>
            </a:br>
            <a:endParaRPr lang="en-US" dirty="0"/>
          </a:p>
        </p:txBody>
      </p:sp>
      <p:sp>
        <p:nvSpPr>
          <p:cNvPr id="18" name="TextBox 17">
            <a:extLst>
              <a:ext uri="{FF2B5EF4-FFF2-40B4-BE49-F238E27FC236}">
                <a16:creationId xmlns:a16="http://schemas.microsoft.com/office/drawing/2014/main" id="{CBF33D1D-56B6-FCB2-369A-0E17418B03E4}"/>
              </a:ext>
            </a:extLst>
          </p:cNvPr>
          <p:cNvSpPr txBox="1"/>
          <p:nvPr/>
        </p:nvSpPr>
        <p:spPr>
          <a:xfrm>
            <a:off x="0" y="-494128"/>
            <a:ext cx="12191999" cy="494127"/>
          </a:xfrm>
          <a:prstGeom prst="rect">
            <a:avLst/>
          </a:prstGeom>
          <a:noFill/>
        </p:spPr>
        <p:txBody>
          <a:bodyPr wrap="square" lIns="0" tIns="0" rIns="0" bIns="182880" rtlCol="0" anchor="t">
            <a:noAutofit/>
          </a:bodyPr>
          <a:lstStyle/>
          <a:p>
            <a:r>
              <a:rPr lang="en-US" dirty="0"/>
              <a:t>Keyword(s): Business Deal</a:t>
            </a:r>
          </a:p>
        </p:txBody>
      </p:sp>
      <p:pic>
        <p:nvPicPr>
          <p:cNvPr id="3" name="Picture 2">
            <a:extLst>
              <a:ext uri="{FF2B5EF4-FFF2-40B4-BE49-F238E27FC236}">
                <a16:creationId xmlns:a16="http://schemas.microsoft.com/office/drawing/2014/main" id="{E26F4A61-8676-EBED-FDEB-67C384F1A92E}"/>
              </a:ext>
            </a:extLst>
          </p:cNvPr>
          <p:cNvPicPr>
            <a:picLocks noChangeAspect="1"/>
          </p:cNvPicPr>
          <p:nvPr/>
        </p:nvPicPr>
        <p:blipFill>
          <a:blip r:embed="rId3"/>
          <a:stretch>
            <a:fillRect/>
          </a:stretch>
        </p:blipFill>
        <p:spPr>
          <a:xfrm>
            <a:off x="11159053" y="4184244"/>
            <a:ext cx="914400" cy="914400"/>
          </a:xfrm>
          <a:prstGeom prst="rect">
            <a:avLst/>
          </a:prstGeom>
        </p:spPr>
      </p:pic>
    </p:spTree>
    <p:extLst>
      <p:ext uri="{BB962C8B-B14F-4D97-AF65-F5344CB8AC3E}">
        <p14:creationId xmlns:p14="http://schemas.microsoft.com/office/powerpoint/2010/main" val="2123235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2192EC-A6F8-0755-4A6E-C09B7B5B3CFC}"/>
              </a:ext>
            </a:extLst>
          </p:cNvPr>
          <p:cNvSpPr>
            <a:spLocks noGrp="1"/>
          </p:cNvSpPr>
          <p:nvPr>
            <p:ph type="ctrTitle"/>
          </p:nvPr>
        </p:nvSpPr>
        <p:spPr/>
        <p:txBody>
          <a:bodyPr/>
          <a:lstStyle/>
          <a:p>
            <a:r>
              <a:rPr lang="hu-HU" dirty="0">
                <a:solidFill>
                  <a:schemeClr val="accent1"/>
                </a:solidFill>
                <a:latin typeface="Grandview"/>
              </a:rPr>
              <a:t>EMAIL-BASED</a:t>
            </a:r>
            <a:br>
              <a:rPr lang="hu-HU" dirty="0">
                <a:solidFill>
                  <a:schemeClr val="accent1"/>
                </a:solidFill>
                <a:latin typeface="Grandview"/>
              </a:rPr>
            </a:br>
            <a:r>
              <a:rPr lang="hu-HU" dirty="0">
                <a:solidFill>
                  <a:schemeClr val="accent1"/>
                </a:solidFill>
                <a:latin typeface="Grandview"/>
              </a:rPr>
              <a:t>SUPPLIERS</a:t>
            </a:r>
            <a:br>
              <a:rPr lang="en-US" sz="6600" b="1" i="0" u="none" strike="noStrike" kern="1200" cap="none" spc="0" normalizeH="0" baseline="0" noProof="0" dirty="0">
                <a:ln>
                  <a:noFill/>
                </a:ln>
                <a:effectLst/>
                <a:uLnTx/>
                <a:uFillTx/>
                <a:latin typeface="Grandview" panose="020B0502040204020203" pitchFamily="34" charset="0"/>
              </a:rPr>
            </a:br>
            <a:endParaRPr lang="en-US" dirty="0"/>
          </a:p>
        </p:txBody>
      </p:sp>
      <p:sp>
        <p:nvSpPr>
          <p:cNvPr id="7" name="TextBox 6">
            <a:extLst>
              <a:ext uri="{FF2B5EF4-FFF2-40B4-BE49-F238E27FC236}">
                <a16:creationId xmlns:a16="http://schemas.microsoft.com/office/drawing/2014/main" id="{A9948B4C-2FFD-49EE-9DBB-6C0862BD1359}"/>
              </a:ext>
            </a:extLst>
          </p:cNvPr>
          <p:cNvSpPr txBox="1"/>
          <p:nvPr/>
        </p:nvSpPr>
        <p:spPr>
          <a:xfrm>
            <a:off x="461065" y="0"/>
            <a:ext cx="5255492" cy="5763491"/>
          </a:xfrm>
          <a:prstGeom prst="rect">
            <a:avLst/>
          </a:prstGeom>
          <a:noFill/>
        </p:spPr>
        <p:txBody>
          <a:bodyPr wrap="square"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1" i="0" u="none" strike="noStrike" kern="1200" cap="none" spc="0" normalizeH="0" baseline="0" noProof="0" dirty="0">
              <a:ln>
                <a:noFill/>
              </a:ln>
              <a:solidFill>
                <a:srgbClr val="494949"/>
              </a:solidFill>
              <a:effectLst/>
              <a:uLnTx/>
              <a:uFillTx/>
              <a:latin typeface="Grandview" panose="020B0502040204020203" pitchFamily="34" charset="0"/>
              <a:ea typeface="+mn-ea"/>
              <a:cs typeface="+mn-cs"/>
            </a:endParaRPr>
          </a:p>
          <a:p>
            <a:pPr marR="0" lvl="0" algn="l" defTabSz="914400" rtl="0" eaLnBrk="1" fontAlgn="auto" latinLnBrk="0" hangingPunct="1">
              <a:lnSpc>
                <a:spcPct val="100000"/>
              </a:lnSpc>
              <a:spcBef>
                <a:spcPts val="0"/>
              </a:spcBef>
              <a:spcAft>
                <a:spcPts val="0"/>
              </a:spcAft>
              <a:buClrTx/>
              <a:buSzTx/>
              <a:tabLst/>
              <a:defRPr/>
            </a:pPr>
            <a:r>
              <a:rPr kumimoji="0" lang="en-US" sz="1600" b="1" i="0" u="none" strike="noStrike" kern="1200" cap="none" spc="0" normalizeH="0" baseline="0" noProof="0" dirty="0">
                <a:ln>
                  <a:noFill/>
                </a:ln>
                <a:solidFill>
                  <a:srgbClr val="494949"/>
                </a:solidFill>
                <a:effectLst/>
                <a:uLnTx/>
                <a:uFillTx/>
                <a:latin typeface="Grandview" panose="020B0502040204020203" pitchFamily="34" charset="0"/>
                <a:ea typeface="+mn-ea"/>
                <a:cs typeface="+mn-cs"/>
              </a:rPr>
              <a:t>Supplier will receive system email notification with embedded HTML table about </a:t>
            </a:r>
            <a:endParaRPr kumimoji="0" lang="hu-HU" sz="1600" b="1" i="0" u="none" strike="noStrike" kern="1200" cap="none" spc="0" normalizeH="0" baseline="0" noProof="0" dirty="0">
              <a:ln>
                <a:noFill/>
              </a:ln>
              <a:solidFill>
                <a:srgbClr val="494949"/>
              </a:solidFill>
              <a:effectLst/>
              <a:uLnTx/>
              <a:uFillTx/>
              <a:latin typeface="Grandview" panose="020B0502040204020203" pitchFamily="34" charset="0"/>
              <a:ea typeface="+mn-ea"/>
              <a:cs typeface="+mn-cs"/>
            </a:endParaRPr>
          </a:p>
          <a:p>
            <a:pPr marR="0" lvl="0" algn="l" defTabSz="914400" rtl="0" eaLnBrk="1" fontAlgn="auto" latinLnBrk="0" hangingPunct="1">
              <a:lnSpc>
                <a:spcPct val="100000"/>
              </a:lnSpc>
              <a:spcBef>
                <a:spcPts val="0"/>
              </a:spcBef>
              <a:spcAft>
                <a:spcPts val="0"/>
              </a:spcAft>
              <a:buClrTx/>
              <a:buSzTx/>
              <a:tabLst/>
              <a:defRPr/>
            </a:pPr>
            <a:endParaRPr kumimoji="0" lang="en-US" sz="1600" b="1" i="0" u="none" strike="noStrike" kern="1200" cap="none" spc="0" normalizeH="0" baseline="0" noProof="0" dirty="0">
              <a:ln>
                <a:noFill/>
              </a:ln>
              <a:solidFill>
                <a:srgbClr val="494949"/>
              </a:solidFill>
              <a:effectLst/>
              <a:uLnTx/>
              <a:uFillTx/>
              <a:latin typeface="Grandview" panose="020B0502040204020203" pitchFamily="34" charset="0"/>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en-US" sz="1600" b="1" i="0" u="none" strike="noStrike" kern="1200" cap="none" spc="0" normalizeH="0" baseline="0" noProof="0" dirty="0">
                <a:ln>
                  <a:noFill/>
                </a:ln>
                <a:solidFill>
                  <a:srgbClr val="494949"/>
                </a:solidFill>
                <a:effectLst/>
                <a:uLnTx/>
                <a:uFillTx/>
                <a:latin typeface="Grandview" panose="020B0502040204020203" pitchFamily="34" charset="0"/>
                <a:ea typeface="+mn-ea"/>
                <a:cs typeface="+mn-cs"/>
              </a:rPr>
              <a:t>New Purchase Orders</a:t>
            </a:r>
          </a:p>
          <a:p>
            <a:pPr>
              <a:defRPr/>
            </a:pPr>
            <a:r>
              <a:rPr lang="en-US" sz="1600" i="1" dirty="0">
                <a:latin typeface="Grandview" panose="020B0502040204020203" pitchFamily="34" charset="0"/>
              </a:rPr>
              <a:t>after Jabil place new PO, two times per day/no repeating Alerts</a:t>
            </a:r>
            <a:endParaRPr kumimoji="0" lang="en-US" sz="1600" b="0" i="0" u="none" strike="noStrike" kern="1200" cap="none" spc="0" normalizeH="0" baseline="0" noProof="0" dirty="0">
              <a:ln>
                <a:noFill/>
              </a:ln>
              <a:solidFill>
                <a:srgbClr val="494949"/>
              </a:solidFill>
              <a:effectLst/>
              <a:uLnTx/>
              <a:uFillTx/>
              <a:latin typeface="Grandview" panose="020B0502040204020203" pitchFamily="34" charset="0"/>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en-US" sz="1600" b="1" i="0" u="none" strike="noStrike" kern="1200" cap="none" spc="0" normalizeH="0" baseline="0" noProof="0" dirty="0">
                <a:ln>
                  <a:noFill/>
                </a:ln>
                <a:solidFill>
                  <a:srgbClr val="494949"/>
                </a:solidFill>
                <a:effectLst/>
                <a:uLnTx/>
                <a:uFillTx/>
                <a:latin typeface="Grandview" panose="020B0502040204020203" pitchFamily="34" charset="0"/>
                <a:ea typeface="+mn-ea"/>
                <a:cs typeface="+mn-cs"/>
              </a:rPr>
              <a:t>Open PO Summary</a:t>
            </a:r>
          </a:p>
          <a:p>
            <a:pPr>
              <a:defRPr/>
            </a:pPr>
            <a:r>
              <a:rPr lang="en-US" sz="1600" i="1" dirty="0">
                <a:latin typeface="Grandview" panose="020B0502040204020203" pitchFamily="34" charset="0"/>
              </a:rPr>
              <a:t>once per week /upon Jabil buyer review and release</a:t>
            </a:r>
            <a:endParaRPr kumimoji="0" lang="en-US" sz="1600" b="0" i="0" u="none" strike="noStrike" kern="1200" cap="none" spc="0" normalizeH="0" baseline="0" noProof="0" dirty="0">
              <a:ln>
                <a:noFill/>
              </a:ln>
              <a:solidFill>
                <a:srgbClr val="494949"/>
              </a:solidFill>
              <a:effectLst/>
              <a:uLnTx/>
              <a:uFillTx/>
              <a:latin typeface="Grandview" panose="020B0502040204020203" pitchFamily="34" charset="0"/>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en-US" sz="1600" b="1" i="0" u="none" strike="noStrike" kern="1200" cap="none" spc="0" normalizeH="0" baseline="0" noProof="0" dirty="0">
                <a:ln>
                  <a:noFill/>
                </a:ln>
                <a:solidFill>
                  <a:srgbClr val="494949"/>
                </a:solidFill>
                <a:effectLst/>
                <a:uLnTx/>
                <a:uFillTx/>
                <a:latin typeface="Grandview" panose="020B0502040204020203" pitchFamily="34" charset="0"/>
                <a:ea typeface="+mn-ea"/>
                <a:cs typeface="+mn-cs"/>
              </a:rPr>
              <a:t>New or Changed Forecast</a:t>
            </a:r>
          </a:p>
          <a:p>
            <a:pPr>
              <a:defRPr/>
            </a:pPr>
            <a:r>
              <a:rPr lang="en-US" sz="1600" i="1" dirty="0">
                <a:latin typeface="Grandview" panose="020B0502040204020203" pitchFamily="34" charset="0"/>
              </a:rPr>
              <a:t>once per week /upon Jabil buyer review and release</a:t>
            </a:r>
            <a:endParaRPr kumimoji="0" lang="en-US" sz="1600" b="0" i="0" u="none" strike="noStrike" kern="1200" cap="none" spc="0" normalizeH="0" baseline="0" noProof="0" dirty="0">
              <a:ln>
                <a:noFill/>
              </a:ln>
              <a:solidFill>
                <a:srgbClr val="494949"/>
              </a:solidFill>
              <a:effectLst/>
              <a:uLnTx/>
              <a:uFillTx/>
              <a:latin typeface="Grandview" panose="020B0502040204020203" pitchFamily="34" charset="0"/>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en-US" sz="1600" b="1" i="0" u="none" strike="noStrike" kern="1200" cap="none" spc="0" normalizeH="0" baseline="0" noProof="0" dirty="0">
                <a:ln>
                  <a:noFill/>
                </a:ln>
                <a:solidFill>
                  <a:srgbClr val="494949"/>
                </a:solidFill>
                <a:effectLst/>
                <a:uLnTx/>
                <a:uFillTx/>
                <a:latin typeface="Grandview" panose="020B0502040204020203" pitchFamily="34" charset="0"/>
                <a:ea typeface="+mn-ea"/>
                <a:cs typeface="+mn-cs"/>
              </a:rPr>
              <a:t>PO Cancellation request</a:t>
            </a:r>
          </a:p>
          <a:p>
            <a:pPr>
              <a:defRPr/>
            </a:pPr>
            <a:r>
              <a:rPr lang="en-US" sz="1600" i="1" dirty="0">
                <a:latin typeface="Grandview" panose="020B0502040204020203" pitchFamily="34" charset="0"/>
              </a:rPr>
              <a:t>once per day/no repeating Alerts</a:t>
            </a:r>
            <a:endParaRPr kumimoji="0" lang="en-US" sz="1600" b="0" i="0" u="none" strike="noStrike" kern="1200" cap="none" spc="0" normalizeH="0" baseline="0" noProof="0" dirty="0">
              <a:ln>
                <a:noFill/>
              </a:ln>
              <a:solidFill>
                <a:srgbClr val="494949"/>
              </a:solidFill>
              <a:effectLst/>
              <a:uLnTx/>
              <a:uFillTx/>
              <a:latin typeface="Grandview" panose="020B0502040204020203" pitchFamily="34" charset="0"/>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endParaRPr kumimoji="0" lang="en-US" sz="1600" b="0" i="0" u="none" strike="noStrike" kern="1200" cap="none" spc="0" normalizeH="0" baseline="0" noProof="0" dirty="0">
              <a:ln>
                <a:noFill/>
              </a:ln>
              <a:solidFill>
                <a:srgbClr val="494949"/>
              </a:solidFill>
              <a:effectLst/>
              <a:uLnTx/>
              <a:uFillTx/>
              <a:latin typeface="Grandview" panose="020B0502040204020203" pitchFamily="34" charset="0"/>
              <a:ea typeface="+mn-ea"/>
              <a:cs typeface="+mn-cs"/>
            </a:endParaRPr>
          </a:p>
          <a:p>
            <a:pPr marR="0" lvl="0" algn="l" defTabSz="914400" rtl="0" eaLnBrk="1" fontAlgn="auto" latinLnBrk="0" hangingPunct="1">
              <a:lnSpc>
                <a:spcPct val="100000"/>
              </a:lnSpc>
              <a:spcBef>
                <a:spcPts val="0"/>
              </a:spcBef>
              <a:spcAft>
                <a:spcPts val="0"/>
              </a:spcAft>
              <a:buClrTx/>
              <a:buSzTx/>
              <a:tabLst/>
              <a:defRPr/>
            </a:pPr>
            <a:r>
              <a:rPr kumimoji="0" lang="en-US" sz="1600" b="1" i="0" u="none" strike="noStrike" kern="1200" cap="none" spc="0" normalizeH="0" baseline="0" noProof="0" dirty="0">
                <a:ln>
                  <a:noFill/>
                </a:ln>
                <a:solidFill>
                  <a:srgbClr val="494949"/>
                </a:solidFill>
                <a:effectLst/>
                <a:uLnTx/>
                <a:uFillTx/>
                <a:latin typeface="Grandview" panose="020B0502040204020203" pitchFamily="34" charset="0"/>
                <a:ea typeface="+mn-ea"/>
                <a:cs typeface="+mn-cs"/>
              </a:rPr>
              <a:t>Supplier will be able to send confirmation for</a:t>
            </a:r>
            <a:endParaRPr kumimoji="0" lang="hu-HU" sz="1600" b="1" i="0" u="none" strike="noStrike" kern="1200" cap="none" spc="0" normalizeH="0" baseline="0" noProof="0" dirty="0">
              <a:ln>
                <a:noFill/>
              </a:ln>
              <a:solidFill>
                <a:srgbClr val="494949"/>
              </a:solidFill>
              <a:effectLst/>
              <a:uLnTx/>
              <a:uFillTx/>
              <a:latin typeface="Grandview" panose="020B0502040204020203" pitchFamily="34" charset="0"/>
              <a:ea typeface="+mn-ea"/>
              <a:cs typeface="+mn-cs"/>
            </a:endParaRPr>
          </a:p>
          <a:p>
            <a:pPr marR="0" lvl="0" algn="l" defTabSz="914400" rtl="0" eaLnBrk="1" fontAlgn="auto" latinLnBrk="0" hangingPunct="1">
              <a:lnSpc>
                <a:spcPct val="100000"/>
              </a:lnSpc>
              <a:spcBef>
                <a:spcPts val="0"/>
              </a:spcBef>
              <a:spcAft>
                <a:spcPts val="0"/>
              </a:spcAft>
              <a:buClrTx/>
              <a:buSzTx/>
              <a:tabLst/>
              <a:defRPr/>
            </a:pPr>
            <a:endParaRPr kumimoji="0" lang="en-US" sz="1600" b="1" i="0" u="none" strike="noStrike" kern="1200" cap="none" spc="0" normalizeH="0" baseline="0" noProof="0" dirty="0">
              <a:ln>
                <a:noFill/>
              </a:ln>
              <a:solidFill>
                <a:srgbClr val="494949"/>
              </a:solidFill>
              <a:effectLst/>
              <a:uLnTx/>
              <a:uFillTx/>
              <a:latin typeface="Grandview" panose="020B0502040204020203" pitchFamily="34" charset="0"/>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en-US" sz="1600" b="0" i="0" u="none" strike="noStrike" kern="1200" cap="none" spc="0" normalizeH="0" baseline="0" noProof="0" dirty="0">
                <a:ln>
                  <a:noFill/>
                </a:ln>
                <a:solidFill>
                  <a:srgbClr val="494949"/>
                </a:solidFill>
                <a:effectLst/>
                <a:uLnTx/>
                <a:uFillTx/>
                <a:latin typeface="Grandview" panose="020B0502040204020203" pitchFamily="34" charset="0"/>
                <a:ea typeface="+mn-ea"/>
                <a:cs typeface="+mn-cs"/>
              </a:rPr>
              <a:t>New and Open PO delivery date and quantity</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en-US" sz="1600" b="0" i="0" u="none" strike="noStrike" kern="1200" cap="none" spc="0" normalizeH="0" baseline="0" noProof="0" dirty="0">
                <a:ln>
                  <a:noFill/>
                </a:ln>
                <a:solidFill>
                  <a:srgbClr val="494949"/>
                </a:solidFill>
                <a:effectLst/>
                <a:uLnTx/>
                <a:uFillTx/>
                <a:latin typeface="Grandview" panose="020B0502040204020203" pitchFamily="34" charset="0"/>
                <a:ea typeface="+mn-ea"/>
                <a:cs typeface="+mn-cs"/>
              </a:rPr>
              <a:t>Forecast date and quantity</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en-US" sz="1600" b="0" i="0" u="none" strike="noStrike" kern="1200" cap="none" spc="0" normalizeH="0" baseline="0" noProof="0" dirty="0">
                <a:ln>
                  <a:noFill/>
                </a:ln>
                <a:solidFill>
                  <a:srgbClr val="494949"/>
                </a:solidFill>
                <a:effectLst/>
                <a:uLnTx/>
                <a:uFillTx/>
                <a:latin typeface="Grandview" panose="020B0502040204020203" pitchFamily="34" charset="0"/>
                <a:ea typeface="+mn-ea"/>
                <a:cs typeface="+mn-cs"/>
              </a:rPr>
              <a:t>PO Cancel request</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endParaRPr kumimoji="0" lang="en-US" sz="1600" b="0" i="0" u="none" strike="noStrike" kern="1200" cap="none" spc="0" normalizeH="0" baseline="0" noProof="0" dirty="0">
              <a:ln>
                <a:noFill/>
              </a:ln>
              <a:solidFill>
                <a:srgbClr val="494949"/>
              </a:solidFill>
              <a:effectLst/>
              <a:uLnTx/>
              <a:uFillTx/>
              <a:latin typeface="Grandview" panose="020B0502040204020203" pitchFamily="34" charset="0"/>
              <a:ea typeface="+mn-ea"/>
              <a:cs typeface="+mn-cs"/>
            </a:endParaRPr>
          </a:p>
          <a:p>
            <a:pPr marR="0" lvl="0" algn="l" defTabSz="914400" rtl="0" eaLnBrk="1" fontAlgn="auto" latinLnBrk="0" hangingPunct="1">
              <a:lnSpc>
                <a:spcPct val="100000"/>
              </a:lnSpc>
              <a:spcBef>
                <a:spcPts val="0"/>
              </a:spcBef>
              <a:spcAft>
                <a:spcPts val="0"/>
              </a:spcAft>
              <a:buClrTx/>
              <a:buSzTx/>
              <a:tabLst/>
              <a:defRPr/>
            </a:pPr>
            <a:r>
              <a:rPr kumimoji="0" lang="en-US" sz="1600" b="0" i="0" u="sng" strike="noStrike" kern="1200" cap="none" spc="0" normalizeH="0" baseline="0" noProof="0" dirty="0">
                <a:ln>
                  <a:noFill/>
                </a:ln>
                <a:solidFill>
                  <a:srgbClr val="494949"/>
                </a:solidFill>
                <a:effectLst/>
                <a:uLnTx/>
                <a:uFillTx/>
                <a:latin typeface="Grandview" panose="020B0502040204020203" pitchFamily="34" charset="0"/>
                <a:ea typeface="+mn-ea"/>
                <a:cs typeface="+mn-cs"/>
              </a:rPr>
              <a:t>with reply to the email by filling out HTML table in the email body</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endParaRPr kumimoji="0" lang="en-US" sz="1600" b="0" i="0" u="none" strike="noStrike" kern="1200" cap="none" spc="0" normalizeH="0" baseline="0" noProof="0" dirty="0">
              <a:ln>
                <a:noFill/>
              </a:ln>
              <a:solidFill>
                <a:srgbClr val="494949"/>
              </a:solidFill>
              <a:effectLst/>
              <a:uLnTx/>
              <a:uFillTx/>
              <a:latin typeface="Grandview" panose="020B0502040204020203" pitchFamily="34" charset="0"/>
              <a:ea typeface="+mn-ea"/>
              <a:cs typeface="+mn-cs"/>
            </a:endParaRPr>
          </a:p>
          <a:p>
            <a:pPr marR="0" lvl="0" algn="l" defTabSz="914400" rtl="0" eaLnBrk="1" fontAlgn="auto" latinLnBrk="0" hangingPunct="1">
              <a:lnSpc>
                <a:spcPct val="100000"/>
              </a:lnSpc>
              <a:spcBef>
                <a:spcPts val="0"/>
              </a:spcBef>
              <a:spcAft>
                <a:spcPts val="0"/>
              </a:spcAft>
              <a:buClrTx/>
              <a:buSzTx/>
              <a:tabLst/>
              <a:defRPr/>
            </a:pPr>
            <a:r>
              <a:rPr kumimoji="0" lang="en-US" sz="1600" b="1" i="0" u="none" strike="noStrike" kern="1200" cap="none" spc="0" normalizeH="0" baseline="0" noProof="0" dirty="0">
                <a:ln>
                  <a:noFill/>
                </a:ln>
                <a:solidFill>
                  <a:srgbClr val="494949"/>
                </a:solidFill>
                <a:effectLst/>
                <a:uLnTx/>
                <a:uFillTx/>
                <a:latin typeface="Grandview" panose="020B0502040204020203" pitchFamily="34" charset="0"/>
                <a:ea typeface="+mn-ea"/>
                <a:cs typeface="+mn-cs"/>
              </a:rPr>
              <a:t>After  72 hours one-time token will be expired!</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500" b="0" i="0" u="none" strike="noStrike" kern="1200" cap="none" spc="0" normalizeH="0" baseline="0" noProof="0" dirty="0">
              <a:ln>
                <a:noFill/>
              </a:ln>
              <a:solidFill>
                <a:srgbClr val="494949"/>
              </a:solidFill>
              <a:effectLst/>
              <a:uLnTx/>
              <a:uFillTx/>
              <a:latin typeface="Grandview" panose="020B0502040204020203" pitchFamily="34" charset="0"/>
              <a:ea typeface="+mn-ea"/>
              <a:cs typeface="+mn-cs"/>
            </a:endParaRPr>
          </a:p>
        </p:txBody>
      </p:sp>
      <p:sp>
        <p:nvSpPr>
          <p:cNvPr id="8" name="TextBox 7">
            <a:extLst>
              <a:ext uri="{FF2B5EF4-FFF2-40B4-BE49-F238E27FC236}">
                <a16:creationId xmlns:a16="http://schemas.microsoft.com/office/drawing/2014/main" id="{AA597A26-227F-F37B-CA31-D870CF3384DE}"/>
              </a:ext>
            </a:extLst>
          </p:cNvPr>
          <p:cNvSpPr txBox="1"/>
          <p:nvPr/>
        </p:nvSpPr>
        <p:spPr>
          <a:xfrm>
            <a:off x="6308435" y="3629890"/>
            <a:ext cx="4590473" cy="1311565"/>
          </a:xfrm>
          <a:prstGeom prst="rect">
            <a:avLst/>
          </a:prstGeom>
          <a:noFill/>
        </p:spPr>
        <p:txBody>
          <a:bodyPr wrap="square" rtlCol="0">
            <a:noAutofit/>
          </a:bodyPr>
          <a:lstStyle/>
          <a:p>
            <a:pPr marL="0" marR="0" lvl="0" indent="0" algn="l" defTabSz="914400" rtl="0" eaLnBrk="1" fontAlgn="auto" latinLnBrk="0" hangingPunct="1">
              <a:lnSpc>
                <a:spcPct val="90000"/>
              </a:lnSpc>
              <a:spcBef>
                <a:spcPct val="0"/>
              </a:spcBef>
              <a:spcAft>
                <a:spcPts val="0"/>
              </a:spcAft>
              <a:buClrTx/>
              <a:buSzTx/>
              <a:buFontTx/>
              <a:buNone/>
              <a:tabLst/>
              <a:defRPr/>
            </a:pPr>
            <a:r>
              <a:rPr lang="hu-HU" sz="3200" dirty="0">
                <a:solidFill>
                  <a:schemeClr val="accent1"/>
                </a:solidFill>
                <a:latin typeface="Grandview" panose="020B0502040204020203" pitchFamily="34" charset="0"/>
              </a:rPr>
              <a:t>EMAIL/TEXT NOTIFICATION</a:t>
            </a:r>
            <a:endParaRPr kumimoji="0" lang="en-US" sz="6000" b="1" i="0" u="none" strike="noStrike" kern="1200" cap="none" spc="0" normalizeH="0" baseline="0" noProof="0" dirty="0">
              <a:ln>
                <a:noFill/>
              </a:ln>
              <a:solidFill>
                <a:schemeClr val="accent1"/>
              </a:solidFill>
              <a:effectLst/>
              <a:uLnTx/>
              <a:uFillTx/>
              <a:latin typeface="Grandview" panose="020B0502040204020203" pitchFamily="34" charset="0"/>
            </a:endParaRPr>
          </a:p>
        </p:txBody>
      </p:sp>
      <p:pic>
        <p:nvPicPr>
          <p:cNvPr id="3" name="Picture 2">
            <a:extLst>
              <a:ext uri="{FF2B5EF4-FFF2-40B4-BE49-F238E27FC236}">
                <a16:creationId xmlns:a16="http://schemas.microsoft.com/office/drawing/2014/main" id="{18AB341B-3150-1E70-6A2C-AFDF85688865}"/>
              </a:ext>
            </a:extLst>
          </p:cNvPr>
          <p:cNvPicPr>
            <a:picLocks noChangeAspect="1"/>
          </p:cNvPicPr>
          <p:nvPr/>
        </p:nvPicPr>
        <p:blipFill>
          <a:blip r:embed="rId2"/>
          <a:stretch>
            <a:fillRect/>
          </a:stretch>
        </p:blipFill>
        <p:spPr>
          <a:xfrm>
            <a:off x="2174411" y="5943600"/>
            <a:ext cx="914400" cy="914400"/>
          </a:xfrm>
          <a:prstGeom prst="rect">
            <a:avLst/>
          </a:prstGeom>
        </p:spPr>
      </p:pic>
    </p:spTree>
    <p:extLst>
      <p:ext uri="{BB962C8B-B14F-4D97-AF65-F5344CB8AC3E}">
        <p14:creationId xmlns:p14="http://schemas.microsoft.com/office/powerpoint/2010/main" val="38366343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5">
            <a:extLst>
              <a:ext uri="{FF2B5EF4-FFF2-40B4-BE49-F238E27FC236}">
                <a16:creationId xmlns:a16="http://schemas.microsoft.com/office/drawing/2014/main" id="{7E6885B9-1E65-3E5D-3866-68DB8A680B83}"/>
              </a:ext>
            </a:extLst>
          </p:cNvPr>
          <p:cNvGraphicFramePr>
            <a:graphicFrameLocks noGrp="1"/>
          </p:cNvGraphicFramePr>
          <p:nvPr>
            <p:ph idx="1"/>
            <p:extLst>
              <p:ext uri="{D42A27DB-BD31-4B8C-83A1-F6EECF244321}">
                <p14:modId xmlns:p14="http://schemas.microsoft.com/office/powerpoint/2010/main" val="2685123294"/>
              </p:ext>
            </p:extLst>
          </p:nvPr>
        </p:nvGraphicFramePr>
        <p:xfrm>
          <a:off x="322162" y="2043546"/>
          <a:ext cx="6310311" cy="2793577"/>
        </p:xfrm>
        <a:graphic>
          <a:graphicData uri="http://schemas.openxmlformats.org/drawingml/2006/table">
            <a:tbl>
              <a:tblPr>
                <a:tableStyleId>{7DF18680-E054-41AD-8BC1-D1AEF772440D}</a:tableStyleId>
              </a:tblPr>
              <a:tblGrid>
                <a:gridCol w="340591">
                  <a:extLst>
                    <a:ext uri="{9D8B030D-6E8A-4147-A177-3AD203B41FA5}">
                      <a16:colId xmlns:a16="http://schemas.microsoft.com/office/drawing/2014/main" val="1911752563"/>
                    </a:ext>
                  </a:extLst>
                </a:gridCol>
                <a:gridCol w="5357091">
                  <a:extLst>
                    <a:ext uri="{9D8B030D-6E8A-4147-A177-3AD203B41FA5}">
                      <a16:colId xmlns:a16="http://schemas.microsoft.com/office/drawing/2014/main" val="2418160993"/>
                    </a:ext>
                  </a:extLst>
                </a:gridCol>
                <a:gridCol w="612629">
                  <a:extLst>
                    <a:ext uri="{9D8B030D-6E8A-4147-A177-3AD203B41FA5}">
                      <a16:colId xmlns:a16="http://schemas.microsoft.com/office/drawing/2014/main" val="919679847"/>
                    </a:ext>
                  </a:extLst>
                </a:gridCol>
              </a:tblGrid>
              <a:tr h="564454">
                <a:tc>
                  <a:txBody>
                    <a:bodyPr/>
                    <a:lstStyle/>
                    <a:p>
                      <a:r>
                        <a:rPr lang="hu-HU" dirty="0"/>
                        <a:t>1</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u-HU" sz="1800" b="1" dirty="0">
                          <a:latin typeface="Grandview" panose="020B0502040204020203" pitchFamily="34" charset="0"/>
                        </a:rPr>
                        <a:t>SYSTEM ALERTS SUMMARY </a:t>
                      </a:r>
                    </a:p>
                    <a:p>
                      <a:endParaRPr lang="en-US" dirty="0"/>
                    </a:p>
                  </a:txBody>
                  <a:tcPr/>
                </a:tc>
                <a:tc>
                  <a:txBody>
                    <a:bodyPr/>
                    <a:lstStyle/>
                    <a:p>
                      <a:endParaRPr lang="en-US" dirty="0"/>
                    </a:p>
                  </a:txBody>
                  <a:tcPr/>
                </a:tc>
                <a:extLst>
                  <a:ext uri="{0D108BD9-81ED-4DB2-BD59-A6C34878D82A}">
                    <a16:rowId xmlns:a16="http://schemas.microsoft.com/office/drawing/2014/main" val="1314205510"/>
                  </a:ext>
                </a:extLst>
              </a:tr>
              <a:tr h="1128908">
                <a:tc>
                  <a:txBody>
                    <a:bodyPr/>
                    <a:lstStyle/>
                    <a:p>
                      <a:r>
                        <a:rPr lang="hu-HU" dirty="0"/>
                        <a:t>2</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u-HU" sz="1800" b="1" dirty="0">
                          <a:latin typeface="Grandview" panose="020B0502040204020203" pitchFamily="34" charset="0"/>
                        </a:rPr>
                        <a:t>DISCRETE ORDER RESPONSE – NEW + OPEN PO</a:t>
                      </a:r>
                    </a:p>
                    <a:p>
                      <a:pPr marL="0" marR="0" lvl="0" indent="0" algn="l" defTabSz="914400" rtl="0" eaLnBrk="1" fontAlgn="auto" latinLnBrk="0" hangingPunct="1">
                        <a:lnSpc>
                          <a:spcPct val="100000"/>
                        </a:lnSpc>
                        <a:spcBef>
                          <a:spcPts val="0"/>
                        </a:spcBef>
                        <a:spcAft>
                          <a:spcPts val="0"/>
                        </a:spcAft>
                        <a:buClrTx/>
                        <a:buSzTx/>
                        <a:buFontTx/>
                        <a:buNone/>
                        <a:tabLst/>
                        <a:defRPr/>
                      </a:pPr>
                      <a:endParaRPr lang="hu-HU" sz="1800" dirty="0">
                        <a:latin typeface="Grandview" panose="020B0502040204020203" pitchFamily="34" charset="0"/>
                      </a:endParaRPr>
                    </a:p>
                    <a:p>
                      <a:pPr marL="285750" indent="-285750">
                        <a:buFont typeface="Arial" panose="020B0604020202020204" pitchFamily="34" charset="0"/>
                        <a:buChar char="•"/>
                      </a:pPr>
                      <a:r>
                        <a:rPr lang="hu-HU" sz="1400" dirty="0"/>
                        <a:t>ACKNOWLEDGE</a:t>
                      </a:r>
                    </a:p>
                    <a:p>
                      <a:pPr marL="285750" indent="-285750">
                        <a:buFont typeface="Arial" panose="020B0604020202020204" pitchFamily="34" charset="0"/>
                        <a:buChar char="•"/>
                      </a:pPr>
                      <a:r>
                        <a:rPr lang="hu-HU" sz="1400" dirty="0"/>
                        <a:t>EDIT PROMISE</a:t>
                      </a:r>
                    </a:p>
                    <a:p>
                      <a:pPr marL="285750" indent="-285750">
                        <a:buFont typeface="Arial" panose="020B0604020202020204" pitchFamily="34" charset="0"/>
                        <a:buChar char="•"/>
                      </a:pPr>
                      <a:r>
                        <a:rPr lang="hu-HU" sz="1400" dirty="0"/>
                        <a:t>NO COMMIT</a:t>
                      </a:r>
                      <a:endParaRPr lang="en-US" sz="1400" dirty="0"/>
                    </a:p>
                  </a:txBody>
                  <a:tcPr/>
                </a:tc>
                <a:tc>
                  <a:txBody>
                    <a:bodyPr/>
                    <a:lstStyle/>
                    <a:p>
                      <a:endParaRPr lang="en-US"/>
                    </a:p>
                  </a:txBody>
                  <a:tcPr/>
                </a:tc>
                <a:extLst>
                  <a:ext uri="{0D108BD9-81ED-4DB2-BD59-A6C34878D82A}">
                    <a16:rowId xmlns:a16="http://schemas.microsoft.com/office/drawing/2014/main" val="2739820102"/>
                  </a:ext>
                </a:extLst>
              </a:tr>
              <a:tr h="873337">
                <a:tc>
                  <a:txBody>
                    <a:bodyPr/>
                    <a:lstStyle/>
                    <a:p>
                      <a:r>
                        <a:rPr lang="hu-HU" dirty="0"/>
                        <a:t>3</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u-HU" sz="1800" b="1" dirty="0">
                          <a:latin typeface="Grandview" panose="020B0502040204020203" pitchFamily="34" charset="0"/>
                        </a:rPr>
                        <a:t>CANCEL REQUEST RESPONSE PROCESS</a:t>
                      </a:r>
                      <a:endParaRPr lang="hu-HU" sz="1800" dirty="0">
                        <a:latin typeface="Grandview" panose="020B0502040204020203" pitchFamily="34" charset="0"/>
                      </a:endParaRPr>
                    </a:p>
                  </a:txBody>
                  <a:tcPr/>
                </a:tc>
                <a:tc>
                  <a:txBody>
                    <a:bodyPr/>
                    <a:lstStyle/>
                    <a:p>
                      <a:endParaRPr lang="en-US" dirty="0"/>
                    </a:p>
                  </a:txBody>
                  <a:tcPr/>
                </a:tc>
                <a:extLst>
                  <a:ext uri="{0D108BD9-81ED-4DB2-BD59-A6C34878D82A}">
                    <a16:rowId xmlns:a16="http://schemas.microsoft.com/office/drawing/2014/main" val="3008671555"/>
                  </a:ext>
                </a:extLst>
              </a:tr>
            </a:tbl>
          </a:graphicData>
        </a:graphic>
      </p:graphicFrame>
      <p:sp>
        <p:nvSpPr>
          <p:cNvPr id="3" name="Title 2">
            <a:extLst>
              <a:ext uri="{FF2B5EF4-FFF2-40B4-BE49-F238E27FC236}">
                <a16:creationId xmlns:a16="http://schemas.microsoft.com/office/drawing/2014/main" id="{8A56DD69-9C2D-E192-3E81-C14E6AF19211}"/>
              </a:ext>
            </a:extLst>
          </p:cNvPr>
          <p:cNvSpPr>
            <a:spLocks noGrp="1"/>
          </p:cNvSpPr>
          <p:nvPr>
            <p:ph type="title"/>
          </p:nvPr>
        </p:nvSpPr>
        <p:spPr>
          <a:xfrm>
            <a:off x="407555" y="287905"/>
            <a:ext cx="9715500" cy="986828"/>
          </a:xfrm>
        </p:spPr>
        <p:txBody>
          <a:bodyPr>
            <a:normAutofit fontScale="90000"/>
          </a:bodyPr>
          <a:lstStyle/>
          <a:p>
            <a:r>
              <a:rPr lang="hu-HU" dirty="0">
                <a:latin typeface="Grandview" panose="020B0502040204020203" pitchFamily="34" charset="0"/>
              </a:rPr>
              <a:t>EMAIL/TEXT NOTIFICATION</a:t>
            </a:r>
            <a:br>
              <a:rPr lang="hu-HU" dirty="0">
                <a:latin typeface="Grandview" panose="020B0502040204020203" pitchFamily="34" charset="0"/>
              </a:rPr>
            </a:br>
            <a:r>
              <a:rPr lang="hu-HU" dirty="0">
                <a:latin typeface="Grandview" panose="020B0502040204020203" pitchFamily="34" charset="0"/>
              </a:rPr>
              <a:t>OUTLINE</a:t>
            </a:r>
            <a:endParaRPr lang="en-US" dirty="0"/>
          </a:p>
        </p:txBody>
      </p:sp>
      <p:sp>
        <p:nvSpPr>
          <p:cNvPr id="2" name="Action Button: Go to End 1">
            <a:hlinkClick r:id="rId2" action="ppaction://hlinksldjump"/>
            <a:extLst>
              <a:ext uri="{FF2B5EF4-FFF2-40B4-BE49-F238E27FC236}">
                <a16:creationId xmlns:a16="http://schemas.microsoft.com/office/drawing/2014/main" id="{8E0F74EA-5CD6-6216-F01A-91D58AD357A9}"/>
              </a:ext>
            </a:extLst>
          </p:cNvPr>
          <p:cNvSpPr/>
          <p:nvPr/>
        </p:nvSpPr>
        <p:spPr>
          <a:xfrm>
            <a:off x="6130720" y="2155537"/>
            <a:ext cx="314036" cy="175491"/>
          </a:xfrm>
          <a:prstGeom prst="actionButtonEnd">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dirty="0"/>
          </a:p>
        </p:txBody>
      </p:sp>
      <p:sp>
        <p:nvSpPr>
          <p:cNvPr id="4" name="Action Button: Go to End 3">
            <a:hlinkClick r:id="rId3" action="ppaction://hlinksldjump"/>
            <a:extLst>
              <a:ext uri="{FF2B5EF4-FFF2-40B4-BE49-F238E27FC236}">
                <a16:creationId xmlns:a16="http://schemas.microsoft.com/office/drawing/2014/main" id="{BD43C7D4-19A4-EED5-77FF-64DB3BBD409C}"/>
              </a:ext>
            </a:extLst>
          </p:cNvPr>
          <p:cNvSpPr/>
          <p:nvPr/>
        </p:nvSpPr>
        <p:spPr>
          <a:xfrm>
            <a:off x="6130720" y="2794000"/>
            <a:ext cx="314036" cy="175491"/>
          </a:xfrm>
          <a:prstGeom prst="actionButtonEnd">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11" name="Action Button: Go to End 10">
            <a:hlinkClick r:id="rId4" action="ppaction://hlinksldjump"/>
            <a:extLst>
              <a:ext uri="{FF2B5EF4-FFF2-40B4-BE49-F238E27FC236}">
                <a16:creationId xmlns:a16="http://schemas.microsoft.com/office/drawing/2014/main" id="{28DF1C48-E913-ABD6-230C-F881022107AD}"/>
              </a:ext>
            </a:extLst>
          </p:cNvPr>
          <p:cNvSpPr/>
          <p:nvPr/>
        </p:nvSpPr>
        <p:spPr>
          <a:xfrm>
            <a:off x="6108742" y="4070927"/>
            <a:ext cx="314036" cy="175491"/>
          </a:xfrm>
          <a:prstGeom prst="actionButtonEnd">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pic>
        <p:nvPicPr>
          <p:cNvPr id="25" name="Picture Placeholder 24">
            <a:extLst>
              <a:ext uri="{FF2B5EF4-FFF2-40B4-BE49-F238E27FC236}">
                <a16:creationId xmlns:a16="http://schemas.microsoft.com/office/drawing/2014/main" id="{257E52D1-1852-6E56-223D-CABD79C7403A}"/>
              </a:ext>
            </a:extLst>
          </p:cNvPr>
          <p:cNvPicPr>
            <a:picLocks noGrp="1" noChangeAspect="1"/>
          </p:cNvPicPr>
          <p:nvPr>
            <p:ph type="pic" sz="quarter" idx="12"/>
          </p:nvPr>
        </p:nvPicPr>
        <p:blipFill rotWithShape="1">
          <a:blip r:embed="rId5"/>
          <a:srcRect l="10043" r="10043"/>
          <a:stretch/>
        </p:blipFill>
        <p:spPr/>
      </p:pic>
      <p:pic>
        <p:nvPicPr>
          <p:cNvPr id="6" name="Picture 5">
            <a:extLst>
              <a:ext uri="{FF2B5EF4-FFF2-40B4-BE49-F238E27FC236}">
                <a16:creationId xmlns:a16="http://schemas.microsoft.com/office/drawing/2014/main" id="{0846F663-C7C1-55DF-E6DF-90F4ACFB5A2C}"/>
              </a:ext>
            </a:extLst>
          </p:cNvPr>
          <p:cNvPicPr>
            <a:picLocks noChangeAspect="1"/>
          </p:cNvPicPr>
          <p:nvPr/>
        </p:nvPicPr>
        <p:blipFill>
          <a:blip r:embed="rId6"/>
          <a:stretch>
            <a:fillRect/>
          </a:stretch>
        </p:blipFill>
        <p:spPr>
          <a:xfrm>
            <a:off x="5808560" y="198486"/>
            <a:ext cx="914400" cy="914400"/>
          </a:xfrm>
          <a:prstGeom prst="rect">
            <a:avLst/>
          </a:prstGeom>
        </p:spPr>
      </p:pic>
    </p:spTree>
    <p:extLst>
      <p:ext uri="{BB962C8B-B14F-4D97-AF65-F5344CB8AC3E}">
        <p14:creationId xmlns:p14="http://schemas.microsoft.com/office/powerpoint/2010/main" val="218976065"/>
      </p:ext>
    </p:extLst>
  </p:cSld>
  <p:clrMapOvr>
    <a:masterClrMapping/>
  </p:clrMapOvr>
</p:sld>
</file>

<file path=ppt/theme/theme1.xml><?xml version="1.0" encoding="utf-8"?>
<a:theme xmlns:a="http://schemas.openxmlformats.org/drawingml/2006/main" name="Jabil">
  <a:themeElements>
    <a:clrScheme name="Custom 1">
      <a:dk1>
        <a:srgbClr val="60605B"/>
      </a:dk1>
      <a:lt1>
        <a:srgbClr val="FFFFFF"/>
      </a:lt1>
      <a:dk2>
        <a:srgbClr val="003C6B"/>
      </a:dk2>
      <a:lt2>
        <a:srgbClr val="008651"/>
      </a:lt2>
      <a:accent1>
        <a:srgbClr val="15BEF0"/>
      </a:accent1>
      <a:accent2>
        <a:srgbClr val="DC582A"/>
      </a:accent2>
      <a:accent3>
        <a:srgbClr val="83BD00"/>
      </a:accent3>
      <a:accent4>
        <a:srgbClr val="702F8A"/>
      </a:accent4>
      <a:accent5>
        <a:srgbClr val="002B49"/>
      </a:accent5>
      <a:accent6>
        <a:srgbClr val="CB333B"/>
      </a:accent6>
      <a:hlink>
        <a:srgbClr val="15BEF0"/>
      </a:hlink>
      <a:folHlink>
        <a:srgbClr val="15BEF0"/>
      </a:folHlink>
    </a:clrScheme>
    <a:fontScheme name="Century Gothic">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09_Supply Chain.pptx" id="{BE4BF1FF-6253-4432-8FC7-7C1083B387CD}" vid="{4DFD3096-48BA-4DB2-8C87-FD03205FECAD}"/>
    </a:ext>
  </a:extLst>
</a:theme>
</file>

<file path=ppt/theme/theme2.xml><?xml version="1.0" encoding="utf-8"?>
<a:theme xmlns:a="http://schemas.openxmlformats.org/drawingml/2006/main" name="2_Jabil">
  <a:themeElements>
    <a:clrScheme name="Custom 17">
      <a:dk1>
        <a:srgbClr val="494949"/>
      </a:dk1>
      <a:lt1>
        <a:srgbClr val="FFFFFF"/>
      </a:lt1>
      <a:dk2>
        <a:srgbClr val="003C6B"/>
      </a:dk2>
      <a:lt2>
        <a:srgbClr val="008651"/>
      </a:lt2>
      <a:accent1>
        <a:srgbClr val="43B7FF"/>
      </a:accent1>
      <a:accent2>
        <a:srgbClr val="DC582A"/>
      </a:accent2>
      <a:accent3>
        <a:srgbClr val="8BB503"/>
      </a:accent3>
      <a:accent4>
        <a:srgbClr val="702F8A"/>
      </a:accent4>
      <a:accent5>
        <a:srgbClr val="002B49"/>
      </a:accent5>
      <a:accent6>
        <a:srgbClr val="BD2832"/>
      </a:accent6>
      <a:hlink>
        <a:srgbClr val="0F80EE"/>
      </a:hlink>
      <a:folHlink>
        <a:srgbClr val="1080EE"/>
      </a:folHlink>
    </a:clrScheme>
    <a:fontScheme name="Grandview">
      <a:majorFont>
        <a:latin typeface="Grandview"/>
        <a:ea typeface=""/>
        <a:cs typeface=""/>
      </a:majorFont>
      <a:minorFont>
        <a:latin typeface="Grandview"/>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noAutofit/>
      </a:bodyPr>
      <a:lstStyle>
        <a:defPPr algn="l">
          <a:defRPr sz="1500" dirty="0" smtClean="0">
            <a:latin typeface="Grandview" panose="020B0502040204020203" pitchFamily="34"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96a41bf7-7bba-400d-9b09-6d9131e68213">
      <UserInfo>
        <DisplayName>Irma Soto</DisplayName>
        <AccountId>71</AccountId>
        <AccountType/>
      </UserInfo>
      <UserInfo>
        <DisplayName>Mateusz Lukaszewski</DisplayName>
        <AccountId>136</AccountId>
        <AccountType/>
      </UserInfo>
      <UserInfo>
        <DisplayName>Ingrid McDonald</DisplayName>
        <AccountId>5180</AccountId>
        <AccountType/>
      </UserInfo>
      <UserInfo>
        <DisplayName>Rachel Stromberg</DisplayName>
        <AccountId>5316</AccountId>
        <AccountType/>
      </UserInfo>
    </SharedWithUsers>
    <TaxCatchAll xmlns="8df4ecc1-dfa4-474d-adc0-f795c9945782" xsi:nil="true"/>
    <lcf76f155ced4ddcb4097134ff3c332f xmlns="1a2d8a1b-ec49-48b3-a505-2779a2783986">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632AE98D7CDF94BA75353E3FBCD3F42" ma:contentTypeVersion="17" ma:contentTypeDescription="Create a new document." ma:contentTypeScope="" ma:versionID="18dc10aa07ccac629db66003779a3219">
  <xsd:schema xmlns:xsd="http://www.w3.org/2001/XMLSchema" xmlns:xs="http://www.w3.org/2001/XMLSchema" xmlns:p="http://schemas.microsoft.com/office/2006/metadata/properties" xmlns:ns2="1a2d8a1b-ec49-48b3-a505-2779a2783986" xmlns:ns3="96a41bf7-7bba-400d-9b09-6d9131e68213" xmlns:ns4="8df4ecc1-dfa4-474d-adc0-f795c9945782" targetNamespace="http://schemas.microsoft.com/office/2006/metadata/properties" ma:root="true" ma:fieldsID="df29706e7c33426be68eab08df915402" ns2:_="" ns3:_="" ns4:_="">
    <xsd:import namespace="1a2d8a1b-ec49-48b3-a505-2779a2783986"/>
    <xsd:import namespace="96a41bf7-7bba-400d-9b09-6d9131e68213"/>
    <xsd:import namespace="8df4ecc1-dfa4-474d-adc0-f795c9945782"/>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4:TaxCatchAll" minOccurs="0"/>
                <xsd:element ref="ns2:lcf76f155ced4ddcb4097134ff3c332f"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a2d8a1b-ec49-48b3-a505-2779a278398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LengthInSeconds" ma:index="19"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755be00-eece-4a55-a28c-0ca9f7787e25"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96a41bf7-7bba-400d-9b09-6d9131e68213"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8df4ecc1-dfa4-474d-adc0-f795c9945782" elementFormDefault="qualified">
    <xsd:import namespace="http://schemas.microsoft.com/office/2006/documentManagement/types"/>
    <xsd:import namespace="http://schemas.microsoft.com/office/infopath/2007/PartnerControls"/>
    <xsd:element name="TaxCatchAll" ma:index="20" nillable="true" ma:displayName="Taxonomy Catch All Column" ma:hidden="true" ma:list="{fe46b04f-4d48-4d9e-b2c4-d50fd3d17765}" ma:internalName="TaxCatchAll" ma:showField="CatchAllData" ma:web="96a41bf7-7bba-400d-9b09-6d9131e6821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8B44CEB-53E9-4FE0-A40B-971794A45B63}">
  <ds:schemaRefs>
    <ds:schemaRef ds:uri="http://schemas.microsoft.com/office/2006/documentManagement/types"/>
    <ds:schemaRef ds:uri="http://schemas.microsoft.com/office/2006/metadata/properties"/>
    <ds:schemaRef ds:uri="8df4ecc1-dfa4-474d-adc0-f795c9945782"/>
    <ds:schemaRef ds:uri="http://purl.org/dc/terms/"/>
    <ds:schemaRef ds:uri="http://www.w3.org/XML/1998/namespace"/>
    <ds:schemaRef ds:uri="http://purl.org/dc/elements/1.1/"/>
    <ds:schemaRef ds:uri="http://schemas.openxmlformats.org/package/2006/metadata/core-properties"/>
    <ds:schemaRef ds:uri="96a41bf7-7bba-400d-9b09-6d9131e68213"/>
    <ds:schemaRef ds:uri="http://schemas.microsoft.com/office/infopath/2007/PartnerControls"/>
    <ds:schemaRef ds:uri="1a2d8a1b-ec49-48b3-a505-2779a2783986"/>
    <ds:schemaRef ds:uri="http://purl.org/dc/dcmitype/"/>
  </ds:schemaRefs>
</ds:datastoreItem>
</file>

<file path=customXml/itemProps2.xml><?xml version="1.0" encoding="utf-8"?>
<ds:datastoreItem xmlns:ds="http://schemas.openxmlformats.org/officeDocument/2006/customXml" ds:itemID="{B311188F-B5CF-4637-BDC0-E83EFA9A657D}">
  <ds:schemaRefs>
    <ds:schemaRef ds:uri="http://schemas.microsoft.com/sharepoint/v3/contenttype/forms"/>
  </ds:schemaRefs>
</ds:datastoreItem>
</file>

<file path=customXml/itemProps3.xml><?xml version="1.0" encoding="utf-8"?>
<ds:datastoreItem xmlns:ds="http://schemas.openxmlformats.org/officeDocument/2006/customXml" ds:itemID="{42D8C257-FCA3-48D8-970D-3840347B2328}"/>
</file>

<file path=docProps/app.xml><?xml version="1.0" encoding="utf-8"?>
<Properties xmlns="http://schemas.openxmlformats.org/officeDocument/2006/extended-properties" xmlns:vt="http://schemas.openxmlformats.org/officeDocument/2006/docPropsVTypes">
  <TotalTime>15719</TotalTime>
  <Words>2716</Words>
  <Application>Microsoft Office PowerPoint</Application>
  <PresentationFormat>Szélesvásznú</PresentationFormat>
  <Paragraphs>465</Paragraphs>
  <Slides>22</Slides>
  <Notes>0</Notes>
  <HiddenSlides>0</HiddenSlides>
  <MMClips>0</MMClips>
  <ScaleCrop>false</ScaleCrop>
  <HeadingPairs>
    <vt:vector size="4" baseType="variant">
      <vt:variant>
        <vt:lpstr>Téma</vt:lpstr>
      </vt:variant>
      <vt:variant>
        <vt:i4>2</vt:i4>
      </vt:variant>
      <vt:variant>
        <vt:lpstr>Diacímek</vt:lpstr>
      </vt:variant>
      <vt:variant>
        <vt:i4>22</vt:i4>
      </vt:variant>
    </vt:vector>
  </HeadingPairs>
  <TitlesOfParts>
    <vt:vector size="24" baseType="lpstr">
      <vt:lpstr>Jabil</vt:lpstr>
      <vt:lpstr>2_Jabil</vt:lpstr>
      <vt:lpstr>Supplier Order Collaboration</vt:lpstr>
      <vt:lpstr>SUPPLIERS IN e2open | OVERVIEW</vt:lpstr>
      <vt:lpstr>SUPPLIERS IN e2open |  TYPES OF SUPPLIERS</vt:lpstr>
      <vt:lpstr>SUPPLIERS IN e2open |  COLLABORATION OPTIONS</vt:lpstr>
      <vt:lpstr>COLLABORATION OPTION DETAILS</vt:lpstr>
      <vt:lpstr>PO STATE TRANSITIONS IN e2open</vt:lpstr>
      <vt:lpstr>EMAIL-BASED SUPPLIERS </vt:lpstr>
      <vt:lpstr>EMAIL-BASED SUPPLIERS </vt:lpstr>
      <vt:lpstr>EMAIL/TEXT NOTIFICATION OUTLINE</vt:lpstr>
      <vt:lpstr>SUPPLIER ALERTS | EMAIL TEXT NOTIFICATION</vt:lpstr>
      <vt:lpstr>SUPPLIER ALERTS | EMAIL TEXT NOTIFICATION</vt:lpstr>
      <vt:lpstr>SUPPLIER ALERTS | EMAIL TEXT NOTIFICATION</vt:lpstr>
      <vt:lpstr>SUPPLIER RESPONSE | EMAIL TEXT | RESPONSE OPTIONS</vt:lpstr>
      <vt:lpstr>PO STATE TRANSITIONS IN e2open</vt:lpstr>
      <vt:lpstr>NEW / SUMMARY OF DISCRETE ORDER LINES ALERT | EMAIL TEXT RESPONSE</vt:lpstr>
      <vt:lpstr>NEW/OPEN ORDER CONFIRMATION | EMAIL TEXT</vt:lpstr>
      <vt:lpstr>SUPPLIER RESPONSE | ACKNOWLEDGE | EMAIL TEXT</vt:lpstr>
      <vt:lpstr>SUPPLIER RESPONSE | NO COMMIT | EMAIL TEXT</vt:lpstr>
      <vt:lpstr>PowerPoint-bemutató</vt:lpstr>
      <vt:lpstr>PowerPoint-bemutató</vt:lpstr>
      <vt:lpstr>PowerPoint-bemutató</vt:lpstr>
      <vt:lpstr>PARTIAL CANCEL REQUEST RESPONSE | EMAIL TEXT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E2OPEN – Process Flows</dc:title>
  <dc:creator>Henriett Bakos</dc:creator>
  <cp:lastModifiedBy>Henriett Bakos</cp:lastModifiedBy>
  <cp:revision>170</cp:revision>
  <dcterms:created xsi:type="dcterms:W3CDTF">2022-05-05T08:26:01Z</dcterms:created>
  <dcterms:modified xsi:type="dcterms:W3CDTF">2023-01-23T14:54:15Z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0x010100B632AE98D7CDF94BA75353E3FBCD3F42</vt:lpwstr>
  </property>
  <property fmtid="{D5CDD505-2E9C-101B-9397-08002B2CF9AE}" pid="3" name="MediaServiceImageTags">
    <vt:lpwstr/>
  </property>
</Properties>
</file>