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1"/>
  </p:notesMasterIdLst>
  <p:sldIdLst>
    <p:sldId id="3416" r:id="rId6"/>
    <p:sldId id="3324" r:id="rId7"/>
    <p:sldId id="2134959147" r:id="rId8"/>
    <p:sldId id="2134959135" r:id="rId9"/>
    <p:sldId id="2134959139" r:id="rId10"/>
    <p:sldId id="2134959116" r:id="rId11"/>
    <p:sldId id="3431" r:id="rId12"/>
    <p:sldId id="2134959144" r:id="rId13"/>
    <p:sldId id="3358" r:id="rId14"/>
    <p:sldId id="3427" r:id="rId15"/>
    <p:sldId id="2134959131" r:id="rId16"/>
    <p:sldId id="3397" r:id="rId17"/>
    <p:sldId id="2134959126" r:id="rId18"/>
    <p:sldId id="2134959137" r:id="rId19"/>
    <p:sldId id="3373" r:id="rId20"/>
    <p:sldId id="3374" r:id="rId21"/>
    <p:sldId id="3375" r:id="rId22"/>
    <p:sldId id="3376" r:id="rId23"/>
    <p:sldId id="2134959146" r:id="rId24"/>
    <p:sldId id="2134959145" r:id="rId25"/>
    <p:sldId id="2134959121" r:id="rId26"/>
    <p:sldId id="2134959122" r:id="rId27"/>
    <p:sldId id="2134959133" r:id="rId28"/>
    <p:sldId id="2134959134" r:id="rId29"/>
    <p:sldId id="213495914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9FC4A62-275C-46A2-AE30-99DF87165A3F}">
          <p14:sldIdLst>
            <p14:sldId id="3416"/>
            <p14:sldId id="3324"/>
            <p14:sldId id="2134959147"/>
            <p14:sldId id="2134959135"/>
            <p14:sldId id="2134959139"/>
            <p14:sldId id="2134959116"/>
            <p14:sldId id="3431"/>
            <p14:sldId id="2134959144"/>
            <p14:sldId id="3358"/>
            <p14:sldId id="3427"/>
            <p14:sldId id="2134959131"/>
            <p14:sldId id="3397"/>
            <p14:sldId id="2134959126"/>
          </p14:sldIdLst>
        </p14:section>
        <p14:section name="NEW PO / OPEN PO ALERT" id="{8DCF04E1-3577-457B-A8D4-8B3D2B1003AC}">
          <p14:sldIdLst>
            <p14:sldId id="2134959137"/>
            <p14:sldId id="3373"/>
            <p14:sldId id="3374"/>
            <p14:sldId id="3375"/>
            <p14:sldId id="3376"/>
            <p14:sldId id="2134959146"/>
          </p14:sldIdLst>
        </p14:section>
        <p14:section name="FORECAST ALERTS" id="{C6014476-0EB8-4325-95C2-DA3F5B3736DB}">
          <p14:sldIdLst>
            <p14:sldId id="2134959145"/>
            <p14:sldId id="2134959121"/>
            <p14:sldId id="2134959122"/>
            <p14:sldId id="2134959133"/>
            <p14:sldId id="2134959134"/>
            <p14:sldId id="213495914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41D306-F190-4985-8DEE-80D0E8F6AEF0}" v="412" dt="2023-11-09T18:09:43.709"/>
    <p1510:client id="{5F6AC68C-17C9-2F74-546B-701E7915BE86}" v="3" dt="2023-11-09T22:46:13.639"/>
    <p1510:client id="{C0CB8CFD-45B6-8B80-C870-881A37FDF8F3}" v="52" dt="2023-11-13T19:35:10.551"/>
    <p1510:client id="{FAAFE2A5-7ADE-73D5-4F22-BED7660DE8A4}" v="6" dt="2023-11-10T17:57:50.4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660"/>
  </p:normalViewPr>
  <p:slideViewPr>
    <p:cSldViewPr snapToGrid="0">
      <p:cViewPr varScale="1">
        <p:scale>
          <a:sx n="62" d="100"/>
          <a:sy n="62" d="100"/>
        </p:scale>
        <p:origin x="99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tima Guzman" userId="S::fatima_guzman@jabil.com::9fc62cb5-0146-4097-bc6a-97b62749fba6" providerId="AD" clId="Web-{FAAFE2A5-7ADE-73D5-4F22-BED7660DE8A4}"/>
    <pc:docChg chg="modSld">
      <pc:chgData name="Fatima Guzman" userId="S::fatima_guzman@jabil.com::9fc62cb5-0146-4097-bc6a-97b62749fba6" providerId="AD" clId="Web-{FAAFE2A5-7ADE-73D5-4F22-BED7660DE8A4}" dt="2023-11-10T17:57:50.492" v="2" actId="20577"/>
      <pc:docMkLst>
        <pc:docMk/>
      </pc:docMkLst>
      <pc:sldChg chg="modSp">
        <pc:chgData name="Fatima Guzman" userId="S::fatima_guzman@jabil.com::9fc62cb5-0146-4097-bc6a-97b62749fba6" providerId="AD" clId="Web-{FAAFE2A5-7ADE-73D5-4F22-BED7660DE8A4}" dt="2023-11-10T17:57:50.492" v="2" actId="20577"/>
        <pc:sldMkLst>
          <pc:docMk/>
          <pc:sldMk cId="2396254744" sldId="3375"/>
        </pc:sldMkLst>
        <pc:spChg chg="mod">
          <ac:chgData name="Fatima Guzman" userId="S::fatima_guzman@jabil.com::9fc62cb5-0146-4097-bc6a-97b62749fba6" providerId="AD" clId="Web-{FAAFE2A5-7ADE-73D5-4F22-BED7660DE8A4}" dt="2023-11-10T17:57:50.492" v="2" actId="20577"/>
          <ac:spMkLst>
            <pc:docMk/>
            <pc:sldMk cId="2396254744" sldId="3375"/>
            <ac:spMk id="6" creationId="{3961ED6C-28B0-F0F1-B9BD-E34AD0D04B46}"/>
          </ac:spMkLst>
        </pc:spChg>
      </pc:sldChg>
    </pc:docChg>
  </pc:docChgLst>
  <pc:docChgLst>
    <pc:chgData name="Fatima Guzman" userId="9fc62cb5-0146-4097-bc6a-97b62749fba6" providerId="ADAL" clId="{4C41D306-F190-4985-8DEE-80D0E8F6AEF0}"/>
    <pc:docChg chg="undo redo custSel addSld delSld modSld modSection">
      <pc:chgData name="Fatima Guzman" userId="9fc62cb5-0146-4097-bc6a-97b62749fba6" providerId="ADAL" clId="{4C41D306-F190-4985-8DEE-80D0E8F6AEF0}" dt="2023-11-09T18:29:41.031" v="5132" actId="13926"/>
      <pc:docMkLst>
        <pc:docMk/>
      </pc:docMkLst>
      <pc:sldChg chg="modSp add mod">
        <pc:chgData name="Fatima Guzman" userId="9fc62cb5-0146-4097-bc6a-97b62749fba6" providerId="ADAL" clId="{4C41D306-F190-4985-8DEE-80D0E8F6AEF0}" dt="2023-11-02T15:17:53.534" v="153" actId="2711"/>
        <pc:sldMkLst>
          <pc:docMk/>
          <pc:sldMk cId="1660064476" sldId="3324"/>
        </pc:sldMkLst>
        <pc:spChg chg="mod">
          <ac:chgData name="Fatima Guzman" userId="9fc62cb5-0146-4097-bc6a-97b62749fba6" providerId="ADAL" clId="{4C41D306-F190-4985-8DEE-80D0E8F6AEF0}" dt="2023-11-02T15:14:26.916" v="98" actId="2711"/>
          <ac:spMkLst>
            <pc:docMk/>
            <pc:sldMk cId="1660064476" sldId="3324"/>
            <ac:spMk id="3" creationId="{FA0856D6-109C-7DF3-B39F-0DBCF40E3ED1}"/>
          </ac:spMkLst>
        </pc:spChg>
        <pc:spChg chg="mod">
          <ac:chgData name="Fatima Guzman" userId="9fc62cb5-0146-4097-bc6a-97b62749fba6" providerId="ADAL" clId="{4C41D306-F190-4985-8DEE-80D0E8F6AEF0}" dt="2023-11-02T15:14:26.916" v="98" actId="2711"/>
          <ac:spMkLst>
            <pc:docMk/>
            <pc:sldMk cId="1660064476" sldId="3324"/>
            <ac:spMk id="4" creationId="{94E70178-E1FE-2629-1EE5-E6F17A12C766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11" creationId="{EE37AA56-4D83-49D2-8D89-CFF3E63D83E2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13" creationId="{975B4AD4-828D-4652-B635-1E4B0DF982E4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14" creationId="{EDB7645E-5283-49CD-9264-8BD5BC7BC221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15" creationId="{AE73686C-6990-4523-90B0-ADEA425113A3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17" creationId="{12649B4B-1E52-4267-8AEA-574B95FE54CD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2" creationId="{2E1373DA-2690-404D-97B5-19C51B103243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3" creationId="{7EE548A5-636B-4AC3-B303-CF731975653A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4" creationId="{69DF8130-D235-434D-8AFB-EBC2C3441B1E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5" creationId="{CA2526EF-B664-48D0-B73E-53AEC0EF2209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6" creationId="{A70669A4-97CE-464E-80A1-61D29CB5091D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7" creationId="{F7C3C659-9D15-4512-AB63-301907EF4130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8" creationId="{AB71459B-96E3-4920-B76A-010C2E27D108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29" creationId="{9A5A2608-8DAE-46C5-8CDC-59C2CB9C934B}"/>
          </ac:spMkLst>
        </pc:spChg>
        <pc:spChg chg="mod">
          <ac:chgData name="Fatima Guzman" userId="9fc62cb5-0146-4097-bc6a-97b62749fba6" providerId="ADAL" clId="{4C41D306-F190-4985-8DEE-80D0E8F6AEF0}" dt="2023-11-02T15:17:53.534" v="153" actId="2711"/>
          <ac:spMkLst>
            <pc:docMk/>
            <pc:sldMk cId="1660064476" sldId="3324"/>
            <ac:spMk id="30" creationId="{E80E5610-1292-41FA-806A-F8BED7805C1B}"/>
          </ac:spMkLst>
        </pc:spChg>
      </pc:sldChg>
      <pc:sldChg chg="modSp mod">
        <pc:chgData name="Fatima Guzman" userId="9fc62cb5-0146-4097-bc6a-97b62749fba6" providerId="ADAL" clId="{4C41D306-F190-4985-8DEE-80D0E8F6AEF0}" dt="2023-11-02T17:50:27.704" v="1130" actId="790"/>
        <pc:sldMkLst>
          <pc:docMk/>
          <pc:sldMk cId="2776841610" sldId="3358"/>
        </pc:sldMkLst>
        <pc:spChg chg="mod">
          <ac:chgData name="Fatima Guzman" userId="9fc62cb5-0146-4097-bc6a-97b62749fba6" providerId="ADAL" clId="{4C41D306-F190-4985-8DEE-80D0E8F6AEF0}" dt="2023-11-02T17:49:05.176" v="1031" actId="20577"/>
          <ac:spMkLst>
            <pc:docMk/>
            <pc:sldMk cId="2776841610" sldId="3358"/>
            <ac:spMk id="3" creationId="{3A0EA040-FB37-481E-C668-96F476EBEE42}"/>
          </ac:spMkLst>
        </pc:spChg>
        <pc:graphicFrameChg chg="mod modGraphic">
          <ac:chgData name="Fatima Guzman" userId="9fc62cb5-0146-4097-bc6a-97b62749fba6" providerId="ADAL" clId="{4C41D306-F190-4985-8DEE-80D0E8F6AEF0}" dt="2023-11-02T17:50:27.704" v="1130" actId="790"/>
          <ac:graphicFrameMkLst>
            <pc:docMk/>
            <pc:sldMk cId="2776841610" sldId="3358"/>
            <ac:graphicFrameMk id="5" creationId="{A97B374C-0496-7793-31EF-4EE879DDB0A0}"/>
          </ac:graphicFrameMkLst>
        </pc:graphicFrameChg>
      </pc:sldChg>
      <pc:sldChg chg="modSp mod">
        <pc:chgData name="Fatima Guzman" userId="9fc62cb5-0146-4097-bc6a-97b62749fba6" providerId="ADAL" clId="{4C41D306-F190-4985-8DEE-80D0E8F6AEF0}" dt="2023-11-02T18:04:47.156" v="1971" actId="790"/>
        <pc:sldMkLst>
          <pc:docMk/>
          <pc:sldMk cId="3551502835" sldId="3373"/>
        </pc:sldMkLst>
        <pc:spChg chg="mod">
          <ac:chgData name="Fatima Guzman" userId="9fc62cb5-0146-4097-bc6a-97b62749fba6" providerId="ADAL" clId="{4C41D306-F190-4985-8DEE-80D0E8F6AEF0}" dt="2023-11-02T18:01:31.479" v="1726" actId="108"/>
          <ac:spMkLst>
            <pc:docMk/>
            <pc:sldMk cId="3551502835" sldId="3373"/>
            <ac:spMk id="3" creationId="{DAB88A65-0430-AC28-DA57-321CD8D03F1E}"/>
          </ac:spMkLst>
        </pc:spChg>
        <pc:spChg chg="mod">
          <ac:chgData name="Fatima Guzman" userId="9fc62cb5-0146-4097-bc6a-97b62749fba6" providerId="ADAL" clId="{4C41D306-F190-4985-8DEE-80D0E8F6AEF0}" dt="2023-11-02T18:04:47.156" v="1971" actId="790"/>
          <ac:spMkLst>
            <pc:docMk/>
            <pc:sldMk cId="3551502835" sldId="3373"/>
            <ac:spMk id="9" creationId="{4EDD6513-F671-99D1-9914-52C772EC3DC2}"/>
          </ac:spMkLst>
        </pc:spChg>
      </pc:sldChg>
      <pc:sldChg chg="modSp mod">
        <pc:chgData name="Fatima Guzman" userId="9fc62cb5-0146-4097-bc6a-97b62749fba6" providerId="ADAL" clId="{4C41D306-F190-4985-8DEE-80D0E8F6AEF0}" dt="2023-11-08T17:58:45.557" v="3455" actId="20577"/>
        <pc:sldMkLst>
          <pc:docMk/>
          <pc:sldMk cId="794853522" sldId="3374"/>
        </pc:sldMkLst>
        <pc:spChg chg="mod">
          <ac:chgData name="Fatima Guzman" userId="9fc62cb5-0146-4097-bc6a-97b62749fba6" providerId="ADAL" clId="{4C41D306-F190-4985-8DEE-80D0E8F6AEF0}" dt="2023-11-08T17:51:59.032" v="3186" actId="20577"/>
          <ac:spMkLst>
            <pc:docMk/>
            <pc:sldMk cId="794853522" sldId="3374"/>
            <ac:spMk id="3" creationId="{B53344A3-4256-A02D-410E-831D656E33F4}"/>
          </ac:spMkLst>
        </pc:spChg>
        <pc:spChg chg="mod">
          <ac:chgData name="Fatima Guzman" userId="9fc62cb5-0146-4097-bc6a-97b62749fba6" providerId="ADAL" clId="{4C41D306-F190-4985-8DEE-80D0E8F6AEF0}" dt="2023-11-08T17:57:43.612" v="3429" actId="255"/>
          <ac:spMkLst>
            <pc:docMk/>
            <pc:sldMk cId="794853522" sldId="3374"/>
            <ac:spMk id="6" creationId="{1B8AD2D4-6FD3-F8BC-76CE-9AC0BDBFAAA1}"/>
          </ac:spMkLst>
        </pc:spChg>
        <pc:spChg chg="mod">
          <ac:chgData name="Fatima Guzman" userId="9fc62cb5-0146-4097-bc6a-97b62749fba6" providerId="ADAL" clId="{4C41D306-F190-4985-8DEE-80D0E8F6AEF0}" dt="2023-11-08T17:57:56.627" v="3430" actId="1076"/>
          <ac:spMkLst>
            <pc:docMk/>
            <pc:sldMk cId="794853522" sldId="3374"/>
            <ac:spMk id="7" creationId="{6BFC97E9-CB4B-C812-33EF-358B488461D4}"/>
          </ac:spMkLst>
        </pc:spChg>
        <pc:spChg chg="mod">
          <ac:chgData name="Fatima Guzman" userId="9fc62cb5-0146-4097-bc6a-97b62749fba6" providerId="ADAL" clId="{4C41D306-F190-4985-8DEE-80D0E8F6AEF0}" dt="2023-11-08T17:58:45.557" v="3455" actId="20577"/>
          <ac:spMkLst>
            <pc:docMk/>
            <pc:sldMk cId="794853522" sldId="3374"/>
            <ac:spMk id="16" creationId="{7DE49BCD-6495-4F90-BD90-7E41D4B0D215}"/>
          </ac:spMkLst>
        </pc:spChg>
      </pc:sldChg>
      <pc:sldChg chg="modSp mod">
        <pc:chgData name="Fatima Guzman" userId="9fc62cb5-0146-4097-bc6a-97b62749fba6" providerId="ADAL" clId="{4C41D306-F190-4985-8DEE-80D0E8F6AEF0}" dt="2023-11-08T18:04:35.657" v="3935" actId="20577"/>
        <pc:sldMkLst>
          <pc:docMk/>
          <pc:sldMk cId="2396254744" sldId="3375"/>
        </pc:sldMkLst>
        <pc:spChg chg="mod">
          <ac:chgData name="Fatima Guzman" userId="9fc62cb5-0146-4097-bc6a-97b62749fba6" providerId="ADAL" clId="{4C41D306-F190-4985-8DEE-80D0E8F6AEF0}" dt="2023-11-08T17:58:58.763" v="3457" actId="20577"/>
          <ac:spMkLst>
            <pc:docMk/>
            <pc:sldMk cId="2396254744" sldId="3375"/>
            <ac:spMk id="3" creationId="{ABFC28D3-9A45-2164-A604-5D0F92207657}"/>
          </ac:spMkLst>
        </pc:spChg>
        <pc:spChg chg="mod">
          <ac:chgData name="Fatima Guzman" userId="9fc62cb5-0146-4097-bc6a-97b62749fba6" providerId="ADAL" clId="{4C41D306-F190-4985-8DEE-80D0E8F6AEF0}" dt="2023-11-08T18:04:35.657" v="3935" actId="20577"/>
          <ac:spMkLst>
            <pc:docMk/>
            <pc:sldMk cId="2396254744" sldId="3375"/>
            <ac:spMk id="5" creationId="{F7D0A8FD-704D-0F33-6C9F-B69B0328CED7}"/>
          </ac:spMkLst>
        </pc:spChg>
        <pc:spChg chg="mod">
          <ac:chgData name="Fatima Guzman" userId="9fc62cb5-0146-4097-bc6a-97b62749fba6" providerId="ADAL" clId="{4C41D306-F190-4985-8DEE-80D0E8F6AEF0}" dt="2023-11-08T18:02:24.213" v="3807" actId="113"/>
          <ac:spMkLst>
            <pc:docMk/>
            <pc:sldMk cId="2396254744" sldId="3375"/>
            <ac:spMk id="6" creationId="{3961ED6C-28B0-F0F1-B9BD-E34AD0D04B46}"/>
          </ac:spMkLst>
        </pc:spChg>
      </pc:sldChg>
      <pc:sldChg chg="modSp mod">
        <pc:chgData name="Fatima Guzman" userId="9fc62cb5-0146-4097-bc6a-97b62749fba6" providerId="ADAL" clId="{4C41D306-F190-4985-8DEE-80D0E8F6AEF0}" dt="2023-11-08T18:43:19.702" v="4250" actId="20577"/>
        <pc:sldMkLst>
          <pc:docMk/>
          <pc:sldMk cId="508247458" sldId="3376"/>
        </pc:sldMkLst>
        <pc:spChg chg="mod">
          <ac:chgData name="Fatima Guzman" userId="9fc62cb5-0146-4097-bc6a-97b62749fba6" providerId="ADAL" clId="{4C41D306-F190-4985-8DEE-80D0E8F6AEF0}" dt="2023-11-08T18:42:49.004" v="4240" actId="20577"/>
          <ac:spMkLst>
            <pc:docMk/>
            <pc:sldMk cId="508247458" sldId="3376"/>
            <ac:spMk id="6" creationId="{534049BC-CC4A-DF1B-8CC8-9CD84378F54B}"/>
          </ac:spMkLst>
        </pc:spChg>
        <pc:spChg chg="mod">
          <ac:chgData name="Fatima Guzman" userId="9fc62cb5-0146-4097-bc6a-97b62749fba6" providerId="ADAL" clId="{4C41D306-F190-4985-8DEE-80D0E8F6AEF0}" dt="2023-11-08T18:43:19.702" v="4250" actId="20577"/>
          <ac:spMkLst>
            <pc:docMk/>
            <pc:sldMk cId="508247458" sldId="3376"/>
            <ac:spMk id="7" creationId="{B1940B26-A570-BE7B-D4B0-716A99C8A855}"/>
          </ac:spMkLst>
        </pc:spChg>
      </pc:sldChg>
      <pc:sldChg chg="modSp mod">
        <pc:chgData name="Fatima Guzman" userId="9fc62cb5-0146-4097-bc6a-97b62749fba6" providerId="ADAL" clId="{4C41D306-F190-4985-8DEE-80D0E8F6AEF0}" dt="2023-11-02T17:58:35.796" v="1680" actId="14100"/>
        <pc:sldMkLst>
          <pc:docMk/>
          <pc:sldMk cId="3148262085" sldId="3397"/>
        </pc:sldMkLst>
        <pc:spChg chg="mod">
          <ac:chgData name="Fatima Guzman" userId="9fc62cb5-0146-4097-bc6a-97b62749fba6" providerId="ADAL" clId="{4C41D306-F190-4985-8DEE-80D0E8F6AEF0}" dt="2023-11-02T17:58:04.891" v="1674" actId="27636"/>
          <ac:spMkLst>
            <pc:docMk/>
            <pc:sldMk cId="3148262085" sldId="3397"/>
            <ac:spMk id="3" creationId="{56858EBD-4577-15B3-2535-6514174B3017}"/>
          </ac:spMkLst>
        </pc:spChg>
        <pc:spChg chg="mod">
          <ac:chgData name="Fatima Guzman" userId="9fc62cb5-0146-4097-bc6a-97b62749fba6" providerId="ADAL" clId="{4C41D306-F190-4985-8DEE-80D0E8F6AEF0}" dt="2023-11-02T17:58:32.947" v="1679" actId="14100"/>
          <ac:spMkLst>
            <pc:docMk/>
            <pc:sldMk cId="3148262085" sldId="3397"/>
            <ac:spMk id="6" creationId="{DD98F991-7ED5-6C02-CC33-71FF7BA8C949}"/>
          </ac:spMkLst>
        </pc:spChg>
        <pc:spChg chg="mod">
          <ac:chgData name="Fatima Guzman" userId="9fc62cb5-0146-4097-bc6a-97b62749fba6" providerId="ADAL" clId="{4C41D306-F190-4985-8DEE-80D0E8F6AEF0}" dt="2023-11-02T17:58:29.314" v="1678" actId="14100"/>
          <ac:spMkLst>
            <pc:docMk/>
            <pc:sldMk cId="3148262085" sldId="3397"/>
            <ac:spMk id="7" creationId="{C761A66F-297F-3C9D-A29F-599C4333B42C}"/>
          </ac:spMkLst>
        </pc:spChg>
        <pc:spChg chg="mod">
          <ac:chgData name="Fatima Guzman" userId="9fc62cb5-0146-4097-bc6a-97b62749fba6" providerId="ADAL" clId="{4C41D306-F190-4985-8DEE-80D0E8F6AEF0}" dt="2023-11-02T17:58:35.796" v="1680" actId="14100"/>
          <ac:spMkLst>
            <pc:docMk/>
            <pc:sldMk cId="3148262085" sldId="3397"/>
            <ac:spMk id="8" creationId="{A7996FC7-1A65-F2DC-A7D1-3F76D3C2E8E8}"/>
          </ac:spMkLst>
        </pc:spChg>
      </pc:sldChg>
      <pc:sldChg chg="modSp mod">
        <pc:chgData name="Fatima Guzman" userId="9fc62cb5-0146-4097-bc6a-97b62749fba6" providerId="ADAL" clId="{4C41D306-F190-4985-8DEE-80D0E8F6AEF0}" dt="2023-11-02T17:45:35.127" v="680" actId="20577"/>
        <pc:sldMkLst>
          <pc:docMk/>
          <pc:sldMk cId="1502886675" sldId="3416"/>
        </pc:sldMkLst>
        <pc:spChg chg="mod">
          <ac:chgData name="Fatima Guzman" userId="9fc62cb5-0146-4097-bc6a-97b62749fba6" providerId="ADAL" clId="{4C41D306-F190-4985-8DEE-80D0E8F6AEF0}" dt="2023-11-02T17:45:35.127" v="680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modSp mod">
        <pc:chgData name="Fatima Guzman" userId="9fc62cb5-0146-4097-bc6a-97b62749fba6" providerId="ADAL" clId="{4C41D306-F190-4985-8DEE-80D0E8F6AEF0}" dt="2023-11-02T17:54:13.758" v="1473" actId="20577"/>
        <pc:sldMkLst>
          <pc:docMk/>
          <pc:sldMk cId="3095973615" sldId="3427"/>
        </pc:sldMkLst>
        <pc:spChg chg="mod">
          <ac:chgData name="Fatima Guzman" userId="9fc62cb5-0146-4097-bc6a-97b62749fba6" providerId="ADAL" clId="{4C41D306-F190-4985-8DEE-80D0E8F6AEF0}" dt="2023-11-02T17:54:13.758" v="1473" actId="20577"/>
          <ac:spMkLst>
            <pc:docMk/>
            <pc:sldMk cId="3095973615" sldId="3427"/>
            <ac:spMk id="2" creationId="{B71E889C-241D-C149-7C96-A13B56A85E2C}"/>
          </ac:spMkLst>
        </pc:spChg>
        <pc:graphicFrameChg chg="mod">
          <ac:chgData name="Fatima Guzman" userId="9fc62cb5-0146-4097-bc6a-97b62749fba6" providerId="ADAL" clId="{4C41D306-F190-4985-8DEE-80D0E8F6AEF0}" dt="2023-11-02T17:54:06.645" v="1472" actId="122"/>
          <ac:graphicFrameMkLst>
            <pc:docMk/>
            <pc:sldMk cId="3095973615" sldId="3427"/>
            <ac:graphicFrameMk id="3" creationId="{90EBBB2B-F175-7446-5B07-62D299046DA7}"/>
          </ac:graphicFrameMkLst>
        </pc:graphicFrameChg>
      </pc:sldChg>
      <pc:sldChg chg="modSp mod">
        <pc:chgData name="Fatima Guzman" userId="9fc62cb5-0146-4097-bc6a-97b62749fba6" providerId="ADAL" clId="{4C41D306-F190-4985-8DEE-80D0E8F6AEF0}" dt="2023-11-02T17:48:47.086" v="976" actId="6549"/>
        <pc:sldMkLst>
          <pc:docMk/>
          <pc:sldMk cId="2703149858" sldId="3431"/>
        </pc:sldMkLst>
        <pc:spChg chg="mod">
          <ac:chgData name="Fatima Guzman" userId="9fc62cb5-0146-4097-bc6a-97b62749fba6" providerId="ADAL" clId="{4C41D306-F190-4985-8DEE-80D0E8F6AEF0}" dt="2023-11-02T17:46:11.870" v="757" actId="20577"/>
          <ac:spMkLst>
            <pc:docMk/>
            <pc:sldMk cId="2703149858" sldId="3431"/>
            <ac:spMk id="3" creationId="{8A56DD69-9C2D-E192-3E81-C14E6AF19211}"/>
          </ac:spMkLst>
        </pc:spChg>
        <pc:spChg chg="mod">
          <ac:chgData name="Fatima Guzman" userId="9fc62cb5-0146-4097-bc6a-97b62749fba6" providerId="ADAL" clId="{4C41D306-F190-4985-8DEE-80D0E8F6AEF0}" dt="2023-11-02T17:47:11" v="814" actId="1076"/>
          <ac:spMkLst>
            <pc:docMk/>
            <pc:sldMk cId="2703149858" sldId="3431"/>
            <ac:spMk id="6" creationId="{39DB8DC9-BF94-69E7-485D-C87A0D6DFA36}"/>
          </ac:spMkLst>
        </pc:spChg>
        <pc:spChg chg="mod">
          <ac:chgData name="Fatima Guzman" userId="9fc62cb5-0146-4097-bc6a-97b62749fba6" providerId="ADAL" clId="{4C41D306-F190-4985-8DEE-80D0E8F6AEF0}" dt="2023-11-02T17:47:11" v="814" actId="1076"/>
          <ac:spMkLst>
            <pc:docMk/>
            <pc:sldMk cId="2703149858" sldId="3431"/>
            <ac:spMk id="7" creationId="{5B65F0EC-C515-08DA-7071-F4FB1F28C48B}"/>
          </ac:spMkLst>
        </pc:spChg>
        <pc:spChg chg="mod">
          <ac:chgData name="Fatima Guzman" userId="9fc62cb5-0146-4097-bc6a-97b62749fba6" providerId="ADAL" clId="{4C41D306-F190-4985-8DEE-80D0E8F6AEF0}" dt="2023-11-02T17:47:11" v="814" actId="1076"/>
          <ac:spMkLst>
            <pc:docMk/>
            <pc:sldMk cId="2703149858" sldId="3431"/>
            <ac:spMk id="8" creationId="{0CCCE2E5-7BA2-56DD-89E8-9F672B5FD4FD}"/>
          </ac:spMkLst>
        </pc:spChg>
        <pc:spChg chg="mod">
          <ac:chgData name="Fatima Guzman" userId="9fc62cb5-0146-4097-bc6a-97b62749fba6" providerId="ADAL" clId="{4C41D306-F190-4985-8DEE-80D0E8F6AEF0}" dt="2023-11-02T17:47:11" v="814" actId="1076"/>
          <ac:spMkLst>
            <pc:docMk/>
            <pc:sldMk cId="2703149858" sldId="3431"/>
            <ac:spMk id="9" creationId="{F52720D3-0D9F-A860-DA73-BDCB339378DC}"/>
          </ac:spMkLst>
        </pc:spChg>
        <pc:graphicFrameChg chg="mod modGraphic">
          <ac:chgData name="Fatima Guzman" userId="9fc62cb5-0146-4097-bc6a-97b62749fba6" providerId="ADAL" clId="{4C41D306-F190-4985-8DEE-80D0E8F6AEF0}" dt="2023-11-02T17:48:47.086" v="976" actId="6549"/>
          <ac:graphicFrameMkLst>
            <pc:docMk/>
            <pc:sldMk cId="2703149858" sldId="3431"/>
            <ac:graphicFrameMk id="5" creationId="{7E6885B9-1E65-3E5D-3866-68DB8A680B83}"/>
          </ac:graphicFrameMkLst>
        </pc:graphicFrameChg>
      </pc:sldChg>
      <pc:sldChg chg="modSp mod">
        <pc:chgData name="Fatima Guzman" userId="9fc62cb5-0146-4097-bc6a-97b62749fba6" providerId="ADAL" clId="{4C41D306-F190-4985-8DEE-80D0E8F6AEF0}" dt="2023-11-02T17:40:23.951" v="360" actId="790"/>
        <pc:sldMkLst>
          <pc:docMk/>
          <pc:sldMk cId="212323553" sldId="2134959116"/>
        </pc:sldMkLst>
        <pc:spChg chg="mod">
          <ac:chgData name="Fatima Guzman" userId="9fc62cb5-0146-4097-bc6a-97b62749fba6" providerId="ADAL" clId="{4C41D306-F190-4985-8DEE-80D0E8F6AEF0}" dt="2023-11-02T17:40:23.951" v="360" actId="790"/>
          <ac:spMkLst>
            <pc:docMk/>
            <pc:sldMk cId="212323553" sldId="2134959116"/>
            <ac:spMk id="2" creationId="{CD67FBE4-6641-54DE-AF37-DF2E3AA14926}"/>
          </ac:spMkLst>
        </pc:spChg>
        <pc:spChg chg="mod">
          <ac:chgData name="Fatima Guzman" userId="9fc62cb5-0146-4097-bc6a-97b62749fba6" providerId="ADAL" clId="{4C41D306-F190-4985-8DEE-80D0E8F6AEF0}" dt="2023-11-02T17:39:48.887" v="317" actId="20577"/>
          <ac:spMkLst>
            <pc:docMk/>
            <pc:sldMk cId="212323553" sldId="2134959116"/>
            <ac:spMk id="7" creationId="{494553AE-7CEB-E889-9C03-AF2832B6357D}"/>
          </ac:spMkLst>
        </pc:spChg>
      </pc:sldChg>
      <pc:sldChg chg="addSp delSp modSp mod">
        <pc:chgData name="Fatima Guzman" userId="9fc62cb5-0146-4097-bc6a-97b62749fba6" providerId="ADAL" clId="{4C41D306-F190-4985-8DEE-80D0E8F6AEF0}" dt="2023-11-09T18:10:20.492" v="5045" actId="790"/>
        <pc:sldMkLst>
          <pc:docMk/>
          <pc:sldMk cId="118309979" sldId="2134959121"/>
        </pc:sldMkLst>
        <pc:spChg chg="mod">
          <ac:chgData name="Fatima Guzman" userId="9fc62cb5-0146-4097-bc6a-97b62749fba6" providerId="ADAL" clId="{4C41D306-F190-4985-8DEE-80D0E8F6AEF0}" dt="2023-11-08T18:58:00.040" v="4645" actId="20577"/>
          <ac:spMkLst>
            <pc:docMk/>
            <pc:sldMk cId="118309979" sldId="2134959121"/>
            <ac:spMk id="2" creationId="{9EE0E34B-181E-778F-ED1F-48FD202264F0}"/>
          </ac:spMkLst>
        </pc:spChg>
        <pc:spChg chg="del">
          <ac:chgData name="Fatima Guzman" userId="9fc62cb5-0146-4097-bc6a-97b62749fba6" providerId="ADAL" clId="{4C41D306-F190-4985-8DEE-80D0E8F6AEF0}" dt="2023-11-08T18:58:59.145" v="4650" actId="478"/>
          <ac:spMkLst>
            <pc:docMk/>
            <pc:sldMk cId="118309979" sldId="2134959121"/>
            <ac:spMk id="5" creationId="{06544B2E-399E-1D30-1BD0-07B13631FF59}"/>
          </ac:spMkLst>
        </pc:spChg>
        <pc:spChg chg="mod">
          <ac:chgData name="Fatima Guzman" userId="9fc62cb5-0146-4097-bc6a-97b62749fba6" providerId="ADAL" clId="{4C41D306-F190-4985-8DEE-80D0E8F6AEF0}" dt="2023-11-08T19:00:25.786" v="4717" actId="1036"/>
          <ac:spMkLst>
            <pc:docMk/>
            <pc:sldMk cId="118309979" sldId="2134959121"/>
            <ac:spMk id="8" creationId="{6B425E7A-D451-6777-E011-6DF92979FAE4}"/>
          </ac:spMkLst>
        </pc:spChg>
        <pc:spChg chg="mod">
          <ac:chgData name="Fatima Guzman" userId="9fc62cb5-0146-4097-bc6a-97b62749fba6" providerId="ADAL" clId="{4C41D306-F190-4985-8DEE-80D0E8F6AEF0}" dt="2023-11-09T18:10:20.492" v="5045" actId="790"/>
          <ac:spMkLst>
            <pc:docMk/>
            <pc:sldMk cId="118309979" sldId="2134959121"/>
            <ac:spMk id="13" creationId="{67018642-627D-80B3-37C0-F96FC1BB143A}"/>
          </ac:spMkLst>
        </pc:spChg>
        <pc:spChg chg="add del mod">
          <ac:chgData name="Fatima Guzman" userId="9fc62cb5-0146-4097-bc6a-97b62749fba6" providerId="ADAL" clId="{4C41D306-F190-4985-8DEE-80D0E8F6AEF0}" dt="2023-11-09T18:10:20.492" v="5045" actId="790"/>
          <ac:spMkLst>
            <pc:docMk/>
            <pc:sldMk cId="118309979" sldId="2134959121"/>
            <ac:spMk id="15" creationId="{AE05DA20-E0F4-99DF-D045-C37E8FDFD176}"/>
          </ac:spMkLst>
        </pc:spChg>
        <pc:spChg chg="mod">
          <ac:chgData name="Fatima Guzman" userId="9fc62cb5-0146-4097-bc6a-97b62749fba6" providerId="ADAL" clId="{4C41D306-F190-4985-8DEE-80D0E8F6AEF0}" dt="2023-11-09T18:10:20.492" v="5045" actId="790"/>
          <ac:spMkLst>
            <pc:docMk/>
            <pc:sldMk cId="118309979" sldId="2134959121"/>
            <ac:spMk id="25" creationId="{9E3B4172-26A4-6202-C4FE-DA9408E6EA62}"/>
          </ac:spMkLst>
        </pc:spChg>
        <pc:cxnChg chg="mod">
          <ac:chgData name="Fatima Guzman" userId="9fc62cb5-0146-4097-bc6a-97b62749fba6" providerId="ADAL" clId="{4C41D306-F190-4985-8DEE-80D0E8F6AEF0}" dt="2023-11-08T19:00:25.786" v="4717" actId="1036"/>
          <ac:cxnSpMkLst>
            <pc:docMk/>
            <pc:sldMk cId="118309979" sldId="2134959121"/>
            <ac:cxnSpMk id="7" creationId="{C7E310BB-3605-E8DD-2925-AC01B108161E}"/>
          </ac:cxnSpMkLst>
        </pc:cxnChg>
        <pc:cxnChg chg="mod">
          <ac:chgData name="Fatima Guzman" userId="9fc62cb5-0146-4097-bc6a-97b62749fba6" providerId="ADAL" clId="{4C41D306-F190-4985-8DEE-80D0E8F6AEF0}" dt="2023-11-08T19:00:14.406" v="4708" actId="1076"/>
          <ac:cxnSpMkLst>
            <pc:docMk/>
            <pc:sldMk cId="118309979" sldId="2134959121"/>
            <ac:cxnSpMk id="14" creationId="{31773EE5-E915-5903-E2FD-6834DC7540F3}"/>
          </ac:cxnSpMkLst>
        </pc:cxnChg>
      </pc:sldChg>
      <pc:sldChg chg="modSp mod">
        <pc:chgData name="Fatima Guzman" userId="9fc62cb5-0146-4097-bc6a-97b62749fba6" providerId="ADAL" clId="{4C41D306-F190-4985-8DEE-80D0E8F6AEF0}" dt="2023-11-09T18:29:41.031" v="5132" actId="13926"/>
        <pc:sldMkLst>
          <pc:docMk/>
          <pc:sldMk cId="2595941106" sldId="2134959122"/>
        </pc:sldMkLst>
        <pc:spChg chg="mod">
          <ac:chgData name="Fatima Guzman" userId="9fc62cb5-0146-4097-bc6a-97b62749fba6" providerId="ADAL" clId="{4C41D306-F190-4985-8DEE-80D0E8F6AEF0}" dt="2023-11-02T18:05:14.840" v="1985" actId="6549"/>
          <ac:spMkLst>
            <pc:docMk/>
            <pc:sldMk cId="2595941106" sldId="2134959122"/>
            <ac:spMk id="2" creationId="{0D8042BF-A753-5E93-D66F-9966586F0F56}"/>
          </ac:spMkLst>
        </pc:spChg>
        <pc:spChg chg="mod">
          <ac:chgData name="Fatima Guzman" userId="9fc62cb5-0146-4097-bc6a-97b62749fba6" providerId="ADAL" clId="{4C41D306-F190-4985-8DEE-80D0E8F6AEF0}" dt="2023-11-02T18:08:29.504" v="2294" actId="6549"/>
          <ac:spMkLst>
            <pc:docMk/>
            <pc:sldMk cId="2595941106" sldId="2134959122"/>
            <ac:spMk id="3" creationId="{4712400F-B4E0-72C9-D62F-46DB969BB107}"/>
          </ac:spMkLst>
        </pc:spChg>
        <pc:spChg chg="mod">
          <ac:chgData name="Fatima Guzman" userId="9fc62cb5-0146-4097-bc6a-97b62749fba6" providerId="ADAL" clId="{4C41D306-F190-4985-8DEE-80D0E8F6AEF0}" dt="2023-11-09T18:25:12.688" v="5085" actId="790"/>
          <ac:spMkLst>
            <pc:docMk/>
            <pc:sldMk cId="2595941106" sldId="2134959122"/>
            <ac:spMk id="11" creationId="{E674C47D-25CC-7568-16B6-FEB4E35B479F}"/>
          </ac:spMkLst>
        </pc:spChg>
        <pc:spChg chg="mod">
          <ac:chgData name="Fatima Guzman" userId="9fc62cb5-0146-4097-bc6a-97b62749fba6" providerId="ADAL" clId="{4C41D306-F190-4985-8DEE-80D0E8F6AEF0}" dt="2023-11-09T18:29:41.031" v="5132" actId="13926"/>
          <ac:spMkLst>
            <pc:docMk/>
            <pc:sldMk cId="2595941106" sldId="2134959122"/>
            <ac:spMk id="19" creationId="{BEF7D824-A471-4FC2-B3A1-E82348B4FFDC}"/>
          </ac:spMkLst>
        </pc:spChg>
        <pc:spChg chg="mod">
          <ac:chgData name="Fatima Guzman" userId="9fc62cb5-0146-4097-bc6a-97b62749fba6" providerId="ADAL" clId="{4C41D306-F190-4985-8DEE-80D0E8F6AEF0}" dt="2023-11-02T18:14:41.995" v="2581" actId="1037"/>
          <ac:spMkLst>
            <pc:docMk/>
            <pc:sldMk cId="2595941106" sldId="2134959122"/>
            <ac:spMk id="22" creationId="{CA54347C-22A5-783B-026B-B453028F6B5D}"/>
          </ac:spMkLst>
        </pc:spChg>
        <pc:picChg chg="mod">
          <ac:chgData name="Fatima Guzman" userId="9fc62cb5-0146-4097-bc6a-97b62749fba6" providerId="ADAL" clId="{4C41D306-F190-4985-8DEE-80D0E8F6AEF0}" dt="2023-11-09T18:25:28.583" v="5087" actId="1076"/>
          <ac:picMkLst>
            <pc:docMk/>
            <pc:sldMk cId="2595941106" sldId="2134959122"/>
            <ac:picMk id="5" creationId="{60795A14-D3EF-05D5-F1A7-D59C3A57328C}"/>
          </ac:picMkLst>
        </pc:picChg>
        <pc:cxnChg chg="mod">
          <ac:chgData name="Fatima Guzman" userId="9fc62cb5-0146-4097-bc6a-97b62749fba6" providerId="ADAL" clId="{4C41D306-F190-4985-8DEE-80D0E8F6AEF0}" dt="2023-11-02T18:09:35.206" v="2359" actId="1076"/>
          <ac:cxnSpMkLst>
            <pc:docMk/>
            <pc:sldMk cId="2595941106" sldId="2134959122"/>
            <ac:cxnSpMk id="12" creationId="{6161AC08-77C0-446F-1BBD-1DC84F43B9A0}"/>
          </ac:cxnSpMkLst>
        </pc:cxnChg>
        <pc:cxnChg chg="mod">
          <ac:chgData name="Fatima Guzman" userId="9fc62cb5-0146-4097-bc6a-97b62749fba6" providerId="ADAL" clId="{4C41D306-F190-4985-8DEE-80D0E8F6AEF0}" dt="2023-11-02T18:14:41.995" v="2581" actId="1037"/>
          <ac:cxnSpMkLst>
            <pc:docMk/>
            <pc:sldMk cId="2595941106" sldId="2134959122"/>
            <ac:cxnSpMk id="21" creationId="{0BF7CE14-47AF-82B4-01AA-9F358081D546}"/>
          </ac:cxnSpMkLst>
        </pc:cxnChg>
      </pc:sldChg>
      <pc:sldChg chg="addSp delSp modSp mod">
        <pc:chgData name="Fatima Guzman" userId="9fc62cb5-0146-4097-bc6a-97b62749fba6" providerId="ADAL" clId="{4C41D306-F190-4985-8DEE-80D0E8F6AEF0}" dt="2023-11-02T18:00:01.054" v="1692" actId="108"/>
        <pc:sldMkLst>
          <pc:docMk/>
          <pc:sldMk cId="1125397180" sldId="2134959126"/>
        </pc:sldMkLst>
        <pc:spChg chg="mod">
          <ac:chgData name="Fatima Guzman" userId="9fc62cb5-0146-4097-bc6a-97b62749fba6" providerId="ADAL" clId="{4C41D306-F190-4985-8DEE-80D0E8F6AEF0}" dt="2023-11-02T18:00:01.054" v="1692" actId="108"/>
          <ac:spMkLst>
            <pc:docMk/>
            <pc:sldMk cId="1125397180" sldId="2134959126"/>
            <ac:spMk id="3" creationId="{87717FD3-4570-E1F0-ED2F-C60FEE6EC477}"/>
          </ac:spMkLst>
        </pc:spChg>
        <pc:spChg chg="add mod">
          <ac:chgData name="Fatima Guzman" userId="9fc62cb5-0146-4097-bc6a-97b62749fba6" providerId="ADAL" clId="{4C41D306-F190-4985-8DEE-80D0E8F6AEF0}" dt="2023-11-02T17:59:17.453" v="1688" actId="1076"/>
          <ac:spMkLst>
            <pc:docMk/>
            <pc:sldMk cId="1125397180" sldId="2134959126"/>
            <ac:spMk id="4" creationId="{5F9AADC5-83C0-0417-78A9-1819C86CF40C}"/>
          </ac:spMkLst>
        </pc:spChg>
        <pc:spChg chg="del">
          <ac:chgData name="Fatima Guzman" userId="9fc62cb5-0146-4097-bc6a-97b62749fba6" providerId="ADAL" clId="{4C41D306-F190-4985-8DEE-80D0E8F6AEF0}" dt="2023-11-02T17:59:01.859" v="1682" actId="478"/>
          <ac:spMkLst>
            <pc:docMk/>
            <pc:sldMk cId="1125397180" sldId="2134959126"/>
            <ac:spMk id="5" creationId="{3695E446-04AD-2B44-E948-BA33475CF6E2}"/>
          </ac:spMkLst>
        </pc:spChg>
      </pc:sldChg>
      <pc:sldChg chg="modSp mod">
        <pc:chgData name="Fatima Guzman" userId="9fc62cb5-0146-4097-bc6a-97b62749fba6" providerId="ADAL" clId="{4C41D306-F190-4985-8DEE-80D0E8F6AEF0}" dt="2023-11-02T17:57:56.092" v="1673" actId="20577"/>
        <pc:sldMkLst>
          <pc:docMk/>
          <pc:sldMk cId="3915112864" sldId="2134959131"/>
        </pc:sldMkLst>
        <pc:spChg chg="mod">
          <ac:chgData name="Fatima Guzman" userId="9fc62cb5-0146-4097-bc6a-97b62749fba6" providerId="ADAL" clId="{4C41D306-F190-4985-8DEE-80D0E8F6AEF0}" dt="2023-11-02T17:54:31.645" v="1474" actId="27636"/>
          <ac:spMkLst>
            <pc:docMk/>
            <pc:sldMk cId="3915112864" sldId="2134959131"/>
            <ac:spMk id="2" creationId="{6083128B-BA1D-9DB8-BC0E-4B5D94EA7DE7}"/>
          </ac:spMkLst>
        </pc:spChg>
        <pc:spChg chg="mod">
          <ac:chgData name="Fatima Guzman" userId="9fc62cb5-0146-4097-bc6a-97b62749fba6" providerId="ADAL" clId="{4C41D306-F190-4985-8DEE-80D0E8F6AEF0}" dt="2023-11-02T17:56:35.570" v="1592" actId="404"/>
          <ac:spMkLst>
            <pc:docMk/>
            <pc:sldMk cId="3915112864" sldId="2134959131"/>
            <ac:spMk id="3" creationId="{0C40B817-6CFD-1A49-ACE3-2B14A01975EC}"/>
          </ac:spMkLst>
        </pc:spChg>
        <pc:spChg chg="mod">
          <ac:chgData name="Fatima Guzman" userId="9fc62cb5-0146-4097-bc6a-97b62749fba6" providerId="ADAL" clId="{4C41D306-F190-4985-8DEE-80D0E8F6AEF0}" dt="2023-11-02T17:57:16.154" v="1660" actId="115"/>
          <ac:spMkLst>
            <pc:docMk/>
            <pc:sldMk cId="3915112864" sldId="2134959131"/>
            <ac:spMk id="5" creationId="{30DCF1F0-A733-84A4-488F-3C961E45AD38}"/>
          </ac:spMkLst>
        </pc:spChg>
        <pc:graphicFrameChg chg="mod">
          <ac:chgData name="Fatima Guzman" userId="9fc62cb5-0146-4097-bc6a-97b62749fba6" providerId="ADAL" clId="{4C41D306-F190-4985-8DEE-80D0E8F6AEF0}" dt="2023-11-02T17:57:56.092" v="1673" actId="20577"/>
          <ac:graphicFrameMkLst>
            <pc:docMk/>
            <pc:sldMk cId="3915112864" sldId="2134959131"/>
            <ac:graphicFrameMk id="4" creationId="{E5D6B330-0919-EDAE-1C78-3FC11E1793A8}"/>
          </ac:graphicFrameMkLst>
        </pc:graphicFrameChg>
      </pc:sldChg>
      <pc:sldChg chg="modSp mod">
        <pc:chgData name="Fatima Guzman" userId="9fc62cb5-0146-4097-bc6a-97b62749fba6" providerId="ADAL" clId="{4C41D306-F190-4985-8DEE-80D0E8F6AEF0}" dt="2023-11-02T18:41:41.059" v="3179" actId="20577"/>
        <pc:sldMkLst>
          <pc:docMk/>
          <pc:sldMk cId="4004119285" sldId="2134959133"/>
        </pc:sldMkLst>
        <pc:spChg chg="mod">
          <ac:chgData name="Fatima Guzman" userId="9fc62cb5-0146-4097-bc6a-97b62749fba6" providerId="ADAL" clId="{4C41D306-F190-4985-8DEE-80D0E8F6AEF0}" dt="2023-11-02T18:33:46.918" v="2661" actId="20577"/>
          <ac:spMkLst>
            <pc:docMk/>
            <pc:sldMk cId="4004119285" sldId="2134959133"/>
            <ac:spMk id="3" creationId="{2B45A503-8175-E833-0A57-B5CB536E7352}"/>
          </ac:spMkLst>
        </pc:spChg>
        <pc:spChg chg="mod">
          <ac:chgData name="Fatima Guzman" userId="9fc62cb5-0146-4097-bc6a-97b62749fba6" providerId="ADAL" clId="{4C41D306-F190-4985-8DEE-80D0E8F6AEF0}" dt="2023-11-02T18:38:15.614" v="2890" actId="20577"/>
          <ac:spMkLst>
            <pc:docMk/>
            <pc:sldMk cId="4004119285" sldId="2134959133"/>
            <ac:spMk id="5" creationId="{E812BEB4-01D5-73D6-9CA7-902B0A7F89E0}"/>
          </ac:spMkLst>
        </pc:spChg>
        <pc:spChg chg="mod">
          <ac:chgData name="Fatima Guzman" userId="9fc62cb5-0146-4097-bc6a-97b62749fba6" providerId="ADAL" clId="{4C41D306-F190-4985-8DEE-80D0E8F6AEF0}" dt="2023-11-02T18:41:41.059" v="3179" actId="20577"/>
          <ac:spMkLst>
            <pc:docMk/>
            <pc:sldMk cId="4004119285" sldId="2134959133"/>
            <ac:spMk id="13" creationId="{72143E94-0B4A-0B34-DE17-BF3D6FD6EF3D}"/>
          </ac:spMkLst>
        </pc:spChg>
      </pc:sldChg>
      <pc:sldChg chg="modSp mod">
        <pc:chgData name="Fatima Guzman" userId="9fc62cb5-0146-4097-bc6a-97b62749fba6" providerId="ADAL" clId="{4C41D306-F190-4985-8DEE-80D0E8F6AEF0}" dt="2023-11-09T18:22:46.305" v="5084" actId="6549"/>
        <pc:sldMkLst>
          <pc:docMk/>
          <pc:sldMk cId="1761882216" sldId="2134959134"/>
        </pc:sldMkLst>
        <pc:spChg chg="mod">
          <ac:chgData name="Fatima Guzman" userId="9fc62cb5-0146-4097-bc6a-97b62749fba6" providerId="ADAL" clId="{4C41D306-F190-4985-8DEE-80D0E8F6AEF0}" dt="2023-11-02T18:38:01.343" v="2887" actId="6549"/>
          <ac:spMkLst>
            <pc:docMk/>
            <pc:sldMk cId="1761882216" sldId="2134959134"/>
            <ac:spMk id="3" creationId="{19EBA117-5109-69CB-5BA9-22B62CB50E3A}"/>
          </ac:spMkLst>
        </pc:spChg>
        <pc:spChg chg="mod">
          <ac:chgData name="Fatima Guzman" userId="9fc62cb5-0146-4097-bc6a-97b62749fba6" providerId="ADAL" clId="{4C41D306-F190-4985-8DEE-80D0E8F6AEF0}" dt="2023-11-09T18:22:46.305" v="5084" actId="6549"/>
          <ac:spMkLst>
            <pc:docMk/>
            <pc:sldMk cId="1761882216" sldId="2134959134"/>
            <ac:spMk id="5" creationId="{CBE16A3F-2078-41E8-1EAD-C71F5D671F73}"/>
          </ac:spMkLst>
        </pc:spChg>
        <pc:spChg chg="mod">
          <ac:chgData name="Fatima Guzman" userId="9fc62cb5-0146-4097-bc6a-97b62749fba6" providerId="ADAL" clId="{4C41D306-F190-4985-8DEE-80D0E8F6AEF0}" dt="2023-11-02T18:41:49.042" v="3180"/>
          <ac:spMkLst>
            <pc:docMk/>
            <pc:sldMk cId="1761882216" sldId="2134959134"/>
            <ac:spMk id="7" creationId="{FCABBB3C-B4E5-F25A-E1EF-E17079C29DCB}"/>
          </ac:spMkLst>
        </pc:spChg>
      </pc:sldChg>
      <pc:sldChg chg="modSp add mod">
        <pc:chgData name="Fatima Guzman" userId="9fc62cb5-0146-4097-bc6a-97b62749fba6" providerId="ADAL" clId="{4C41D306-F190-4985-8DEE-80D0E8F6AEF0}" dt="2023-11-02T15:18:24.973" v="155" actId="20577"/>
        <pc:sldMkLst>
          <pc:docMk/>
          <pc:sldMk cId="1759870537" sldId="2134959135"/>
        </pc:sldMkLst>
        <pc:spChg chg="mod">
          <ac:chgData name="Fatima Guzman" userId="9fc62cb5-0146-4097-bc6a-97b62749fba6" providerId="ADAL" clId="{4C41D306-F190-4985-8DEE-80D0E8F6AEF0}" dt="2023-11-02T15:14:45.150" v="100" actId="2711"/>
          <ac:spMkLst>
            <pc:docMk/>
            <pc:sldMk cId="1759870537" sldId="2134959135"/>
            <ac:spMk id="3" creationId="{48256D4C-FECC-22D0-1C55-A4BED451BA4E}"/>
          </ac:spMkLst>
        </pc:spChg>
        <pc:spChg chg="mod">
          <ac:chgData name="Fatima Guzman" userId="9fc62cb5-0146-4097-bc6a-97b62749fba6" providerId="ADAL" clId="{4C41D306-F190-4985-8DEE-80D0E8F6AEF0}" dt="2023-11-02T15:14:45.150" v="100" actId="2711"/>
          <ac:spMkLst>
            <pc:docMk/>
            <pc:sldMk cId="1759870537" sldId="2134959135"/>
            <ac:spMk id="7" creationId="{CA79A5F3-4D56-5FF0-0CC4-06DACD8BB002}"/>
          </ac:spMkLst>
        </pc:spChg>
        <pc:spChg chg="mod">
          <ac:chgData name="Fatima Guzman" userId="9fc62cb5-0146-4097-bc6a-97b62749fba6" providerId="ADAL" clId="{4C41D306-F190-4985-8DEE-80D0E8F6AEF0}" dt="2023-11-02T15:18:24.973" v="155" actId="20577"/>
          <ac:spMkLst>
            <pc:docMk/>
            <pc:sldMk cId="1759870537" sldId="2134959135"/>
            <ac:spMk id="8" creationId="{0E183484-EC97-8B28-E9A7-0A3E373BCB71}"/>
          </ac:spMkLst>
        </pc:spChg>
        <pc:spChg chg="mod">
          <ac:chgData name="Fatima Guzman" userId="9fc62cb5-0146-4097-bc6a-97b62749fba6" providerId="ADAL" clId="{4C41D306-F190-4985-8DEE-80D0E8F6AEF0}" dt="2023-11-02T15:14:45.150" v="100" actId="2711"/>
          <ac:spMkLst>
            <pc:docMk/>
            <pc:sldMk cId="1759870537" sldId="2134959135"/>
            <ac:spMk id="9" creationId="{E9C87EA0-564E-3EB4-8411-E4E5DCFFBE6D}"/>
          </ac:spMkLst>
        </pc:spChg>
        <pc:spChg chg="mod">
          <ac:chgData name="Fatima Guzman" userId="9fc62cb5-0146-4097-bc6a-97b62749fba6" providerId="ADAL" clId="{4C41D306-F190-4985-8DEE-80D0E8F6AEF0}" dt="2023-11-02T15:16:52.115" v="121" actId="1076"/>
          <ac:spMkLst>
            <pc:docMk/>
            <pc:sldMk cId="1759870537" sldId="2134959135"/>
            <ac:spMk id="10" creationId="{5EE8390D-670A-65DF-A5C5-B54F6A65AB7E}"/>
          </ac:spMkLst>
        </pc:spChg>
        <pc:spChg chg="mod">
          <ac:chgData name="Fatima Guzman" userId="9fc62cb5-0146-4097-bc6a-97b62749fba6" providerId="ADAL" clId="{4C41D306-F190-4985-8DEE-80D0E8F6AEF0}" dt="2023-11-02T15:14:45.150" v="100" actId="2711"/>
          <ac:spMkLst>
            <pc:docMk/>
            <pc:sldMk cId="1759870537" sldId="2134959135"/>
            <ac:spMk id="13" creationId="{75CF439B-2476-D8E9-EC37-82A3953816F5}"/>
          </ac:spMkLst>
        </pc:spChg>
        <pc:spChg chg="mod">
          <ac:chgData name="Fatima Guzman" userId="9fc62cb5-0146-4097-bc6a-97b62749fba6" providerId="ADAL" clId="{4C41D306-F190-4985-8DEE-80D0E8F6AEF0}" dt="2023-11-02T15:15:48.935" v="105" actId="14100"/>
          <ac:spMkLst>
            <pc:docMk/>
            <pc:sldMk cId="1759870537" sldId="2134959135"/>
            <ac:spMk id="14" creationId="{3414C9A3-D30B-C54F-26DB-D275F2D2D61D}"/>
          </ac:spMkLst>
        </pc:spChg>
        <pc:spChg chg="mod">
          <ac:chgData name="Fatima Guzman" userId="9fc62cb5-0146-4097-bc6a-97b62749fba6" providerId="ADAL" clId="{4C41D306-F190-4985-8DEE-80D0E8F6AEF0}" dt="2023-11-02T15:17:04.535" v="137" actId="1036"/>
          <ac:spMkLst>
            <pc:docMk/>
            <pc:sldMk cId="1759870537" sldId="2134959135"/>
            <ac:spMk id="17" creationId="{5C43C7A6-2101-45CC-6B0C-1BFBB8C966C3}"/>
          </ac:spMkLst>
        </pc:spChg>
        <pc:graphicFrameChg chg="mod modGraphic">
          <ac:chgData name="Fatima Guzman" userId="9fc62cb5-0146-4097-bc6a-97b62749fba6" providerId="ADAL" clId="{4C41D306-F190-4985-8DEE-80D0E8F6AEF0}" dt="2023-11-02T15:16:48.875" v="120" actId="1076"/>
          <ac:graphicFrameMkLst>
            <pc:docMk/>
            <pc:sldMk cId="1759870537" sldId="2134959135"/>
            <ac:graphicFrameMk id="6" creationId="{36865B3A-94A5-A12A-1CB1-215CC04F6E7C}"/>
          </ac:graphicFrameMkLst>
        </pc:graphicFrameChg>
        <pc:cxnChg chg="mod">
          <ac:chgData name="Fatima Guzman" userId="9fc62cb5-0146-4097-bc6a-97b62749fba6" providerId="ADAL" clId="{4C41D306-F190-4985-8DEE-80D0E8F6AEF0}" dt="2023-11-02T15:17:04.535" v="137" actId="1036"/>
          <ac:cxnSpMkLst>
            <pc:docMk/>
            <pc:sldMk cId="1759870537" sldId="2134959135"/>
            <ac:cxnSpMk id="22" creationId="{BD51DB29-BB5F-029A-6A6E-9063B58D55A4}"/>
          </ac:cxnSpMkLst>
        </pc:cxnChg>
      </pc:sldChg>
      <pc:sldChg chg="modSp mod">
        <pc:chgData name="Fatima Guzman" userId="9fc62cb5-0146-4097-bc6a-97b62749fba6" providerId="ADAL" clId="{4C41D306-F190-4985-8DEE-80D0E8F6AEF0}" dt="2023-11-02T18:00:52.146" v="1722" actId="108"/>
        <pc:sldMkLst>
          <pc:docMk/>
          <pc:sldMk cId="3616645946" sldId="2134959137"/>
        </pc:sldMkLst>
        <pc:spChg chg="mod">
          <ac:chgData name="Fatima Guzman" userId="9fc62cb5-0146-4097-bc6a-97b62749fba6" providerId="ADAL" clId="{4C41D306-F190-4985-8DEE-80D0E8F6AEF0}" dt="2023-11-02T18:00:52.146" v="1722" actId="108"/>
          <ac:spMkLst>
            <pc:docMk/>
            <pc:sldMk cId="3616645946" sldId="2134959137"/>
            <ac:spMk id="2" creationId="{32B33B51-E171-8A0D-ACC4-7ECE6BC04DEB}"/>
          </ac:spMkLst>
        </pc:spChg>
      </pc:sldChg>
      <pc:sldChg chg="modSp mod">
        <pc:chgData name="Fatima Guzman" userId="9fc62cb5-0146-4097-bc6a-97b62749fba6" providerId="ADAL" clId="{4C41D306-F190-4985-8DEE-80D0E8F6AEF0}" dt="2023-11-02T15:23:21.966" v="300" actId="20577"/>
        <pc:sldMkLst>
          <pc:docMk/>
          <pc:sldMk cId="4112819776" sldId="2134959139"/>
        </pc:sldMkLst>
        <pc:spChg chg="mod">
          <ac:chgData name="Fatima Guzman" userId="9fc62cb5-0146-4097-bc6a-97b62749fba6" providerId="ADAL" clId="{4C41D306-F190-4985-8DEE-80D0E8F6AEF0}" dt="2023-11-02T15:23:21.966" v="300" actId="20577"/>
          <ac:spMkLst>
            <pc:docMk/>
            <pc:sldMk cId="4112819776" sldId="2134959139"/>
            <ac:spMk id="3" creationId="{F71EF63F-EAB8-5B52-188B-FD70123D8B46}"/>
          </ac:spMkLst>
        </pc:spChg>
        <pc:spChg chg="mod">
          <ac:chgData name="Fatima Guzman" userId="9fc62cb5-0146-4097-bc6a-97b62749fba6" providerId="ADAL" clId="{4C41D306-F190-4985-8DEE-80D0E8F6AEF0}" dt="2023-11-02T15:19:17.500" v="159" actId="255"/>
          <ac:spMkLst>
            <pc:docMk/>
            <pc:sldMk cId="4112819776" sldId="2134959139"/>
            <ac:spMk id="6" creationId="{E7745087-44D5-11B0-3004-F48EA56A3CD9}"/>
          </ac:spMkLst>
        </pc:spChg>
        <pc:spChg chg="mod">
          <ac:chgData name="Fatima Guzman" userId="9fc62cb5-0146-4097-bc6a-97b62749fba6" providerId="ADAL" clId="{4C41D306-F190-4985-8DEE-80D0E8F6AEF0}" dt="2023-11-02T15:23:08.319" v="269" actId="122"/>
          <ac:spMkLst>
            <pc:docMk/>
            <pc:sldMk cId="4112819776" sldId="2134959139"/>
            <ac:spMk id="11" creationId="{0DDA6BE2-CA55-AF81-C17C-D1799A1D5BBE}"/>
          </ac:spMkLst>
        </pc:spChg>
        <pc:graphicFrameChg chg="mod modGraphic">
          <ac:chgData name="Fatima Guzman" userId="9fc62cb5-0146-4097-bc6a-97b62749fba6" providerId="ADAL" clId="{4C41D306-F190-4985-8DEE-80D0E8F6AEF0}" dt="2023-11-02T15:21:20.180" v="262" actId="108"/>
          <ac:graphicFrameMkLst>
            <pc:docMk/>
            <pc:sldMk cId="4112819776" sldId="2134959139"/>
            <ac:graphicFrameMk id="5" creationId="{B2F0409C-8246-E10B-B379-1CEF532C827A}"/>
          </ac:graphicFrameMkLst>
        </pc:graphicFrameChg>
      </pc:sldChg>
      <pc:sldChg chg="del">
        <pc:chgData name="Fatima Guzman" userId="9fc62cb5-0146-4097-bc6a-97b62749fba6" providerId="ADAL" clId="{4C41D306-F190-4985-8DEE-80D0E8F6AEF0}" dt="2023-11-02T15:18:32.513" v="156" actId="47"/>
        <pc:sldMkLst>
          <pc:docMk/>
          <pc:sldMk cId="3464354131" sldId="2134959140"/>
        </pc:sldMkLst>
      </pc:sldChg>
      <pc:sldChg chg="del">
        <pc:chgData name="Fatima Guzman" userId="9fc62cb5-0146-4097-bc6a-97b62749fba6" providerId="ADAL" clId="{4C41D306-F190-4985-8DEE-80D0E8F6AEF0}" dt="2023-11-02T15:13:53.601" v="96" actId="47"/>
        <pc:sldMkLst>
          <pc:docMk/>
          <pc:sldMk cId="2114044229" sldId="2134959141"/>
        </pc:sldMkLst>
      </pc:sldChg>
      <pc:sldChg chg="modSp mod">
        <pc:chgData name="Fatima Guzman" userId="9fc62cb5-0146-4097-bc6a-97b62749fba6" providerId="ADAL" clId="{4C41D306-F190-4985-8DEE-80D0E8F6AEF0}" dt="2023-11-02T18:42:38.007" v="3184" actId="1076"/>
        <pc:sldMkLst>
          <pc:docMk/>
          <pc:sldMk cId="1363748982" sldId="2134959142"/>
        </pc:sldMkLst>
        <pc:spChg chg="mod">
          <ac:chgData name="Fatima Guzman" userId="9fc62cb5-0146-4097-bc6a-97b62749fba6" providerId="ADAL" clId="{4C41D306-F190-4985-8DEE-80D0E8F6AEF0}" dt="2023-11-02T18:42:24.125" v="3182" actId="255"/>
          <ac:spMkLst>
            <pc:docMk/>
            <pc:sldMk cId="1363748982" sldId="2134959142"/>
            <ac:spMk id="2" creationId="{0EDA4597-F524-AC40-A038-3AF43418EC29}"/>
          </ac:spMkLst>
        </pc:spChg>
        <pc:spChg chg="mod">
          <ac:chgData name="Fatima Guzman" userId="9fc62cb5-0146-4097-bc6a-97b62749fba6" providerId="ADAL" clId="{4C41D306-F190-4985-8DEE-80D0E8F6AEF0}" dt="2023-11-02T18:42:38.007" v="3184" actId="1076"/>
          <ac:spMkLst>
            <pc:docMk/>
            <pc:sldMk cId="1363748982" sldId="2134959142"/>
            <ac:spMk id="3" creationId="{A9B40832-59CE-A743-B137-86202DD7F3DE}"/>
          </ac:spMkLst>
        </pc:spChg>
      </pc:sldChg>
      <pc:sldChg chg="del">
        <pc:chgData name="Fatima Guzman" userId="9fc62cb5-0146-4097-bc6a-97b62749fba6" providerId="ADAL" clId="{4C41D306-F190-4985-8DEE-80D0E8F6AEF0}" dt="2023-11-02T15:13:53.601" v="96" actId="47"/>
        <pc:sldMkLst>
          <pc:docMk/>
          <pc:sldMk cId="3545358059" sldId="2134959143"/>
        </pc:sldMkLst>
      </pc:sldChg>
      <pc:sldChg chg="modSp mod">
        <pc:chgData name="Fatima Guzman" userId="9fc62cb5-0146-4097-bc6a-97b62749fba6" providerId="ADAL" clId="{4C41D306-F190-4985-8DEE-80D0E8F6AEF0}" dt="2023-11-02T17:45:45.926" v="711" actId="20577"/>
        <pc:sldMkLst>
          <pc:docMk/>
          <pc:sldMk cId="1805469005" sldId="2134959144"/>
        </pc:sldMkLst>
        <pc:spChg chg="mod">
          <ac:chgData name="Fatima Guzman" userId="9fc62cb5-0146-4097-bc6a-97b62749fba6" providerId="ADAL" clId="{4C41D306-F190-4985-8DEE-80D0E8F6AEF0}" dt="2023-11-02T17:45:14.552" v="654" actId="20577"/>
          <ac:spMkLst>
            <pc:docMk/>
            <pc:sldMk cId="1805469005" sldId="2134959144"/>
            <ac:spMk id="2" creationId="{592192EC-A6F8-0755-4A6E-C09B7B5B3CFC}"/>
          </ac:spMkLst>
        </pc:spChg>
        <pc:spChg chg="mod">
          <ac:chgData name="Fatima Guzman" userId="9fc62cb5-0146-4097-bc6a-97b62749fba6" providerId="ADAL" clId="{4C41D306-F190-4985-8DEE-80D0E8F6AEF0}" dt="2023-11-02T17:45:08.093" v="641" actId="2711"/>
          <ac:spMkLst>
            <pc:docMk/>
            <pc:sldMk cId="1805469005" sldId="2134959144"/>
            <ac:spMk id="7" creationId="{A9948B4C-2FFD-49EE-9DBB-6C0862BD1359}"/>
          </ac:spMkLst>
        </pc:spChg>
        <pc:spChg chg="mod">
          <ac:chgData name="Fatima Guzman" userId="9fc62cb5-0146-4097-bc6a-97b62749fba6" providerId="ADAL" clId="{4C41D306-F190-4985-8DEE-80D0E8F6AEF0}" dt="2023-11-02T17:45:45.926" v="711" actId="20577"/>
          <ac:spMkLst>
            <pc:docMk/>
            <pc:sldMk cId="1805469005" sldId="2134959144"/>
            <ac:spMk id="8" creationId="{AA597A26-227F-F37B-CA31-D870CF3384DE}"/>
          </ac:spMkLst>
        </pc:spChg>
      </pc:sldChg>
      <pc:sldChg chg="modSp mod">
        <pc:chgData name="Fatima Guzman" userId="9fc62cb5-0146-4097-bc6a-97b62749fba6" providerId="ADAL" clId="{4C41D306-F190-4985-8DEE-80D0E8F6AEF0}" dt="2023-11-09T18:11:21.631" v="5047" actId="1076"/>
        <pc:sldMkLst>
          <pc:docMk/>
          <pc:sldMk cId="3641842632" sldId="2134959145"/>
        </pc:sldMkLst>
        <pc:spChg chg="mod">
          <ac:chgData name="Fatima Guzman" userId="9fc62cb5-0146-4097-bc6a-97b62749fba6" providerId="ADAL" clId="{4C41D306-F190-4985-8DEE-80D0E8F6AEF0}" dt="2023-11-08T18:55:23.976" v="4411" actId="20577"/>
          <ac:spMkLst>
            <pc:docMk/>
            <pc:sldMk cId="3641842632" sldId="2134959145"/>
            <ac:spMk id="5" creationId="{3037C450-ECC3-1DB3-B846-87E535CE0FD6}"/>
          </ac:spMkLst>
        </pc:spChg>
        <pc:spChg chg="mod">
          <ac:chgData name="Fatima Guzman" userId="9fc62cb5-0146-4097-bc6a-97b62749fba6" providerId="ADAL" clId="{4C41D306-F190-4985-8DEE-80D0E8F6AEF0}" dt="2023-11-09T18:11:21.631" v="5047" actId="1076"/>
          <ac:spMkLst>
            <pc:docMk/>
            <pc:sldMk cId="3641842632" sldId="2134959145"/>
            <ac:spMk id="12" creationId="{07F0E23B-FFA0-0C1A-3853-6911B88D6FC2}"/>
          </ac:spMkLst>
        </pc:spChg>
      </pc:sldChg>
      <pc:sldChg chg="modSp mod">
        <pc:chgData name="Fatima Guzman" userId="9fc62cb5-0146-4097-bc6a-97b62749fba6" providerId="ADAL" clId="{4C41D306-F190-4985-8DEE-80D0E8F6AEF0}" dt="2023-11-09T18:09:43.777" v="5043" actId="27636"/>
        <pc:sldMkLst>
          <pc:docMk/>
          <pc:sldMk cId="463344306" sldId="2134959146"/>
        </pc:sldMkLst>
        <pc:spChg chg="mod">
          <ac:chgData name="Fatima Guzman" userId="9fc62cb5-0146-4097-bc6a-97b62749fba6" providerId="ADAL" clId="{4C41D306-F190-4985-8DEE-80D0E8F6AEF0}" dt="2023-11-09T18:09:43.777" v="5043" actId="27636"/>
          <ac:spMkLst>
            <pc:docMk/>
            <pc:sldMk cId="463344306" sldId="2134959146"/>
            <ac:spMk id="5" creationId="{3037C450-ECC3-1DB3-B846-87E535CE0FD6}"/>
          </ac:spMkLst>
        </pc:spChg>
        <pc:spChg chg="mod">
          <ac:chgData name="Fatima Guzman" userId="9fc62cb5-0146-4097-bc6a-97b62749fba6" providerId="ADAL" clId="{4C41D306-F190-4985-8DEE-80D0E8F6AEF0}" dt="2023-11-08T18:53:53.446" v="4375" actId="20577"/>
          <ac:spMkLst>
            <pc:docMk/>
            <pc:sldMk cId="463344306" sldId="2134959146"/>
            <ac:spMk id="6" creationId="{A7A9EC55-DB0D-24CA-5E66-0218EEADDA60}"/>
          </ac:spMkLst>
        </pc:spChg>
      </pc:sldChg>
      <pc:sldChg chg="modSp add mod">
        <pc:chgData name="Fatima Guzman" userId="9fc62cb5-0146-4097-bc6a-97b62749fba6" providerId="ADAL" clId="{4C41D306-F190-4985-8DEE-80D0E8F6AEF0}" dt="2023-11-02T15:14:34.851" v="99" actId="2711"/>
        <pc:sldMkLst>
          <pc:docMk/>
          <pc:sldMk cId="3429129857" sldId="2134959147"/>
        </pc:sldMkLst>
        <pc:spChg chg="mod">
          <ac:chgData name="Fatima Guzman" userId="9fc62cb5-0146-4097-bc6a-97b62749fba6" providerId="ADAL" clId="{4C41D306-F190-4985-8DEE-80D0E8F6AEF0}" dt="2023-11-02T15:14:34.851" v="99" actId="2711"/>
          <ac:spMkLst>
            <pc:docMk/>
            <pc:sldMk cId="3429129857" sldId="2134959147"/>
            <ac:spMk id="5" creationId="{26A5BC55-2DCF-A5F8-701D-6C3CA5CE643F}"/>
          </ac:spMkLst>
        </pc:spChg>
        <pc:spChg chg="mod">
          <ac:chgData name="Fatima Guzman" userId="9fc62cb5-0146-4097-bc6a-97b62749fba6" providerId="ADAL" clId="{4C41D306-F190-4985-8DEE-80D0E8F6AEF0}" dt="2023-11-02T15:14:34.851" v="99" actId="2711"/>
          <ac:spMkLst>
            <pc:docMk/>
            <pc:sldMk cId="3429129857" sldId="2134959147"/>
            <ac:spMk id="7" creationId="{B374919C-2678-E49A-05D7-3715474D6DD4}"/>
          </ac:spMkLst>
        </pc:spChg>
        <pc:spChg chg="mod">
          <ac:chgData name="Fatima Guzman" userId="9fc62cb5-0146-4097-bc6a-97b62749fba6" providerId="ADAL" clId="{4C41D306-F190-4985-8DEE-80D0E8F6AEF0}" dt="2023-11-02T15:14:34.851" v="99" actId="2711"/>
          <ac:spMkLst>
            <pc:docMk/>
            <pc:sldMk cId="3429129857" sldId="2134959147"/>
            <ac:spMk id="8" creationId="{D0F335EC-1D88-7E97-2C92-98FCE0FDAA95}"/>
          </ac:spMkLst>
        </pc:spChg>
        <pc:spChg chg="mod">
          <ac:chgData name="Fatima Guzman" userId="9fc62cb5-0146-4097-bc6a-97b62749fba6" providerId="ADAL" clId="{4C41D306-F190-4985-8DEE-80D0E8F6AEF0}" dt="2023-11-02T15:14:34.851" v="99" actId="2711"/>
          <ac:spMkLst>
            <pc:docMk/>
            <pc:sldMk cId="3429129857" sldId="2134959147"/>
            <ac:spMk id="9" creationId="{3886F2A1-1ED7-E9F7-BF5B-00752D5C6A60}"/>
          </ac:spMkLst>
        </pc:spChg>
        <pc:spChg chg="mod">
          <ac:chgData name="Fatima Guzman" userId="9fc62cb5-0146-4097-bc6a-97b62749fba6" providerId="ADAL" clId="{4C41D306-F190-4985-8DEE-80D0E8F6AEF0}" dt="2023-11-02T15:14:34.851" v="99" actId="2711"/>
          <ac:spMkLst>
            <pc:docMk/>
            <pc:sldMk cId="3429129857" sldId="2134959147"/>
            <ac:spMk id="10" creationId="{58977535-EF3A-B7CF-8466-BE0BA7459239}"/>
          </ac:spMkLst>
        </pc:spChg>
        <pc:spChg chg="mod">
          <ac:chgData name="Fatima Guzman" userId="9fc62cb5-0146-4097-bc6a-97b62749fba6" providerId="ADAL" clId="{4C41D306-F190-4985-8DEE-80D0E8F6AEF0}" dt="2023-11-02T15:14:34.851" v="99" actId="2711"/>
          <ac:spMkLst>
            <pc:docMk/>
            <pc:sldMk cId="3429129857" sldId="2134959147"/>
            <ac:spMk id="22" creationId="{AEE0C9AA-A766-2046-C83D-CA17680A9585}"/>
          </ac:spMkLst>
        </pc:spChg>
      </pc:sldChg>
    </pc:docChg>
  </pc:docChgLst>
  <pc:docChgLst>
    <pc:chgData name="Fatima Guzman" userId="S::fatima_guzman@jabil.com::9fc62cb5-0146-4097-bc6a-97b62749fba6" providerId="AD" clId="Web-{5F6AC68C-17C9-2F74-546B-701E7915BE86}"/>
    <pc:docChg chg="modSld sldOrd">
      <pc:chgData name="Fatima Guzman" userId="S::fatima_guzman@jabil.com::9fc62cb5-0146-4097-bc6a-97b62749fba6" providerId="AD" clId="Web-{5F6AC68C-17C9-2F74-546B-701E7915BE86}" dt="2023-11-09T22:46:13.639" v="2" actId="20577"/>
      <pc:docMkLst>
        <pc:docMk/>
      </pc:docMkLst>
      <pc:sldChg chg="modSp">
        <pc:chgData name="Fatima Guzman" userId="S::fatima_guzman@jabil.com::9fc62cb5-0146-4097-bc6a-97b62749fba6" providerId="AD" clId="Web-{5F6AC68C-17C9-2F74-546B-701E7915BE86}" dt="2023-11-09T22:46:13.639" v="2" actId="20577"/>
        <pc:sldMkLst>
          <pc:docMk/>
          <pc:sldMk cId="3148262085" sldId="3397"/>
        </pc:sldMkLst>
        <pc:spChg chg="mod">
          <ac:chgData name="Fatima Guzman" userId="S::fatima_guzman@jabil.com::9fc62cb5-0146-4097-bc6a-97b62749fba6" providerId="AD" clId="Web-{5F6AC68C-17C9-2F74-546B-701E7915BE86}" dt="2023-11-09T22:46:13.639" v="2" actId="20577"/>
          <ac:spMkLst>
            <pc:docMk/>
            <pc:sldMk cId="3148262085" sldId="3397"/>
            <ac:spMk id="3" creationId="{56858EBD-4577-15B3-2535-6514174B3017}"/>
          </ac:spMkLst>
        </pc:spChg>
      </pc:sldChg>
      <pc:sldChg chg="ord">
        <pc:chgData name="Fatima Guzman" userId="S::fatima_guzman@jabil.com::9fc62cb5-0146-4097-bc6a-97b62749fba6" providerId="AD" clId="Web-{5F6AC68C-17C9-2F74-546B-701E7915BE86}" dt="2023-11-09T22:45:13.730" v="0"/>
        <pc:sldMkLst>
          <pc:docMk/>
          <pc:sldMk cId="1805469005" sldId="2134959144"/>
        </pc:sldMkLst>
      </pc:sldChg>
    </pc:docChg>
  </pc:docChgLst>
  <pc:docChgLst>
    <pc:chgData name="Fatima Guzman" userId="S::fatima_guzman@jabil.com::9fc62cb5-0146-4097-bc6a-97b62749fba6" providerId="AD" clId="Web-{1EF9341B-6502-5AB5-82F5-5B9751E95BB5}"/>
    <pc:docChg chg="modSld">
      <pc:chgData name="Fatima Guzman" userId="S::fatima_guzman@jabil.com::9fc62cb5-0146-4097-bc6a-97b62749fba6" providerId="AD" clId="Web-{1EF9341B-6502-5AB5-82F5-5B9751E95BB5}" dt="2023-11-03T19:04:04.988" v="1" actId="20577"/>
      <pc:docMkLst>
        <pc:docMk/>
      </pc:docMkLst>
      <pc:sldChg chg="modSp">
        <pc:chgData name="Fatima Guzman" userId="S::fatima_guzman@jabil.com::9fc62cb5-0146-4097-bc6a-97b62749fba6" providerId="AD" clId="Web-{1EF9341B-6502-5AB5-82F5-5B9751E95BB5}" dt="2023-11-03T19:04:04.988" v="1" actId="20577"/>
        <pc:sldMkLst>
          <pc:docMk/>
          <pc:sldMk cId="3095973615" sldId="3427"/>
        </pc:sldMkLst>
        <pc:spChg chg="mod">
          <ac:chgData name="Fatima Guzman" userId="S::fatima_guzman@jabil.com::9fc62cb5-0146-4097-bc6a-97b62749fba6" providerId="AD" clId="Web-{1EF9341B-6502-5AB5-82F5-5B9751E95BB5}" dt="2023-11-03T19:04:04.988" v="1" actId="20577"/>
          <ac:spMkLst>
            <pc:docMk/>
            <pc:sldMk cId="3095973615" sldId="3427"/>
            <ac:spMk id="2" creationId="{B71E889C-241D-C149-7C96-A13B56A85E2C}"/>
          </ac:spMkLst>
        </pc:spChg>
      </pc:sldChg>
    </pc:docChg>
  </pc:docChgLst>
  <pc:docChgLst>
    <pc:chgData name="Fatima Guzman" userId="S::fatima_guzman@jabil.com::9fc62cb5-0146-4097-bc6a-97b62749fba6" providerId="AD" clId="Web-{C0CB8CFD-45B6-8B80-C870-881A37FDF8F3}"/>
    <pc:docChg chg="modSld">
      <pc:chgData name="Fatima Guzman" userId="S::fatima_guzman@jabil.com::9fc62cb5-0146-4097-bc6a-97b62749fba6" providerId="AD" clId="Web-{C0CB8CFD-45B6-8B80-C870-881A37FDF8F3}" dt="2023-11-13T19:35:10.551" v="24" actId="20577"/>
      <pc:docMkLst>
        <pc:docMk/>
      </pc:docMkLst>
      <pc:sldChg chg="modSp">
        <pc:chgData name="Fatima Guzman" userId="S::fatima_guzman@jabil.com::9fc62cb5-0146-4097-bc6a-97b62749fba6" providerId="AD" clId="Web-{C0CB8CFD-45B6-8B80-C870-881A37FDF8F3}" dt="2023-11-13T19:19:53.399" v="22" actId="20577"/>
        <pc:sldMkLst>
          <pc:docMk/>
          <pc:sldMk cId="794853522" sldId="3374"/>
        </pc:sldMkLst>
        <pc:spChg chg="mod">
          <ac:chgData name="Fatima Guzman" userId="S::fatima_guzman@jabil.com::9fc62cb5-0146-4097-bc6a-97b62749fba6" providerId="AD" clId="Web-{C0CB8CFD-45B6-8B80-C870-881A37FDF8F3}" dt="2023-11-13T19:18:52.287" v="19" actId="20577"/>
          <ac:spMkLst>
            <pc:docMk/>
            <pc:sldMk cId="794853522" sldId="3374"/>
            <ac:spMk id="6" creationId="{1B8AD2D4-6FD3-F8BC-76CE-9AC0BDBFAAA1}"/>
          </ac:spMkLst>
        </pc:spChg>
        <pc:spChg chg="mod">
          <ac:chgData name="Fatima Guzman" userId="S::fatima_guzman@jabil.com::9fc62cb5-0146-4097-bc6a-97b62749fba6" providerId="AD" clId="Web-{C0CB8CFD-45B6-8B80-C870-881A37FDF8F3}" dt="2023-11-13T19:19:53.399" v="22" actId="20577"/>
          <ac:spMkLst>
            <pc:docMk/>
            <pc:sldMk cId="794853522" sldId="3374"/>
            <ac:spMk id="16" creationId="{7DE49BCD-6495-4F90-BD90-7E41D4B0D215}"/>
          </ac:spMkLst>
        </pc:spChg>
      </pc:sldChg>
      <pc:sldChg chg="modSp">
        <pc:chgData name="Fatima Guzman" userId="S::fatima_guzman@jabil.com::9fc62cb5-0146-4097-bc6a-97b62749fba6" providerId="AD" clId="Web-{C0CB8CFD-45B6-8B80-C870-881A37FDF8F3}" dt="2023-11-13T19:35:10.551" v="24" actId="20577"/>
        <pc:sldMkLst>
          <pc:docMk/>
          <pc:sldMk cId="508247458" sldId="3376"/>
        </pc:sldMkLst>
        <pc:spChg chg="mod">
          <ac:chgData name="Fatima Guzman" userId="S::fatima_guzman@jabil.com::9fc62cb5-0146-4097-bc6a-97b62749fba6" providerId="AD" clId="Web-{C0CB8CFD-45B6-8B80-C870-881A37FDF8F3}" dt="2023-11-13T19:35:10.551" v="24" actId="20577"/>
          <ac:spMkLst>
            <pc:docMk/>
            <pc:sldMk cId="508247458" sldId="3376"/>
            <ac:spMk id="6" creationId="{534049BC-CC4A-DF1B-8CC8-9CD84378F54B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F4A0FB9-10DD-425B-AF5D-65CD2B3F2A3A}">
      <dgm:prSet/>
      <dgm:spPr/>
      <dgm:t>
        <a:bodyPr/>
        <a:lstStyle/>
        <a:p>
          <a:pPr algn="ctr"/>
          <a:r>
            <a:rPr lang="es-MX" b="1" u="sng" noProof="1"/>
            <a:t>El Proveedor recibe notificaciones por correo electrónico con un enlace WEB simplificado</a:t>
          </a:r>
          <a:endParaRPr lang="es-MX" noProof="1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/>
      <dgm:spPr/>
      <dgm:t>
        <a:bodyPr/>
        <a:lstStyle/>
        <a:p>
          <a:pPr algn="ctr"/>
          <a:r>
            <a:rPr lang="es-MX" noProof="1"/>
            <a:t>Solo una dirección de correo electrónico por proveedor</a:t>
          </a:r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/>
      <dgm:spPr/>
      <dgm:t>
        <a:bodyPr/>
        <a:lstStyle/>
        <a:p>
          <a:pPr algn="ctr"/>
          <a:r>
            <a:rPr lang="es-MX" u="sng" noProof="1"/>
            <a:t>Dirección de correo electrónico del sistema</a:t>
          </a:r>
          <a:r>
            <a:rPr lang="es-MX" noProof="1"/>
            <a:t>: </a:t>
          </a:r>
          <a:r>
            <a:rPr lang="es-MX" b="1" i="0" noProof="1">
              <a:hlinkClick xmlns:r="http://schemas.openxmlformats.org/officeDocument/2006/relationships" r:id="rId1"/>
            </a:rPr>
            <a:t>mailer@services.e2open.com</a:t>
          </a:r>
          <a:r>
            <a:rPr lang="es-MX" b="1" i="0" noProof="1"/>
            <a:t> (1)</a:t>
          </a:r>
          <a:endParaRPr lang="es-MX" noProof="1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/>
      <dgm:spPr/>
      <dgm:t>
        <a:bodyPr/>
        <a:lstStyle/>
        <a:p>
          <a:pPr algn="ctr"/>
          <a:r>
            <a:rPr lang="es-ES" b="0" i="0" u="none" dirty="0"/>
            <a:t>¡Por favor, asegúrate de no estar bloqueando esta dirección de correo!</a:t>
          </a:r>
          <a:endParaRPr lang="es-MX" noProof="1"/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/>
      <dgm:spPr/>
      <dgm:t>
        <a:bodyPr/>
        <a:lstStyle/>
        <a:p>
          <a:pPr algn="ctr"/>
          <a:r>
            <a:rPr lang="es-ES" b="0" i="0" u="none" dirty="0"/>
            <a:t>El asunto del correo electrónico siempre </a:t>
          </a:r>
          <a:r>
            <a:rPr lang="es-ES" b="1" i="0" u="none" dirty="0"/>
            <a:t>incluye el número de referencia (2), </a:t>
          </a:r>
          <a:r>
            <a:rPr lang="es-ES" b="0" i="0" u="none" dirty="0"/>
            <a:t>¡asegúrate de no eliminar este número de la respuesta de tu correo electrónico!</a:t>
          </a:r>
          <a:endParaRPr lang="es-MX" noProof="1"/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noProof="0" dirty="0">
              <a:solidFill>
                <a:schemeClr val="tx1"/>
              </a:solidFill>
            </a:rPr>
            <a:t>Haz clic en el enlace para responder a la solicitud de colaboración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s-ES" dirty="0"/>
            <a:t>Actualiza tu confirmación en la interfaz de usuario según las instrucciones proporcionadas.</a:t>
          </a:r>
          <a:endParaRPr lang="en-US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Guarda tus actualizaciones y se sincronizará casi de inmediato con nuestro sistema ERP (SAP)</a:t>
          </a:r>
          <a:endParaRPr lang="en-US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u="sng" kern="1200" noProof="1"/>
            <a:t>El Proveedor recibe notificaciones por correo electrónico con un enlace WEB simplificado</a:t>
          </a:r>
          <a:endParaRPr lang="es-MX" sz="1000" kern="1200" noProof="1"/>
        </a:p>
      </dsp:txBody>
      <dsp:txXfrm>
        <a:off x="20800" y="20800"/>
        <a:ext cx="2886460" cy="668573"/>
      </dsp:txXfrm>
    </dsp:sp>
    <dsp:sp modelId="{A8C4C348-A937-482C-9930-0FFEA0B71DC9}">
      <dsp:nvSpPr>
        <dsp:cNvPr id="0" name=""/>
        <dsp:cNvSpPr/>
      </dsp:nvSpPr>
      <dsp:spPr>
        <a:xfrm>
          <a:off x="278978" y="808809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noProof="1"/>
            <a:t>Solo una dirección de correo electrónico por proveedor</a:t>
          </a:r>
        </a:p>
      </dsp:txBody>
      <dsp:txXfrm>
        <a:off x="299778" y="829609"/>
        <a:ext cx="2953691" cy="668573"/>
      </dsp:txXfrm>
    </dsp:sp>
    <dsp:sp modelId="{05101E30-F3B3-47E0-8320-09FD3EA4AFF8}">
      <dsp:nvSpPr>
        <dsp:cNvPr id="0" name=""/>
        <dsp:cNvSpPr/>
      </dsp:nvSpPr>
      <dsp:spPr>
        <a:xfrm>
          <a:off x="557956" y="1617618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u="sng" kern="1200" noProof="1"/>
            <a:t>Dirección de correo electrónico del sistema</a:t>
          </a:r>
          <a:r>
            <a:rPr lang="es-MX" sz="1000" kern="1200" noProof="1"/>
            <a:t>: </a:t>
          </a:r>
          <a:r>
            <a:rPr lang="es-MX" sz="1000" b="1" i="0" kern="1200" noProof="1">
              <a:hlinkClick xmlns:r="http://schemas.openxmlformats.org/officeDocument/2006/relationships" r:id="rId1"/>
            </a:rPr>
            <a:t>mailer@services.e2open.com</a:t>
          </a:r>
          <a:r>
            <a:rPr lang="es-MX" sz="1000" b="1" i="0" kern="1200" noProof="1"/>
            <a:t> (1)</a:t>
          </a:r>
          <a:endParaRPr lang="es-MX" sz="1000" kern="1200" noProof="1"/>
        </a:p>
      </dsp:txBody>
      <dsp:txXfrm>
        <a:off x="578756" y="1638418"/>
        <a:ext cx="2953691" cy="668573"/>
      </dsp:txXfrm>
    </dsp:sp>
    <dsp:sp modelId="{9C513148-0540-4BB6-8FA8-B374F78FE5BC}">
      <dsp:nvSpPr>
        <dsp:cNvPr id="0" name=""/>
        <dsp:cNvSpPr/>
      </dsp:nvSpPr>
      <dsp:spPr>
        <a:xfrm>
          <a:off x="836934" y="2426427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kern="1200" dirty="0"/>
            <a:t>¡Por favor, asegúrate de no estar bloqueando esta dirección de correo!</a:t>
          </a:r>
          <a:endParaRPr lang="es-MX" sz="1000" kern="1200" noProof="1"/>
        </a:p>
      </dsp:txBody>
      <dsp:txXfrm>
        <a:off x="857734" y="2447227"/>
        <a:ext cx="2953691" cy="668573"/>
      </dsp:txXfrm>
    </dsp:sp>
    <dsp:sp modelId="{A8414C5B-D501-4DE1-91F2-E13184D5766B}">
      <dsp:nvSpPr>
        <dsp:cNvPr id="0" name=""/>
        <dsp:cNvSpPr/>
      </dsp:nvSpPr>
      <dsp:spPr>
        <a:xfrm>
          <a:off x="1115913" y="3235236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kern="1200" dirty="0"/>
            <a:t>El asunto del correo electrónico siempre </a:t>
          </a:r>
          <a:r>
            <a:rPr lang="es-ES" sz="1000" b="1" i="0" u="none" kern="1200" dirty="0"/>
            <a:t>incluye el número de referencia (2), </a:t>
          </a:r>
          <a:r>
            <a:rPr lang="es-ES" sz="1000" b="0" i="0" u="none" kern="1200" dirty="0"/>
            <a:t>¡asegúrate de no eliminar este número de la respuesta de tu correo electrónico!</a:t>
          </a:r>
          <a:endParaRPr lang="es-MX" sz="1000" kern="1200" noProof="1"/>
        </a:p>
      </dsp:txBody>
      <dsp:txXfrm>
        <a:off x="1136713" y="3256036"/>
        <a:ext cx="2953691" cy="668573"/>
      </dsp:txXfrm>
    </dsp:sp>
    <dsp:sp modelId="{F1D3E57B-51E9-4BCD-997D-293FE764501F}">
      <dsp:nvSpPr>
        <dsp:cNvPr id="0" name=""/>
        <dsp:cNvSpPr/>
      </dsp:nvSpPr>
      <dsp:spPr>
        <a:xfrm>
          <a:off x="3274269" y="518821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378132" y="518821"/>
        <a:ext cx="253886" cy="347363"/>
      </dsp:txXfrm>
    </dsp:sp>
    <dsp:sp modelId="{AAE85252-0DE9-432C-A9AB-ACCDF3270281}">
      <dsp:nvSpPr>
        <dsp:cNvPr id="0" name=""/>
        <dsp:cNvSpPr/>
      </dsp:nvSpPr>
      <dsp:spPr>
        <a:xfrm>
          <a:off x="3553248" y="1327630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657111" y="1327630"/>
        <a:ext cx="253886" cy="347363"/>
      </dsp:txXfrm>
    </dsp:sp>
    <dsp:sp modelId="{C85DDD51-6F31-4768-B25F-D25ED3923B65}">
      <dsp:nvSpPr>
        <dsp:cNvPr id="0" name=""/>
        <dsp:cNvSpPr/>
      </dsp:nvSpPr>
      <dsp:spPr>
        <a:xfrm>
          <a:off x="3832226" y="21246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6089" y="2124603"/>
        <a:ext cx="253886" cy="347363"/>
      </dsp:txXfrm>
    </dsp:sp>
    <dsp:sp modelId="{3574610E-C9D1-42BC-AD3D-A59BCD6A9F76}">
      <dsp:nvSpPr>
        <dsp:cNvPr id="0" name=""/>
        <dsp:cNvSpPr/>
      </dsp:nvSpPr>
      <dsp:spPr>
        <a:xfrm>
          <a:off x="4111204" y="29413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215067" y="2941303"/>
        <a:ext cx="253886" cy="3473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noProof="0" dirty="0">
              <a:solidFill>
                <a:schemeClr val="tx1"/>
              </a:solidFill>
            </a:rPr>
            <a:t>Haz clic en el enlace para responder a la solicitud de colaboración</a:t>
          </a:r>
          <a:endParaRPr lang="en-US" sz="1300" kern="1200" noProof="0" dirty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Actualiza tu confirmación en la interfaz de usuario según las instrucciones proporcionadas.</a:t>
          </a:r>
          <a:endParaRPr lang="en-US" sz="1300" kern="1200" dirty="0"/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Guarda tus actualizaciones y se sincronizará casi de inmediato con nuestro sistema ERP (SAP)</a:t>
          </a:r>
          <a:endParaRPr lang="en-US" sz="1300" kern="1200" dirty="0"/>
        </a:p>
      </dsp:txBody>
      <dsp:txXfrm>
        <a:off x="6076075" y="2120408"/>
        <a:ext cx="24386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26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2" r:id="rId4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9.emf"/><Relationship Id="rId5" Type="http://schemas.openxmlformats.org/officeDocument/2006/relationships/slide" Target="slide17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9.emf"/><Relationship Id="rId4" Type="http://schemas.openxmlformats.org/officeDocument/2006/relationships/image" Target="../media/image7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59.emf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9.emf"/><Relationship Id="rId2" Type="http://schemas.openxmlformats.org/officeDocument/2006/relationships/slide" Target="slide9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4.png"/><Relationship Id="rId5" Type="http://schemas.openxmlformats.org/officeDocument/2006/relationships/slide" Target="slide19.xml"/><Relationship Id="rId4" Type="http://schemas.openxmlformats.org/officeDocument/2006/relationships/slide" Target="slide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4916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MX" noProof="1">
                <a:latin typeface="Grandview"/>
              </a:rPr>
              <a:t>Proveedor email-based – Notificación con enlace WEB simplificado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938360-FABB-2E05-7EC5-52A6AE42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78" y="1450109"/>
            <a:ext cx="7362825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>
            <a:normAutofit fontScale="90000"/>
          </a:bodyPr>
          <a:lstStyle/>
          <a:p>
            <a:r>
              <a:rPr lang="es-MX" sz="3200" kern="1200" dirty="0">
                <a:latin typeface="+mj-lt"/>
              </a:rPr>
              <a:t>ALERTAS </a:t>
            </a:r>
            <a:r>
              <a:rPr lang="es-MX" dirty="0">
                <a:latin typeface="+mj-lt"/>
              </a:rPr>
              <a:t>A</a:t>
            </a:r>
            <a:r>
              <a:rPr lang="es-MX" sz="3200" kern="1200" dirty="0">
                <a:latin typeface="+mj-lt"/>
              </a:rPr>
              <a:t> PROVEEDOR </a:t>
            </a:r>
            <a:r>
              <a:rPr lang="es-MX" sz="3200" kern="1200" dirty="0">
                <a:solidFill>
                  <a:srgbClr val="002060"/>
                </a:solidFill>
                <a:latin typeface="+mj-lt"/>
              </a:rPr>
              <a:t>|</a:t>
            </a:r>
            <a:r>
              <a:rPr lang="es-MX" sz="3200" kern="1200" dirty="0">
                <a:latin typeface="+mj-lt"/>
              </a:rPr>
              <a:t> </a:t>
            </a:r>
            <a:r>
              <a:rPr lang="es-MX" dirty="0">
                <a:latin typeface="+mj-lt"/>
              </a:rPr>
              <a:t>NOTIFICACION CON ENLACE WEB </a:t>
            </a:r>
            <a:r>
              <a:rPr lang="es-MX" sz="3200" kern="1200" dirty="0">
                <a:solidFill>
                  <a:srgbClr val="002060"/>
                </a:solidFill>
                <a:latin typeface="+mj-lt"/>
              </a:rPr>
              <a:t>|</a:t>
            </a:r>
            <a:r>
              <a:rPr lang="es-MX" dirty="0">
                <a:latin typeface="Grandview"/>
              </a:rPr>
              <a:t> PASOS &amp; TIPS</a:t>
            </a: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4597382"/>
              </p:ext>
            </p:extLst>
          </p:nvPr>
        </p:nvGraphicFramePr>
        <p:xfrm>
          <a:off x="182022" y="1699492"/>
          <a:ext cx="4851796" cy="394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973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latin typeface="Grandview"/>
              </a:rPr>
              <a:t>RESPUESTA DEL PROVEEDOR</a:t>
            </a:r>
            <a:r>
              <a:rPr lang="es-MX" sz="320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es-MX" dirty="0">
                <a:latin typeface="Grandview"/>
              </a:rPr>
              <a:t> RESPUESTA DE ENLACE WEB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022228"/>
            <a:ext cx="8416929" cy="226533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MX" sz="1600" u="none" kern="1200" dirty="0">
                <a:latin typeface="+mj-lt"/>
              </a:rPr>
              <a:t>Recibirás una notificación por correo electrónico con acceso al enlace que te llevará al Portal Web</a:t>
            </a:r>
            <a:endParaRPr lang="es-MX" sz="1600" kern="1200" dirty="0"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Solo se permite una dirección de correo electrónico por código de proveedor</a:t>
            </a:r>
            <a:endParaRPr lang="es-MX" sz="1600" strike="noStrike" dirty="0"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sng" dirty="0">
                <a:solidFill>
                  <a:srgbClr val="494949"/>
                </a:solidFill>
                <a:effectLst/>
                <a:latin typeface="+mj-lt"/>
              </a:rPr>
              <a:t>La opción de notificación</a:t>
            </a: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ES" sz="1600" b="1" i="1" u="none" strike="noStrike" dirty="0">
                <a:solidFill>
                  <a:srgbClr val="494949"/>
                </a:solidFill>
                <a:effectLst/>
                <a:latin typeface="+mj-lt"/>
              </a:rPr>
              <a:t>depende de la configuración del proveedor en e2open - y debe acordarse antes de incorporar un proveedor en e2open.</a:t>
            </a:r>
            <a:r>
              <a:rPr lang="en-US" sz="16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¡El enlace del correo electrónico es válido durante 72 horas!</a:t>
            </a:r>
            <a:endParaRPr lang="es-MX" sz="1600" kern="1200" dirty="0">
              <a:latin typeface="+mj-lt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8725882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dirty="0" err="1"/>
              <a:t>Recibirán</a:t>
            </a:r>
            <a:r>
              <a:rPr lang="en-US" dirty="0"/>
              <a:t> un </a:t>
            </a:r>
            <a:r>
              <a:rPr lang="en-US" dirty="0" err="1"/>
              <a:t>correo</a:t>
            </a:r>
            <a:r>
              <a:rPr lang="en-US" dirty="0"/>
              <a:t> </a:t>
            </a:r>
            <a:r>
              <a:rPr lang="en-US" dirty="0" err="1"/>
              <a:t>electrónico</a:t>
            </a:r>
            <a:r>
              <a:rPr lang="en-US" dirty="0"/>
              <a:t> con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u="sng" dirty="0"/>
              <a:t>enlace WEB: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727620" y="575506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609366" y="5745826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112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>
                <a:latin typeface="Grandview"/>
              </a:rPr>
              <a:t>RESPUESTA DEL PROVEEDOR </a:t>
            </a:r>
            <a:r>
              <a:rPr lang="en-US" dirty="0">
                <a:latin typeface="Grandview"/>
              </a:rPr>
              <a:t>|</a:t>
            </a:r>
            <a:r>
              <a:rPr lang="hu-HU">
                <a:latin typeface="Grandview"/>
              </a:rPr>
              <a:t> ENLACE WEB</a:t>
            </a:r>
            <a:r>
              <a:rPr lang="hu-HU">
                <a:solidFill>
                  <a:srgbClr val="003C6B"/>
                </a:solidFill>
                <a:latin typeface="Grandview"/>
              </a:rPr>
              <a:t> 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hu-HU" dirty="0">
                <a:latin typeface="Grandview"/>
              </a:rPr>
              <a:t>OPCIONES DE RESPUESTA</a:t>
            </a:r>
            <a:endParaRPr lang="en-US" dirty="0">
              <a:latin typeface="Grandview"/>
            </a:endParaRP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686174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0" u="none" strike="noStrike" dirty="0" err="1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Órdenes</a:t>
            </a:r>
            <a:r>
              <a:rPr lang="en-US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 de </a:t>
            </a:r>
            <a:r>
              <a:rPr lang="en-US" b="1" i="0" u="none" strike="noStrike" dirty="0" err="1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compra</a:t>
            </a:r>
            <a:r>
              <a:rPr lang="en-US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b="1" i="0" u="none" strike="noStrike" dirty="0" err="1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discretas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686175" cy="6474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Solicitud de cancelación de PO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686174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1" y="4397142"/>
            <a:ext cx="64119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897CD2-A9EE-E50F-E5C6-53106DDCD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262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 dirty="0"/>
              <a:t>CAMBIO DE ESTADO EN LAS POS EN e2open</a:t>
            </a:r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732256"/>
              </p:ext>
            </p:extLst>
          </p:nvPr>
        </p:nvGraphicFramePr>
        <p:xfrm>
          <a:off x="3831326" y="1017759"/>
          <a:ext cx="8212894" cy="54882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990490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083685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68605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56067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393590" y="1366985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B03281F-253D-54AE-14F4-3D1F4D6BC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5F9AADC5-83C0-0417-78A9-1819C86CF40C}"/>
              </a:ext>
            </a:extLst>
          </p:cNvPr>
          <p:cNvSpPr/>
          <p:nvPr/>
        </p:nvSpPr>
        <p:spPr>
          <a:xfrm>
            <a:off x="221366" y="1017759"/>
            <a:ext cx="3464809" cy="516962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Cada cambio en la PO activa la línea de la PO y el estado del Schedule line en e2o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nueva PO, no confirmada antes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OPEN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donde hay un cambio en la cantidad, fecha de entrega o precio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cada PO que el proveedor confirmó y que cumple con la fecha y cantidad requerida por Jabil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w/CHANGES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proveedor confirmó, pero no cumplió con todo lo que Jabil solicitó ya sea fecha o cantidad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CLOSED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en la que no hay más cantidad abierta en SAP o el comprador activó la bandera de 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Delivery Completed</a:t>
            </a:r>
            <a:endParaRPr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CANCELLED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comprador canceló en SAP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solidFill>
                  <a:srgbClr val="60605B"/>
                </a:solidFill>
                <a:latin typeface="+mj-lt"/>
              </a:rPr>
              <a:t>¡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Puedes revisar la Matriz de cambios aquí!!</a:t>
            </a: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5397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33B51-E171-8A0D-ACC4-7ECE6BC04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59"/>
            <a:ext cx="11664373" cy="986828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NEW / ALERTA DEL </a:t>
            </a:r>
            <a:r>
              <a:rPr lang="es-ES" dirty="0"/>
              <a:t>RESUMEN DE LÍNEAS DE POs </a:t>
            </a:r>
            <a:r>
              <a:rPr lang="en-US" dirty="0"/>
              <a:t>| ENLACE WEB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8A9F8C-2C8A-2EDC-FD9A-213DDB7AA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37FC6E-2443-0B7A-0D4E-DE6C295DE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78" y="1826059"/>
            <a:ext cx="5586571" cy="2695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9F7E31-CC32-C981-0CF9-AC5AF2448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452" y="2867747"/>
            <a:ext cx="5687852" cy="2554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6645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F594BD4-B944-CD85-CD35-68CAA6CDF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80433"/>
            <a:ext cx="12192000" cy="10763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B88A65-0430-AC28-DA57-321CD8D03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NEW/OPEN </a:t>
            </a:r>
            <a:r>
              <a:rPr lang="es-ES" dirty="0"/>
              <a:t>CONFIRMACIÓN DE POs </a:t>
            </a:r>
            <a:r>
              <a:rPr lang="en-US" dirty="0"/>
              <a:t>|</a:t>
            </a:r>
            <a:r>
              <a:rPr lang="hu-HU" dirty="0"/>
              <a:t> ENLACE WEB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DD6513-F671-99D1-9914-52C772EC3DC2}"/>
              </a:ext>
            </a:extLst>
          </p:cNvPr>
          <p:cNvSpPr txBox="1"/>
          <p:nvPr/>
        </p:nvSpPr>
        <p:spPr>
          <a:xfrm>
            <a:off x="278246" y="1010808"/>
            <a:ext cx="11185236" cy="255389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1200" noProof="1"/>
              <a:t>Después de hacer clic en el ENLACE de la notificación por correo electrónico, accederás a la vista WEB simplificada de e2o:</a:t>
            </a:r>
          </a:p>
          <a:p>
            <a:endParaRPr lang="es-MX" sz="1200" noProof="1"/>
          </a:p>
          <a:p>
            <a:r>
              <a:rPr lang="es-MX" sz="1200" noProof="1"/>
              <a:t>Debes responder a todas las POs </a:t>
            </a:r>
            <a:r>
              <a:rPr lang="es-MX" sz="1200" b="1" noProof="1"/>
              <a:t>NEW</a:t>
            </a:r>
            <a:r>
              <a:rPr lang="es-MX" sz="1200" noProof="1"/>
              <a:t> y </a:t>
            </a:r>
            <a:r>
              <a:rPr lang="es-MX" sz="1200" b="1" noProof="1"/>
              <a:t>OPEN</a:t>
            </a:r>
            <a:r>
              <a:rPr lang="es-MX" sz="1200" noProof="1"/>
              <a:t> </a:t>
            </a:r>
            <a:r>
              <a:rPr lang="es-MX" sz="1200" b="1" noProof="1"/>
              <a:t>(1)</a:t>
            </a:r>
            <a:r>
              <a:rPr lang="es-MX" sz="1200" noProof="1"/>
              <a:t>. Tendrás las siguientes opciones::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noProof="1">
                <a:solidFill>
                  <a:schemeClr val="tx1"/>
                </a:solidFill>
              </a:rPr>
              <a:t>Acknowledge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noProof="1">
                <a:solidFill>
                  <a:schemeClr val="tx1"/>
                </a:solidFill>
              </a:rPr>
              <a:t>Edit Promises </a:t>
            </a:r>
            <a:r>
              <a:rPr lang="es-MX" sz="1200" noProof="1"/>
              <a:t>– para dividir la cantidad de la confirmación en varias fechas de confirmación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noProof="1">
                <a:solidFill>
                  <a:schemeClr val="tx1"/>
                </a:solidFill>
              </a:rPr>
              <a:t>No Commit</a:t>
            </a:r>
          </a:p>
          <a:p>
            <a:pPr fontAlgn="base"/>
            <a:r>
              <a:rPr lang="es-MX" sz="1200" noProof="1">
                <a:solidFill>
                  <a:srgbClr val="60605B"/>
                </a:solidFill>
              </a:rPr>
              <a:t>Después de seleccionar </a:t>
            </a:r>
            <a:r>
              <a:rPr lang="es-MX" sz="1200" b="1" i="0" u="none" strike="noStrike" noProof="1">
                <a:solidFill>
                  <a:srgbClr val="60605B"/>
                </a:solidFill>
                <a:effectLst/>
              </a:rPr>
              <a:t>Acknowledge</a:t>
            </a:r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 &gt;</a:t>
            </a:r>
            <a:r>
              <a:rPr lang="es-MX" sz="1200" b="0" i="0" noProof="1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Deja la Información como está y la </a:t>
            </a:r>
            <a:r>
              <a:rPr lang="es-MX" sz="1200" noProof="1">
                <a:solidFill>
                  <a:srgbClr val="60605B"/>
                </a:solidFill>
              </a:rPr>
              <a:t>PO cambiará a </a:t>
            </a:r>
            <a:r>
              <a:rPr lang="es-MX" sz="1200" b="0" i="0" u="sng" noProof="1">
                <a:solidFill>
                  <a:srgbClr val="002060"/>
                </a:solidFill>
                <a:effectLst/>
              </a:rPr>
              <a:t>Accepted</a:t>
            </a:r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 </a:t>
            </a:r>
            <a:r>
              <a:rPr lang="es-MX" sz="1200" b="1" i="0" u="none" strike="noStrike" noProof="1">
                <a:solidFill>
                  <a:srgbClr val="60605B"/>
                </a:solidFill>
                <a:effectLst/>
              </a:rPr>
              <a:t>O</a:t>
            </a:r>
            <a:endParaRPr lang="es-MX" sz="1200" b="0" i="0" noProof="1">
              <a:solidFill>
                <a:srgbClr val="60605B"/>
              </a:solidFill>
              <a:effectLst/>
            </a:endParaRPr>
          </a:p>
          <a:p>
            <a:pPr marL="268288" indent="-268288" fontAlgn="base">
              <a:buFont typeface="Arial" panose="020B0604020202020204" pitchFamily="34" charset="0"/>
              <a:buChar char="•"/>
            </a:pPr>
            <a:r>
              <a:rPr lang="es-MX" sz="1200" noProof="1">
                <a:solidFill>
                  <a:srgbClr val="60605B"/>
                </a:solidFill>
              </a:rPr>
              <a:t>Actualiza la cantidad prometida y/o los datos de llegada confirmada/la fecha de envío confirmada si es necesario y el estado de la PO cambiará a</a:t>
            </a:r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 </a:t>
            </a:r>
            <a:r>
              <a:rPr lang="es-MX" sz="1200" b="0" i="0" u="sng" noProof="1">
                <a:solidFill>
                  <a:srgbClr val="002060"/>
                </a:solidFill>
                <a:effectLst/>
              </a:rPr>
              <a:t>Accepted w/ Changes </a:t>
            </a:r>
            <a:r>
              <a:rPr lang="es-MX" sz="1200" b="0" i="0" noProof="1">
                <a:solidFill>
                  <a:srgbClr val="60605B"/>
                </a:solidFill>
                <a:effectLst/>
              </a:rPr>
              <a:t>​</a:t>
            </a:r>
          </a:p>
          <a:p>
            <a:pPr algn="l" rtl="0" fontAlgn="base"/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Después de seleccionar </a:t>
            </a:r>
            <a:r>
              <a:rPr lang="es-MX" sz="1200" b="1" i="0" u="none" strike="noStrike" noProof="1">
                <a:solidFill>
                  <a:srgbClr val="60605B"/>
                </a:solidFill>
                <a:effectLst/>
              </a:rPr>
              <a:t>NoCommit</a:t>
            </a:r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 &gt;</a:t>
            </a:r>
            <a:r>
              <a:rPr lang="es-MX" sz="1200" b="0" i="0" noProof="1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es-MX" sz="1200" b="0" i="0" u="none" strike="noStrike" noProof="1">
                <a:solidFill>
                  <a:srgbClr val="60605B"/>
                </a:solidFill>
                <a:effectLst/>
              </a:rPr>
              <a:t>Las POs cambian a </a:t>
            </a:r>
            <a:r>
              <a:rPr lang="es-MX" sz="1200" b="0" i="0" u="sng" noProof="1">
                <a:solidFill>
                  <a:srgbClr val="002060"/>
                </a:solidFill>
                <a:effectLst/>
              </a:rPr>
              <a:t>No Commit</a:t>
            </a:r>
            <a:r>
              <a:rPr lang="es-MX" sz="1200" b="0" i="0" noProof="1">
                <a:solidFill>
                  <a:srgbClr val="60605B"/>
                </a:solidFill>
                <a:effectLst/>
              </a:rPr>
              <a:t>​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6919D5E-E6F4-D3F5-EE88-7FDCC9758DEE}"/>
              </a:ext>
            </a:extLst>
          </p:cNvPr>
          <p:cNvSpPr/>
          <p:nvPr/>
        </p:nvSpPr>
        <p:spPr>
          <a:xfrm>
            <a:off x="0" y="4828801"/>
            <a:ext cx="1644073" cy="27709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07171-7729-FAE1-A494-26042B0661A2}"/>
              </a:ext>
            </a:extLst>
          </p:cNvPr>
          <p:cNvSpPr/>
          <p:nvPr/>
        </p:nvSpPr>
        <p:spPr>
          <a:xfrm>
            <a:off x="628072" y="5516520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ACKNOWLEDGE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5B9541-1142-1279-4BB6-09687BCF7E30}"/>
              </a:ext>
            </a:extLst>
          </p:cNvPr>
          <p:cNvSpPr/>
          <p:nvPr/>
        </p:nvSpPr>
        <p:spPr>
          <a:xfrm>
            <a:off x="5071341" y="549838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EDIT PROMISE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86E289-9D1A-5FF9-2BED-F5133B614AD4}"/>
              </a:ext>
            </a:extLst>
          </p:cNvPr>
          <p:cNvSpPr/>
          <p:nvPr/>
        </p:nvSpPr>
        <p:spPr>
          <a:xfrm>
            <a:off x="9514610" y="549838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 COMMIT</a:t>
            </a:r>
            <a:endParaRPr lang="en-US" dirty="0"/>
          </a:p>
        </p:txBody>
      </p:sp>
      <p:sp>
        <p:nvSpPr>
          <p:cNvPr id="14" name="Arrow: Down 13">
            <a:hlinkClick r:id="rId3" action="ppaction://hlinksldjump"/>
            <a:extLst>
              <a:ext uri="{FF2B5EF4-FFF2-40B4-BE49-F238E27FC236}">
                <a16:creationId xmlns:a16="http://schemas.microsoft.com/office/drawing/2014/main" id="{BF746FDD-950A-F470-6174-ABF8FB2E4708}"/>
              </a:ext>
            </a:extLst>
          </p:cNvPr>
          <p:cNvSpPr/>
          <p:nvPr/>
        </p:nvSpPr>
        <p:spPr>
          <a:xfrm>
            <a:off x="1107786" y="6210243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16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Arrow: Down 16">
            <a:hlinkClick r:id="rId4" action="ppaction://hlinksldjump"/>
            <a:extLst>
              <a:ext uri="{FF2B5EF4-FFF2-40B4-BE49-F238E27FC236}">
                <a16:creationId xmlns:a16="http://schemas.microsoft.com/office/drawing/2014/main" id="{D10B1772-B5F3-F088-2801-EE0F2B557748}"/>
              </a:ext>
            </a:extLst>
          </p:cNvPr>
          <p:cNvSpPr/>
          <p:nvPr/>
        </p:nvSpPr>
        <p:spPr>
          <a:xfrm>
            <a:off x="10064784" y="6210242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18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8" name="Arrow: Down 17">
            <a:hlinkClick r:id="rId5" action="ppaction://hlinksldjump"/>
            <a:extLst>
              <a:ext uri="{FF2B5EF4-FFF2-40B4-BE49-F238E27FC236}">
                <a16:creationId xmlns:a16="http://schemas.microsoft.com/office/drawing/2014/main" id="{1AD4176D-2988-4E61-7B4A-AE514B6371EC}"/>
              </a:ext>
            </a:extLst>
          </p:cNvPr>
          <p:cNvSpPr/>
          <p:nvPr/>
        </p:nvSpPr>
        <p:spPr>
          <a:xfrm>
            <a:off x="5411353" y="6210243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17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2D0492-8244-1662-01F2-12FADFB55121}"/>
              </a:ext>
            </a:extLst>
          </p:cNvPr>
          <p:cNvSpPr/>
          <p:nvPr/>
        </p:nvSpPr>
        <p:spPr>
          <a:xfrm>
            <a:off x="1801091" y="4377143"/>
            <a:ext cx="591128" cy="4103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7C008EAB-7C17-7C8A-09E6-046D6E713788}"/>
              </a:ext>
            </a:extLst>
          </p:cNvPr>
          <p:cNvSpPr/>
          <p:nvPr/>
        </p:nvSpPr>
        <p:spPr>
          <a:xfrm>
            <a:off x="1975956" y="403278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CECEC9-0BBA-0EA8-0B03-FE0F30B1DB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02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1958FE0-E3E6-C173-3463-E6E94168C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583812"/>
            <a:ext cx="12192000" cy="10763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3344A3-4256-A02D-410E-831D656E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/>
              <a:t>|</a:t>
            </a:r>
            <a:r>
              <a:rPr lang="hu-HU" dirty="0"/>
              <a:t> ACKNOWLEDGE</a:t>
            </a:r>
            <a:r>
              <a:rPr lang="en-US" dirty="0"/>
              <a:t> | </a:t>
            </a:r>
            <a:r>
              <a:rPr lang="hu-HU" dirty="0"/>
              <a:t>ENLACE WEB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AD2D4-6FD3-F8BC-76CE-9AC0BDBFAAA1}"/>
              </a:ext>
            </a:extLst>
          </p:cNvPr>
          <p:cNvSpPr txBox="1"/>
          <p:nvPr/>
        </p:nvSpPr>
        <p:spPr>
          <a:xfrm>
            <a:off x="173736" y="864804"/>
            <a:ext cx="11103864" cy="362652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s-ES" sz="1150" b="0" i="0" u="none" strike="noStrike" dirty="0">
                <a:solidFill>
                  <a:srgbClr val="002060"/>
                </a:solidFill>
                <a:effectLst/>
                <a:latin typeface="+mj-lt"/>
              </a:rPr>
              <a:t>Se requiere tu confirmación sobre </a:t>
            </a:r>
            <a:r>
              <a:rPr lang="es-ES" sz="1150" b="1" i="0" u="none" strike="noStrike" dirty="0">
                <a:solidFill>
                  <a:srgbClr val="002060"/>
                </a:solidFill>
                <a:effectLst/>
                <a:latin typeface="+mj-lt"/>
              </a:rPr>
              <a:t>cada PO y Schedule Line donde el estatus es </a:t>
            </a:r>
            <a:r>
              <a:rPr lang="es-ES" sz="1150" b="1" i="0" u="sng" dirty="0">
                <a:solidFill>
                  <a:srgbClr val="002060"/>
                </a:solidFill>
                <a:effectLst/>
                <a:latin typeface="+mj-lt"/>
              </a:rPr>
              <a:t>NEW</a:t>
            </a:r>
            <a:r>
              <a:rPr lang="es-ES" sz="1150" b="1" i="0" u="none" strike="noStrike" dirty="0">
                <a:solidFill>
                  <a:srgbClr val="002060"/>
                </a:solidFill>
                <a:effectLst/>
                <a:latin typeface="+mj-lt"/>
              </a:rPr>
              <a:t> (Recientemente colocado, aún no aceptado) </a:t>
            </a:r>
            <a:r>
              <a:rPr lang="es-ES" sz="1150" b="1" dirty="0">
                <a:solidFill>
                  <a:srgbClr val="002060"/>
                </a:solidFill>
                <a:latin typeface="+mj-lt"/>
              </a:rPr>
              <a:t>u</a:t>
            </a:r>
            <a:r>
              <a:rPr lang="es-ES" sz="1150" b="1" i="0" u="none" strike="noStrike" dirty="0">
                <a:solidFill>
                  <a:srgbClr val="002060"/>
                </a:solidFill>
                <a:effectLst/>
                <a:latin typeface="+mj-lt"/>
              </a:rPr>
              <a:t> </a:t>
            </a:r>
            <a:r>
              <a:rPr lang="es-ES" sz="1150" b="1" i="0" u="sng" dirty="0">
                <a:solidFill>
                  <a:srgbClr val="002060"/>
                </a:solidFill>
                <a:effectLst/>
                <a:latin typeface="+mj-lt"/>
              </a:rPr>
              <a:t>OPEN (cuando </a:t>
            </a:r>
            <a:r>
              <a:rPr lang="es-ES" sz="1150" b="1" i="0" u="sng" dirty="0" err="1">
                <a:solidFill>
                  <a:srgbClr val="002060"/>
                </a:solidFill>
                <a:effectLst/>
                <a:latin typeface="+mj-lt"/>
              </a:rPr>
              <a:t>Jabil</a:t>
            </a:r>
            <a:r>
              <a:rPr lang="es-ES" sz="1150" b="1" i="0" u="sng" dirty="0">
                <a:solidFill>
                  <a:srgbClr val="002060"/>
                </a:solidFill>
                <a:effectLst/>
                <a:latin typeface="+mj-lt"/>
              </a:rPr>
              <a:t> </a:t>
            </a:r>
            <a:r>
              <a:rPr lang="es-ES" sz="1150" b="1" u="sng" dirty="0">
                <a:solidFill>
                  <a:srgbClr val="002060"/>
                </a:solidFill>
                <a:latin typeface="+mj-lt"/>
              </a:rPr>
              <a:t>realice</a:t>
            </a:r>
            <a:r>
              <a:rPr lang="es-ES" sz="1150" b="1" i="0" u="sng" dirty="0">
                <a:solidFill>
                  <a:srgbClr val="002060"/>
                </a:solidFill>
                <a:effectLst/>
                <a:latin typeface="+mj-lt"/>
              </a:rPr>
              <a:t> un cambio en la PO)</a:t>
            </a:r>
            <a:r>
              <a:rPr lang="es-ES" sz="1150" b="1" i="0" u="none" strike="noStrike" dirty="0">
                <a:solidFill>
                  <a:srgbClr val="002060"/>
                </a:solidFill>
                <a:effectLst/>
                <a:latin typeface="+mj-lt"/>
              </a:rPr>
              <a:t> (1)</a:t>
            </a:r>
            <a:r>
              <a:rPr lang="es-ES" sz="1150" b="0" i="0" dirty="0">
                <a:solidFill>
                  <a:srgbClr val="002060"/>
                </a:solidFill>
                <a:effectLst/>
                <a:latin typeface="+mj-lt"/>
              </a:rPr>
              <a:t>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150" i="0" u="sng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150" i="0" u="sng" dirty="0">
                <a:solidFill>
                  <a:schemeClr val="tx1"/>
                </a:solidFill>
                <a:effectLst/>
                <a:latin typeface="+mj-lt"/>
              </a:rPr>
              <a:t>Promise qty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y </a:t>
            </a:r>
            <a:r>
              <a:rPr lang="en-US" sz="1150" i="0" u="sng" dirty="0">
                <a:solidFill>
                  <a:schemeClr val="tx1"/>
                </a:solidFill>
                <a:effectLst/>
                <a:latin typeface="+mj-lt"/>
              </a:rPr>
              <a:t>Confirmation date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s-ES" sz="1150" dirty="0">
                <a:solidFill>
                  <a:schemeClr val="tx1"/>
                </a:solidFill>
                <a:latin typeface="+mj-lt"/>
              </a:rPr>
              <a:t>son campos previamente llenados que se pueden actualizar según sea necesario.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150" i="0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Asegúrate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que la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cantidad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confirmada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en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b="1" i="0" dirty="0">
                <a:solidFill>
                  <a:schemeClr val="tx1"/>
                </a:solidFill>
                <a:effectLst/>
                <a:latin typeface="+mj-lt"/>
              </a:rPr>
              <a:t>Promise qty (2) </a:t>
            </a:r>
            <a:r>
              <a:rPr lang="en-US" sz="1150" b="1" dirty="0">
                <a:solidFill>
                  <a:schemeClr val="tx1"/>
                </a:solidFill>
                <a:latin typeface="+mj-lt"/>
              </a:rPr>
              <a:t>es </a:t>
            </a:r>
            <a:r>
              <a:rPr lang="en-US" sz="1150" b="1" dirty="0" err="1">
                <a:solidFill>
                  <a:schemeClr val="tx1"/>
                </a:solidFill>
                <a:latin typeface="+mj-lt"/>
              </a:rPr>
              <a:t>igual</a:t>
            </a:r>
            <a:r>
              <a:rPr lang="en-US" sz="1150" b="1" dirty="0">
                <a:solidFill>
                  <a:schemeClr val="tx1"/>
                </a:solidFill>
                <a:latin typeface="+mj-lt"/>
              </a:rPr>
              <a:t> a Open</a:t>
            </a:r>
            <a:r>
              <a:rPr lang="en-US" sz="1150" b="1" i="0" dirty="0">
                <a:solidFill>
                  <a:schemeClr val="tx1"/>
                </a:solidFill>
                <a:effectLst/>
                <a:latin typeface="+mj-lt"/>
              </a:rPr>
              <a:t> qty (3) 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una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cantidad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 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menor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está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permitida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pero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no 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una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mayor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150" i="0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150" i="0" u="sng" dirty="0">
                <a:solidFill>
                  <a:schemeClr val="tx1"/>
                </a:solidFill>
                <a:effectLst/>
                <a:latin typeface="+mj-lt"/>
              </a:rPr>
              <a:t>Arrival Date</a:t>
            </a:r>
            <a:r>
              <a:rPr lang="en-US" sz="1150" b="1" u="sng" dirty="0">
                <a:solidFill>
                  <a:schemeClr val="tx1"/>
                </a:solidFill>
                <a:latin typeface="+mj-lt"/>
              </a:rPr>
              <a:t>(4</a:t>
            </a:r>
            <a:r>
              <a:rPr lang="en-US" sz="1150" b="1" i="0" u="sng" dirty="0">
                <a:solidFill>
                  <a:schemeClr val="tx1"/>
                </a:solidFill>
                <a:effectLst/>
                <a:latin typeface="+mj-lt"/>
              </a:rPr>
              <a:t>)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: 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Si no 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puedes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confirmar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esta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150" dirty="0" err="1">
                <a:solidFill>
                  <a:schemeClr val="tx1"/>
                </a:solidFill>
                <a:latin typeface="+mj-lt"/>
              </a:rPr>
              <a:t>fecha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fecha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de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llegada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a Jabil), </a:t>
            </a:r>
            <a:r>
              <a:rPr lang="es-ES" sz="1150" dirty="0">
                <a:solidFill>
                  <a:schemeClr val="tx1"/>
                </a:solidFill>
                <a:latin typeface="+mj-lt"/>
              </a:rPr>
              <a:t>puede confirmar la fecha de envío y eliminar los datos de la fecha de llegada llenados previamente.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150" dirty="0">
              <a:solidFill>
                <a:schemeClr val="tx1"/>
              </a:solidFill>
              <a:latin typeface="+mj-lt"/>
            </a:endParaRPr>
          </a:p>
          <a:p>
            <a:pPr algn="l" rtl="0" fontAlgn="base"/>
            <a:r>
              <a:rPr lang="es-MX" sz="1150" b="1" i="1" u="none" strike="noStrike" dirty="0">
                <a:solidFill>
                  <a:srgbClr val="C00000"/>
                </a:solidFill>
                <a:effectLst/>
                <a:latin typeface="+mj-lt"/>
              </a:rPr>
              <a:t>Nota: ¡No es necesario llenar ambas fechas en el archivo! ya que el sistema se encargará de calcular la fecha de llegada (</a:t>
            </a:r>
            <a:r>
              <a:rPr lang="es-MX" sz="1150" b="1" i="1" u="none" strike="noStrike" dirty="0" err="1">
                <a:solidFill>
                  <a:srgbClr val="C00000"/>
                </a:solidFill>
                <a:effectLst/>
                <a:latin typeface="+mj-lt"/>
              </a:rPr>
              <a:t>arrival</a:t>
            </a:r>
            <a:r>
              <a:rPr lang="es-MX" sz="1150" b="1" i="1" u="none" strike="noStrike" dirty="0">
                <a:solidFill>
                  <a:srgbClr val="C00000"/>
                </a:solidFill>
                <a:effectLst/>
                <a:latin typeface="+mj-lt"/>
              </a:rPr>
              <a:t> date) considerando la fecha de embarque confirmada “</a:t>
            </a:r>
            <a:r>
              <a:rPr lang="es-MX" sz="1150" b="1" i="1" u="none" strike="noStrike" dirty="0" err="1">
                <a:solidFill>
                  <a:srgbClr val="C00000"/>
                </a:solidFill>
                <a:effectLst/>
                <a:latin typeface="+mj-lt"/>
              </a:rPr>
              <a:t>Ship</a:t>
            </a:r>
            <a:r>
              <a:rPr lang="es-MX" sz="1150" b="1" i="1" u="none" strike="noStrike" dirty="0">
                <a:solidFill>
                  <a:srgbClr val="C00000"/>
                </a:solidFill>
                <a:effectLst/>
                <a:latin typeface="+mj-lt"/>
              </a:rPr>
              <a:t> Date” + el tiempo en tránsito de la PO mostrado en la siguiente columna (5).</a:t>
            </a:r>
            <a:r>
              <a:rPr lang="en-US" sz="1150" b="0" i="0" dirty="0">
                <a:solidFill>
                  <a:srgbClr val="C00000"/>
                </a:solidFill>
                <a:effectLst/>
                <a:latin typeface="+mj-lt"/>
              </a:rPr>
              <a:t>​</a:t>
            </a:r>
            <a:endParaRPr lang="en-US" sz="1150" b="0" i="0" dirty="0">
              <a:solidFill>
                <a:srgbClr val="494949"/>
              </a:solidFill>
              <a:effectLst/>
              <a:latin typeface="+mj-lt"/>
            </a:endParaRPr>
          </a:p>
          <a:p>
            <a:pPr algn="l" rtl="0" fontAlgn="base"/>
            <a:r>
              <a:rPr lang="es-MX" sz="1150" b="1" i="1" u="none" strike="noStrike" dirty="0">
                <a:solidFill>
                  <a:srgbClr val="C00000"/>
                </a:solidFill>
                <a:effectLst/>
                <a:latin typeface="+mj-lt"/>
              </a:rPr>
              <a:t>  </a:t>
            </a:r>
            <a:r>
              <a:rPr lang="es-MX" sz="1150" b="0" i="0" dirty="0">
                <a:solidFill>
                  <a:srgbClr val="C00000"/>
                </a:solidFill>
                <a:effectLst/>
                <a:latin typeface="+mj-lt"/>
              </a:rPr>
              <a:t>​</a:t>
            </a:r>
            <a:endParaRPr lang="en-US" sz="1150" i="1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150" i="0" u="sng" dirty="0">
                <a:solidFill>
                  <a:schemeClr val="tx1"/>
                </a:solidFill>
                <a:effectLst/>
                <a:latin typeface="+mj-lt"/>
              </a:rPr>
              <a:t>Tracking Number </a:t>
            </a:r>
            <a:r>
              <a:rPr lang="en-US" sz="1150" b="1" i="0" u="sng" dirty="0">
                <a:solidFill>
                  <a:schemeClr val="tx1"/>
                </a:solidFill>
                <a:effectLst/>
                <a:latin typeface="+mj-lt"/>
              </a:rPr>
              <a:t>(6)</a:t>
            </a:r>
            <a:r>
              <a:rPr lang="en-US" sz="1150" i="0" u="sng" dirty="0"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s-MX" sz="1150" b="0" i="0" u="none" strike="noStrike" dirty="0">
                <a:solidFill>
                  <a:srgbClr val="494949"/>
                </a:solidFill>
                <a:effectLst/>
                <a:latin typeface="+mj-lt"/>
              </a:rPr>
              <a:t>Si la PO ya ha sido embarcada, es aquí donde puedes agregar el número de guía de dicho embarque.</a:t>
            </a:r>
            <a:r>
              <a:rPr lang="en-US" sz="115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lang="en-US" sz="1150" dirty="0">
              <a:solidFill>
                <a:schemeClr val="tx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150" i="0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150" b="0" i="0" u="none" strike="noStrike" dirty="0">
                <a:solidFill>
                  <a:srgbClr val="494949"/>
                </a:solidFill>
                <a:effectLst/>
                <a:latin typeface="+mj-lt"/>
              </a:rPr>
              <a:t>¡También puedes compartir cualquier nota o mensaje con Jabil en la columna </a:t>
            </a:r>
            <a:r>
              <a:rPr lang="es-MX" sz="1150" b="0" i="0" u="sng" dirty="0">
                <a:solidFill>
                  <a:srgbClr val="494949"/>
                </a:solidFill>
                <a:effectLst/>
                <a:latin typeface="+mj-lt"/>
              </a:rPr>
              <a:t>Supplier Comment</a:t>
            </a:r>
            <a:r>
              <a:rPr lang="es-MX" sz="1150" b="0" i="0" u="none" strike="noStrike" dirty="0">
                <a:solidFill>
                  <a:srgbClr val="494949"/>
                </a:solidFill>
                <a:effectLst/>
                <a:latin typeface="+mj-lt"/>
              </a:rPr>
              <a:t>!</a:t>
            </a:r>
            <a:r>
              <a:rPr lang="en-US" sz="115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150" b="1" dirty="0">
                <a:solidFill>
                  <a:schemeClr val="tx1"/>
                </a:solidFill>
                <a:latin typeface="+mj-lt"/>
              </a:rPr>
              <a:t>(7)</a:t>
            </a:r>
            <a:endParaRPr lang="en-US" sz="1150" i="0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150" i="0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1150" dirty="0">
                <a:solidFill>
                  <a:schemeClr val="tx1"/>
                </a:solidFill>
                <a:latin typeface="+mj-lt"/>
              </a:rPr>
              <a:t>Haz clic en el botón </a:t>
            </a:r>
            <a:r>
              <a:rPr lang="en-US" sz="1150" b="1" i="0" dirty="0">
                <a:solidFill>
                  <a:schemeClr val="tx1"/>
                </a:solidFill>
                <a:effectLst/>
                <a:latin typeface="+mj-lt"/>
              </a:rPr>
              <a:t>“Acknowledge”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en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la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página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para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guardar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tus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150" i="0" dirty="0" err="1">
                <a:solidFill>
                  <a:schemeClr val="tx1"/>
                </a:solidFill>
                <a:effectLst/>
                <a:latin typeface="+mj-lt"/>
              </a:rPr>
              <a:t>cambios</a:t>
            </a:r>
            <a:r>
              <a:rPr lang="en-US" sz="1150" i="0" dirty="0">
                <a:solidFill>
                  <a:schemeClr val="tx1"/>
                </a:solidFill>
                <a:effectLst/>
                <a:latin typeface="+mj-lt"/>
              </a:rPr>
              <a:t>. </a:t>
            </a:r>
            <a:r>
              <a:rPr lang="en-US" sz="1150" b="1" i="0" dirty="0">
                <a:solidFill>
                  <a:schemeClr val="tx1"/>
                </a:solidFill>
                <a:effectLst/>
                <a:latin typeface="+mj-lt"/>
              </a:rPr>
              <a:t>(8)</a:t>
            </a:r>
            <a:endParaRPr lang="en-US" sz="1150" i="0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E49BCD-6495-4F90-BD90-7E41D4B0D215}"/>
              </a:ext>
            </a:extLst>
          </p:cNvPr>
          <p:cNvSpPr txBox="1"/>
          <p:nvPr/>
        </p:nvSpPr>
        <p:spPr>
          <a:xfrm>
            <a:off x="3152140" y="5542099"/>
            <a:ext cx="8953792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sz="1200" dirty="0" err="1">
                <a:solidFill>
                  <a:srgbClr val="60605B"/>
                </a:solidFill>
              </a:rPr>
              <a:t>Después</a:t>
            </a:r>
            <a:r>
              <a:rPr lang="en-US" sz="1200" dirty="0">
                <a:solidFill>
                  <a:srgbClr val="60605B"/>
                </a:solidFill>
              </a:rPr>
              <a:t> de </a:t>
            </a:r>
            <a:r>
              <a:rPr lang="en-US" sz="1200" dirty="0" err="1">
                <a:solidFill>
                  <a:srgbClr val="60605B"/>
                </a:solidFill>
              </a:rPr>
              <a:t>hacer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dirty="0" err="1">
                <a:solidFill>
                  <a:srgbClr val="60605B"/>
                </a:solidFill>
              </a:rPr>
              <a:t>clic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dirty="0" err="1">
                <a:solidFill>
                  <a:srgbClr val="60605B"/>
                </a:solidFill>
              </a:rPr>
              <a:t>en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Acknowledge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&gt;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ES" sz="1200" dirty="0">
                <a:solidFill>
                  <a:srgbClr val="60605B"/>
                </a:solidFill>
              </a:rPr>
              <a:t>Deja los detalles como están y el estado de la PO pasará a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Accepted</a:t>
            </a:r>
            <a:r>
              <a:rPr lang="en-US" sz="1200" dirty="0">
                <a:solidFill>
                  <a:srgbClr val="60605B"/>
                </a:solidFill>
              </a:rPr>
              <a:t> o</a:t>
            </a: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s-ES" sz="1200" dirty="0">
                <a:solidFill>
                  <a:srgbClr val="60605B"/>
                </a:solidFill>
              </a:rPr>
              <a:t>actualiza la cantidad de la promesa y/o los datos de llegada confirmados/la fecha de envío confirmada si es necesario y el estado de la PO pasa 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Accepted w/ Changes </a:t>
            </a:r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D0BBF9-EFD6-93DC-1CFC-1FF03FEA3836}"/>
              </a:ext>
            </a:extLst>
          </p:cNvPr>
          <p:cNvGrpSpPr/>
          <p:nvPr/>
        </p:nvGrpSpPr>
        <p:grpSpPr>
          <a:xfrm>
            <a:off x="0" y="4541282"/>
            <a:ext cx="11734800" cy="1126725"/>
            <a:chOff x="0" y="3894048"/>
            <a:chExt cx="11734800" cy="1126725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A2470D76-950D-C3C2-B821-56A19D0599E1}"/>
                </a:ext>
              </a:extLst>
            </p:cNvPr>
            <p:cNvSpPr/>
            <p:nvPr/>
          </p:nvSpPr>
          <p:spPr>
            <a:xfrm rot="1268978">
              <a:off x="7787029" y="3974261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C31A78A8-BC61-72ED-4AA3-0A0AF6D5AED1}"/>
                </a:ext>
              </a:extLst>
            </p:cNvPr>
            <p:cNvSpPr/>
            <p:nvPr/>
          </p:nvSpPr>
          <p:spPr>
            <a:xfrm rot="1268978">
              <a:off x="8826414" y="3941296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9D37A51-9BB3-9A9D-E003-5654A9640C23}"/>
                </a:ext>
              </a:extLst>
            </p:cNvPr>
            <p:cNvSpPr/>
            <p:nvPr/>
          </p:nvSpPr>
          <p:spPr>
            <a:xfrm rot="1268978">
              <a:off x="9526715" y="3941296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B987673-5C3D-5D06-3A8C-CB38B935B136}"/>
                </a:ext>
              </a:extLst>
            </p:cNvPr>
            <p:cNvSpPr/>
            <p:nvPr/>
          </p:nvSpPr>
          <p:spPr>
            <a:xfrm>
              <a:off x="9697706" y="4282444"/>
              <a:ext cx="680750" cy="332907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94650CC-7929-D99D-2A79-4D59979691E8}"/>
                </a:ext>
              </a:extLst>
            </p:cNvPr>
            <p:cNvSpPr/>
            <p:nvPr/>
          </p:nvSpPr>
          <p:spPr>
            <a:xfrm>
              <a:off x="0" y="4655648"/>
              <a:ext cx="572655" cy="365125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EFDFF09-4EA9-D932-545D-C6487C10C8E2}"/>
                </a:ext>
              </a:extLst>
            </p:cNvPr>
            <p:cNvSpPr/>
            <p:nvPr/>
          </p:nvSpPr>
          <p:spPr>
            <a:xfrm>
              <a:off x="4293584" y="389813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223C9E26-9C08-CA83-C4F3-9E38C0C96C84}"/>
                </a:ext>
              </a:extLst>
            </p:cNvPr>
            <p:cNvSpPr/>
            <p:nvPr/>
          </p:nvSpPr>
          <p:spPr>
            <a:xfrm>
              <a:off x="7523372" y="393880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4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9" name="Dodecagon 18">
              <a:extLst>
                <a:ext uri="{FF2B5EF4-FFF2-40B4-BE49-F238E27FC236}">
                  <a16:creationId xmlns:a16="http://schemas.microsoft.com/office/drawing/2014/main" id="{1F4D17BA-AD78-8AFE-AC2D-6C3211EC5C13}"/>
                </a:ext>
              </a:extLst>
            </p:cNvPr>
            <p:cNvSpPr/>
            <p:nvPr/>
          </p:nvSpPr>
          <p:spPr>
            <a:xfrm>
              <a:off x="5514340" y="389404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2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0" name="Dodecagon 19">
              <a:extLst>
                <a:ext uri="{FF2B5EF4-FFF2-40B4-BE49-F238E27FC236}">
                  <a16:creationId xmlns:a16="http://schemas.microsoft.com/office/drawing/2014/main" id="{58EF299F-D078-4339-61C7-907A54412655}"/>
                </a:ext>
              </a:extLst>
            </p:cNvPr>
            <p:cNvSpPr/>
            <p:nvPr/>
          </p:nvSpPr>
          <p:spPr>
            <a:xfrm>
              <a:off x="9182769" y="403681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5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C26C67F1-5A32-A012-BEEB-68356DB1EEB4}"/>
                </a:ext>
              </a:extLst>
            </p:cNvPr>
            <p:cNvSpPr/>
            <p:nvPr/>
          </p:nvSpPr>
          <p:spPr>
            <a:xfrm>
              <a:off x="9932417" y="402103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6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2" name="Dodecagon 21">
              <a:extLst>
                <a:ext uri="{FF2B5EF4-FFF2-40B4-BE49-F238E27FC236}">
                  <a16:creationId xmlns:a16="http://schemas.microsoft.com/office/drawing/2014/main" id="{84595A5D-34FA-05E7-30FD-19C0E40A126E}"/>
                </a:ext>
              </a:extLst>
            </p:cNvPr>
            <p:cNvSpPr/>
            <p:nvPr/>
          </p:nvSpPr>
          <p:spPr>
            <a:xfrm>
              <a:off x="11523472" y="400031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7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BA9376A-1F0C-A3AA-39E4-1B9D82DDB906}"/>
              </a:ext>
            </a:extLst>
          </p:cNvPr>
          <p:cNvSpPr/>
          <p:nvPr/>
        </p:nvSpPr>
        <p:spPr>
          <a:xfrm>
            <a:off x="1722783" y="4897460"/>
            <a:ext cx="711200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6BFC97E9-CB4B-C812-33EF-358B488461D4}"/>
              </a:ext>
            </a:extLst>
          </p:cNvPr>
          <p:cNvSpPr/>
          <p:nvPr/>
        </p:nvSpPr>
        <p:spPr>
          <a:xfrm>
            <a:off x="1993390" y="454954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B1FBF5-DCEF-26D2-9CCB-4C3B3889B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B9A2332-3A2A-324C-9654-8E6D838EC325}"/>
              </a:ext>
            </a:extLst>
          </p:cNvPr>
          <p:cNvSpPr/>
          <p:nvPr/>
        </p:nvSpPr>
        <p:spPr>
          <a:xfrm>
            <a:off x="11394425" y="4929678"/>
            <a:ext cx="680750" cy="332907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89DDD7D0-4682-0106-B3EA-D2D79F07B605}"/>
              </a:ext>
            </a:extLst>
          </p:cNvPr>
          <p:cNvSpPr/>
          <p:nvPr/>
        </p:nvSpPr>
        <p:spPr>
          <a:xfrm>
            <a:off x="146319" y="569858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853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E491F9D-75E0-4343-4C22-118F3229C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1" y="3157778"/>
            <a:ext cx="6038850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9DA957-07AF-B25C-069C-453114479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330" y="2309541"/>
            <a:ext cx="4821073" cy="43226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FC28D3-9A45-2164-A604-5D0F9220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/>
              <a:t>|</a:t>
            </a:r>
            <a:r>
              <a:rPr lang="hu-HU" dirty="0"/>
              <a:t> EDIT PROMISE</a:t>
            </a:r>
            <a:r>
              <a:rPr lang="en-US" dirty="0"/>
              <a:t> | </a:t>
            </a:r>
            <a:r>
              <a:rPr lang="hu-HU" dirty="0"/>
              <a:t>ENLACE WEB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1ED6C-28B0-F0F1-B9BD-E34AD0D04B46}"/>
              </a:ext>
            </a:extLst>
          </p:cNvPr>
          <p:cNvSpPr txBox="1"/>
          <p:nvPr/>
        </p:nvSpPr>
        <p:spPr>
          <a:xfrm>
            <a:off x="272472" y="976346"/>
            <a:ext cx="11462328" cy="194095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s-ES" sz="1200" dirty="0">
                <a:solidFill>
                  <a:srgbClr val="60605B"/>
                </a:solidFill>
              </a:rPr>
              <a:t>Puedes dividir la cantidad de la confirmación en varias fechas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es-ES" sz="1200" dirty="0">
                <a:solidFill>
                  <a:srgbClr val="60605B"/>
                </a:solidFill>
              </a:rPr>
              <a:t>Usando el botón de acción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“</a:t>
            </a: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Edit Promise”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(1) a</a:t>
            </a:r>
            <a:r>
              <a:rPr lang="en-US" sz="1200" dirty="0">
                <a:solidFill>
                  <a:srgbClr val="60605B"/>
                </a:solidFill>
              </a:rPr>
              <a:t>ccederás a la table.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es-ES" sz="1200" dirty="0">
                <a:solidFill>
                  <a:srgbClr val="60605B"/>
                </a:solidFill>
              </a:rPr>
              <a:t>donde se puede </a:t>
            </a:r>
            <a:r>
              <a:rPr lang="es-ES" sz="1200" u="sng" dirty="0">
                <a:solidFill>
                  <a:srgbClr val="60605B"/>
                </a:solidFill>
              </a:rPr>
              <a:t>dividir la cantidad de la confirmación </a:t>
            </a:r>
            <a:r>
              <a:rPr kumimoji="0" lang="en-US" sz="1200" b="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en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multiples </a:t>
            </a:r>
            <a:r>
              <a:rPr kumimoji="0" lang="en-US" sz="1200" b="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fechas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1200" b="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confirmación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(Confirmed Arrival Date)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(2).</a:t>
            </a: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es-ES" sz="1200" dirty="0">
                <a:solidFill>
                  <a:srgbClr val="60605B"/>
                </a:solidFill>
              </a:rPr>
              <a:t>Cada línea de confirmación puede tener diferente guía de embarque y lo podrás editar en la columna “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Tracking number</a:t>
            </a:r>
            <a:r>
              <a:rPr lang="en-US" sz="1200" u="sng" dirty="0">
                <a:solidFill>
                  <a:schemeClr val="tx1"/>
                </a:solidFill>
              </a:rPr>
              <a:t>”</a:t>
            </a:r>
            <a:r>
              <a:rPr lang="en-US" sz="1200" b="1" dirty="0">
                <a:solidFill>
                  <a:schemeClr val="tx1"/>
                </a:solidFill>
              </a:rPr>
              <a:t>(</a:t>
            </a: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lang="en-US" sz="1200" b="1" dirty="0">
                <a:solidFill>
                  <a:schemeClr val="tx1"/>
                </a:solidFill>
              </a:rPr>
              <a:t>).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en-US" sz="1200" u="sng" dirty="0">
                <a:solidFill>
                  <a:srgbClr val="60605B"/>
                </a:solidFill>
              </a:rPr>
              <a:t>Haz </a:t>
            </a:r>
            <a:r>
              <a:rPr lang="en-US" sz="1200" u="sng" dirty="0" err="1">
                <a:solidFill>
                  <a:srgbClr val="60605B"/>
                </a:solidFill>
              </a:rPr>
              <a:t>clic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u="sng" dirty="0" err="1">
                <a:solidFill>
                  <a:srgbClr val="60605B"/>
                </a:solidFill>
              </a:rPr>
              <a:t>en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u="sng" dirty="0" err="1">
                <a:solidFill>
                  <a:srgbClr val="60605B"/>
                </a:solidFill>
              </a:rPr>
              <a:t>el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u="sng" dirty="0" err="1">
                <a:solidFill>
                  <a:srgbClr val="60605B"/>
                </a:solidFill>
              </a:rPr>
              <a:t>botón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b="1" u="sng" dirty="0">
                <a:solidFill>
                  <a:srgbClr val="60605B"/>
                </a:solidFill>
              </a:rPr>
              <a:t>SAVE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b="1" u="sng" dirty="0">
                <a:solidFill>
                  <a:srgbClr val="60605B"/>
                </a:solidFill>
              </a:rPr>
              <a:t>(4)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s-ES" sz="1200" dirty="0">
                <a:solidFill>
                  <a:srgbClr val="60605B"/>
                </a:solidFill>
              </a:rPr>
              <a:t>después de finalizar la confirmación de la PO.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1B376F4-5650-2706-78A6-B523CD934931}"/>
              </a:ext>
            </a:extLst>
          </p:cNvPr>
          <p:cNvSpPr/>
          <p:nvPr/>
        </p:nvSpPr>
        <p:spPr>
          <a:xfrm>
            <a:off x="1104769" y="493275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Dodecagon 11">
            <a:extLst>
              <a:ext uri="{FF2B5EF4-FFF2-40B4-BE49-F238E27FC236}">
                <a16:creationId xmlns:a16="http://schemas.microsoft.com/office/drawing/2014/main" id="{4290F7C2-B3C0-870C-BCD3-144CD8DBD97F}"/>
              </a:ext>
            </a:extLst>
          </p:cNvPr>
          <p:cNvSpPr/>
          <p:nvPr/>
        </p:nvSpPr>
        <p:spPr>
          <a:xfrm>
            <a:off x="8055218" y="3691942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8624E1E-CFE6-4603-10B7-7685E0128CF0}"/>
              </a:ext>
            </a:extLst>
          </p:cNvPr>
          <p:cNvSpPr/>
          <p:nvPr/>
        </p:nvSpPr>
        <p:spPr>
          <a:xfrm>
            <a:off x="1058112" y="4550414"/>
            <a:ext cx="979055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915E60-1271-CD09-F315-A20382847AC4}"/>
              </a:ext>
            </a:extLst>
          </p:cNvPr>
          <p:cNvSpPr/>
          <p:nvPr/>
        </p:nvSpPr>
        <p:spPr>
          <a:xfrm>
            <a:off x="6165271" y="3937208"/>
            <a:ext cx="5299748" cy="44239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F35A4A0B-41A7-D729-8211-CC24773BE668}"/>
              </a:ext>
            </a:extLst>
          </p:cNvPr>
          <p:cNvSpPr/>
          <p:nvPr/>
        </p:nvSpPr>
        <p:spPr>
          <a:xfrm>
            <a:off x="10525315" y="3723612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54F671FB-E64F-28A9-4552-F1D3234CAA25}"/>
              </a:ext>
            </a:extLst>
          </p:cNvPr>
          <p:cNvCxnSpPr>
            <a:cxnSpLocks/>
            <a:stCxn id="13" idx="2"/>
          </p:cNvCxnSpPr>
          <p:nvPr/>
        </p:nvCxnSpPr>
        <p:spPr>
          <a:xfrm rot="16200000" flipH="1">
            <a:off x="3547812" y="2915367"/>
            <a:ext cx="617287" cy="461763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Dodecagon 23">
            <a:extLst>
              <a:ext uri="{FF2B5EF4-FFF2-40B4-BE49-F238E27FC236}">
                <a16:creationId xmlns:a16="http://schemas.microsoft.com/office/drawing/2014/main" id="{36CE667A-1973-3BA8-4C95-E1FA17660051}"/>
              </a:ext>
            </a:extLst>
          </p:cNvPr>
          <p:cNvSpPr/>
          <p:nvPr/>
        </p:nvSpPr>
        <p:spPr>
          <a:xfrm>
            <a:off x="6694193" y="6193459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D0A8FD-704D-0F33-6C9F-B69B0328CED7}"/>
              </a:ext>
            </a:extLst>
          </p:cNvPr>
          <p:cNvSpPr txBox="1"/>
          <p:nvPr/>
        </p:nvSpPr>
        <p:spPr>
          <a:xfrm>
            <a:off x="89511" y="5564293"/>
            <a:ext cx="58092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sz="1200" dirty="0">
                <a:solidFill>
                  <a:srgbClr val="60605B"/>
                </a:solidFill>
              </a:rPr>
              <a:t>Después de hacer clic en 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Edit Promises 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&gt;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Actualiza la división de la </a:t>
            </a:r>
            <a:r>
              <a:rPr lang="es-ES" sz="1200" dirty="0">
                <a:solidFill>
                  <a:srgbClr val="60605B"/>
                </a:solidFill>
              </a:rPr>
              <a:t>cantidad prometida y/o los datos de llegada confirmada/fecha de envío confirmada la PO cambiará al estado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Accepted w/ Changes</a:t>
            </a:r>
            <a:r>
              <a:rPr kumimoji="0" lang="hu-HU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2FBEE4-80C5-AE64-8CE3-88180708C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072ACC5-1D5D-35E5-563D-658FB68C7467}"/>
              </a:ext>
            </a:extLst>
          </p:cNvPr>
          <p:cNvSpPr/>
          <p:nvPr/>
        </p:nvSpPr>
        <p:spPr>
          <a:xfrm>
            <a:off x="6271330" y="6389464"/>
            <a:ext cx="316804" cy="2427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4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1FC481-B734-4C94-E573-5259B7A2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Grandview"/>
              </a:rPr>
              <a:t>RESPUESTA DEL PROVEEDOR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 NO COMMIT</a:t>
            </a:r>
            <a:r>
              <a:rPr lang="en-US" dirty="0">
                <a:latin typeface="Grandview"/>
              </a:rPr>
              <a:t> |</a:t>
            </a:r>
            <a:r>
              <a:rPr lang="hu-HU" dirty="0">
                <a:latin typeface="Grandview"/>
              </a:rPr>
              <a:t> ENLACE WEB</a:t>
            </a:r>
            <a:endParaRPr lang="en-US" dirty="0">
              <a:latin typeface="Grandview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049BC-CC4A-DF1B-8CC8-9CD84378F54B}"/>
              </a:ext>
            </a:extLst>
          </p:cNvPr>
          <p:cNvSpPr txBox="1"/>
          <p:nvPr/>
        </p:nvSpPr>
        <p:spPr>
          <a:xfrm>
            <a:off x="278523" y="978550"/>
            <a:ext cx="11176877" cy="194095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200" dirty="0">
                <a:solidFill>
                  <a:srgbClr val="60605B"/>
                </a:solidFill>
              </a:rPr>
              <a:t>En caso de que no puedas aceptar los requerimientos de Jabil, puedes elegir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“</a:t>
            </a: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randview"/>
              </a:rPr>
              <a:t>NO COMMIT”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pero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tendrás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que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confirmar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</a:t>
            </a:r>
            <a:r>
              <a:rPr lang="en-US" sz="1200" dirty="0" err="1">
                <a:solidFill>
                  <a:srgbClr val="60605B"/>
                </a:solidFill>
                <a:latin typeface="Grandview"/>
              </a:rPr>
              <a:t>el</a:t>
            </a:r>
            <a:r>
              <a:rPr lang="en-US" sz="1200" dirty="0">
                <a:solidFill>
                  <a:srgbClr val="60605B"/>
                </a:solidFill>
                <a:latin typeface="Grandview"/>
              </a:rPr>
              <a:t> </a:t>
            </a:r>
            <a:r>
              <a:rPr lang="en-US" sz="1200" dirty="0" err="1">
                <a:solidFill>
                  <a:srgbClr val="60605B"/>
                </a:solidFill>
                <a:latin typeface="Grandview"/>
              </a:rPr>
              <a:t>motivo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de la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falta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confirmación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en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la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columna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randview"/>
              </a:rPr>
              <a:t>Supplier Reason Code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, </a:t>
            </a:r>
            <a:r>
              <a:rPr lang="es-ES" sz="1200" dirty="0">
                <a:solidFill>
                  <a:srgbClr val="60605B"/>
                </a:solidFill>
              </a:rPr>
              <a:t>que se puede seleccionar de una lista desplegable de valores predefinidos.</a:t>
            </a: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r>
              <a:rPr lang="en-US" sz="1200" dirty="0">
                <a:solidFill>
                  <a:srgbClr val="60605B"/>
                </a:solidFill>
              </a:rPr>
              <a:t>En </a:t>
            </a:r>
            <a:r>
              <a:rPr lang="en-US" sz="1200" dirty="0" err="1">
                <a:solidFill>
                  <a:srgbClr val="60605B"/>
                </a:solidFill>
              </a:rPr>
              <a:t>este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dirty="0" err="1">
                <a:solidFill>
                  <a:srgbClr val="60605B"/>
                </a:solidFill>
              </a:rPr>
              <a:t>escenario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, e2open cambia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esta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PO al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estado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 de No Commit.</a:t>
            </a: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Por favor </a:t>
            </a:r>
            <a:r>
              <a:rPr lang="en-US" sz="1200" dirty="0" err="1">
                <a:solidFill>
                  <a:srgbClr val="60605B"/>
                </a:solidFill>
              </a:rPr>
              <a:t>selecciona</a:t>
            </a:r>
            <a:r>
              <a:rPr lang="en-US" sz="1200" dirty="0">
                <a:solidFill>
                  <a:srgbClr val="60605B"/>
                </a:solidFill>
              </a:rPr>
              <a:t> la </a:t>
            </a:r>
            <a:r>
              <a:rPr lang="en-US" sz="1200" u="sng" dirty="0" err="1">
                <a:solidFill>
                  <a:srgbClr val="60605B"/>
                </a:solidFill>
              </a:rPr>
              <a:t>línea</a:t>
            </a:r>
            <a:r>
              <a:rPr lang="en-US" sz="1200" u="sng" dirty="0">
                <a:solidFill>
                  <a:srgbClr val="60605B"/>
                </a:solidFill>
              </a:rPr>
              <a:t> de la PO </a:t>
            </a:r>
            <a:r>
              <a:rPr lang="en-US" sz="1200" b="1" dirty="0">
                <a:solidFill>
                  <a:srgbClr val="60605B"/>
                </a:solidFill>
              </a:rPr>
              <a:t>(1)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sz="1200" b="1" dirty="0">
              <a:solidFill>
                <a:srgbClr val="60605B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Elige </a:t>
            </a:r>
            <a:r>
              <a:rPr kumimoji="0" lang="en-US" sz="120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el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motivo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i="0" u="none" strike="noStrike" kern="1200" cap="none" spc="0" normalizeH="0" baseline="0" noProof="0" dirty="0" err="1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en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i="0" u="sng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Supplier Reason Code</a:t>
            </a:r>
            <a:r>
              <a:rPr kumimoji="0" lang="en-US" sz="1200" i="0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de</a:t>
            </a:r>
            <a:r>
              <a:rPr lang="en-US" sz="1200" dirty="0">
                <a:solidFill>
                  <a:srgbClr val="60605B"/>
                </a:solidFill>
              </a:rPr>
              <a:t> la </a:t>
            </a:r>
            <a:r>
              <a:rPr lang="en-US" sz="1200" dirty="0" err="1">
                <a:solidFill>
                  <a:srgbClr val="60605B"/>
                </a:solidFill>
              </a:rPr>
              <a:t>lista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dirty="0" err="1">
                <a:solidFill>
                  <a:srgbClr val="60605B"/>
                </a:solidFill>
              </a:rPr>
              <a:t>desplegable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(2)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Haz </a:t>
            </a:r>
            <a:r>
              <a:rPr lang="en-US" sz="1200" dirty="0" err="1">
                <a:solidFill>
                  <a:srgbClr val="60605B"/>
                </a:solidFill>
              </a:rPr>
              <a:t>clic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dirty="0" err="1">
                <a:solidFill>
                  <a:srgbClr val="60605B"/>
                </a:solidFill>
              </a:rPr>
              <a:t>en</a:t>
            </a:r>
            <a:r>
              <a:rPr lang="en-US" sz="1200" dirty="0">
                <a:solidFill>
                  <a:srgbClr val="60605B"/>
                </a:solidFill>
              </a:rPr>
              <a:t> “</a:t>
            </a:r>
            <a:r>
              <a:rPr lang="en-US" sz="1200" b="1" dirty="0">
                <a:solidFill>
                  <a:srgbClr val="60605B"/>
                </a:solidFill>
              </a:rPr>
              <a:t>No Commit</a:t>
            </a:r>
            <a:r>
              <a:rPr lang="en-US" sz="1200" dirty="0">
                <a:solidFill>
                  <a:srgbClr val="60605B"/>
                </a:solidFill>
              </a:rPr>
              <a:t>” </a:t>
            </a:r>
            <a:r>
              <a:rPr lang="en-US" sz="1200" b="1" dirty="0">
                <a:solidFill>
                  <a:srgbClr val="60605B"/>
                </a:solidFill>
              </a:rPr>
              <a:t>(3)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FF9FC8A-5701-08D8-A6F9-7F090D74F405}"/>
              </a:ext>
            </a:extLst>
          </p:cNvPr>
          <p:cNvGrpSpPr/>
          <p:nvPr/>
        </p:nvGrpSpPr>
        <p:grpSpPr>
          <a:xfrm>
            <a:off x="819484" y="3219979"/>
            <a:ext cx="8903407" cy="3190814"/>
            <a:chOff x="1353127" y="2680894"/>
            <a:chExt cx="9485746" cy="34468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11E823-5F9A-81B9-441B-AD5B0BEE0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3127" y="2680894"/>
              <a:ext cx="9485746" cy="34468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D18ABBC-DAEE-458B-E7A1-A0A6DCE43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6821" y="3559627"/>
              <a:ext cx="4272908" cy="2308801"/>
            </a:xfrm>
            <a:prstGeom prst="rect">
              <a:avLst/>
            </a:prstGeom>
          </p:spPr>
        </p:pic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FB5CE7AF-2F2A-41C1-1C1A-21D90308DB0D}"/>
                </a:ext>
              </a:extLst>
            </p:cNvPr>
            <p:cNvSpPr/>
            <p:nvPr/>
          </p:nvSpPr>
          <p:spPr>
            <a:xfrm rot="1395903">
              <a:off x="3596618" y="5025199"/>
              <a:ext cx="184727" cy="3602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BE465083-C37A-2144-D5D9-A24DBE93BA19}"/>
                </a:ext>
              </a:extLst>
            </p:cNvPr>
            <p:cNvSpPr/>
            <p:nvPr/>
          </p:nvSpPr>
          <p:spPr>
            <a:xfrm rot="5400000">
              <a:off x="9731545" y="3658758"/>
              <a:ext cx="184604" cy="3430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DD401B0-C9EB-EBDB-C310-EDA394C5749D}"/>
                </a:ext>
              </a:extLst>
            </p:cNvPr>
            <p:cNvSpPr/>
            <p:nvPr/>
          </p:nvSpPr>
          <p:spPr>
            <a:xfrm>
              <a:off x="7259783" y="3429000"/>
              <a:ext cx="2235200" cy="2290712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6E5B2002-1DB9-E28F-3152-813B152B7FBC}"/>
                </a:ext>
              </a:extLst>
            </p:cNvPr>
            <p:cNvSpPr/>
            <p:nvPr/>
          </p:nvSpPr>
          <p:spPr>
            <a:xfrm>
              <a:off x="3066501" y="5107306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23978BE9-F3F5-75F7-DD25-D2D06E341AF9}"/>
                </a:ext>
              </a:extLst>
            </p:cNvPr>
            <p:cNvSpPr/>
            <p:nvPr/>
          </p:nvSpPr>
          <p:spPr>
            <a:xfrm>
              <a:off x="1364039" y="4349843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1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0333CD-4941-16F1-360B-C84401682C51}"/>
              </a:ext>
            </a:extLst>
          </p:cNvPr>
          <p:cNvGrpSpPr/>
          <p:nvPr/>
        </p:nvGrpSpPr>
        <p:grpSpPr>
          <a:xfrm>
            <a:off x="8679035" y="5006108"/>
            <a:ext cx="3348373" cy="1952561"/>
            <a:chOff x="8569013" y="4778710"/>
            <a:chExt cx="3458395" cy="21799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BEC44AE-BECE-C2B3-E89B-8CE04A30A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69013" y="4778710"/>
              <a:ext cx="3458395" cy="2179960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E578F24-1FE4-2A81-F674-D1F90180E69A}"/>
                </a:ext>
              </a:extLst>
            </p:cNvPr>
            <p:cNvSpPr/>
            <p:nvPr/>
          </p:nvSpPr>
          <p:spPr>
            <a:xfrm>
              <a:off x="10856975" y="6027430"/>
              <a:ext cx="494022" cy="606252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B76BD382-6CDA-E380-3EE2-0EB791DA2E26}"/>
                </a:ext>
              </a:extLst>
            </p:cNvPr>
            <p:cNvSpPr/>
            <p:nvPr/>
          </p:nvSpPr>
          <p:spPr>
            <a:xfrm>
              <a:off x="11097798" y="5649764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9" name="Dodecagon 8">
            <a:extLst>
              <a:ext uri="{FF2B5EF4-FFF2-40B4-BE49-F238E27FC236}">
                <a16:creationId xmlns:a16="http://schemas.microsoft.com/office/drawing/2014/main" id="{B7083A07-ED88-A4F7-A8C6-65B1A22FDF56}"/>
              </a:ext>
            </a:extLst>
          </p:cNvPr>
          <p:cNvSpPr/>
          <p:nvPr/>
        </p:nvSpPr>
        <p:spPr>
          <a:xfrm>
            <a:off x="8679035" y="395971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940B26-A570-BE7B-D4B0-716A99C8A855}"/>
              </a:ext>
            </a:extLst>
          </p:cNvPr>
          <p:cNvSpPr txBox="1"/>
          <p:nvPr/>
        </p:nvSpPr>
        <p:spPr>
          <a:xfrm>
            <a:off x="197659" y="5910444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sz="1100" dirty="0">
                <a:solidFill>
                  <a:srgbClr val="60605B"/>
                </a:solidFill>
              </a:rPr>
              <a:t>Después de hacer clic en </a:t>
            </a:r>
            <a:r>
              <a:rPr kumimoji="0" lang="hu-HU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NoCommit</a:t>
            </a:r>
            <a:r>
              <a:rPr kumimoji="0" lang="es-MX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hu-HU" sz="11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&gt;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s-ES" sz="1100" dirty="0">
                <a:solidFill>
                  <a:srgbClr val="60605B"/>
                </a:solidFill>
              </a:rPr>
              <a:t>el estado de la PO pasa a </a:t>
            </a:r>
            <a:r>
              <a:rPr kumimoji="0" lang="hu-HU" sz="11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No Commit</a:t>
            </a:r>
            <a:endParaRPr lang="en-US" sz="1100" dirty="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90E4A66-D0D2-5986-6C6B-DF70F3DBB8D5}"/>
              </a:ext>
            </a:extLst>
          </p:cNvPr>
          <p:cNvCxnSpPr/>
          <p:nvPr/>
        </p:nvCxnSpPr>
        <p:spPr>
          <a:xfrm>
            <a:off x="3011938" y="5874078"/>
            <a:ext cx="5597231" cy="61879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369A96B-47DF-AF18-43FC-AF978F21D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47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AE275A-3283-A4FB-3D90-865B8726A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09" y="2871675"/>
            <a:ext cx="12192000" cy="2652433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/>
              <a:t>|</a:t>
            </a:r>
            <a:r>
              <a:rPr lang="hu-HU" dirty="0"/>
              <a:t> SOLICITUD DE CANCELACIÓN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9EC55-DB0D-24CA-5E66-0218EEADDA60}"/>
              </a:ext>
            </a:extLst>
          </p:cNvPr>
          <p:cNvSpPr txBox="1"/>
          <p:nvPr/>
        </p:nvSpPr>
        <p:spPr>
          <a:xfrm>
            <a:off x="230470" y="1167535"/>
            <a:ext cx="11324659" cy="13280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200" dirty="0">
                <a:latin typeface="Grandview" panose="020B0502040204020203" pitchFamily="34" charset="0"/>
              </a:rPr>
              <a:t>En caso de solicitud de cancelación</a:t>
            </a:r>
            <a:r>
              <a:rPr lang="en-US" sz="1200" dirty="0">
                <a:latin typeface="Grandview" panose="020B0502040204020203" pitchFamily="34" charset="0"/>
              </a:rPr>
              <a:t>, s</a:t>
            </a:r>
            <a:r>
              <a:rPr lang="es-ES" sz="1200" dirty="0">
                <a:latin typeface="Grandview" panose="020B0502040204020203" pitchFamily="34" charset="0"/>
              </a:rPr>
              <a:t>e te pedirá que proporciones una respuesta a esta solicitud</a:t>
            </a:r>
            <a:r>
              <a:rPr lang="en-US" sz="1200" dirty="0">
                <a:latin typeface="Grandview" panose="020B0502040204020203" pitchFamily="34" charset="0"/>
              </a:rPr>
              <a:t>:</a:t>
            </a:r>
          </a:p>
          <a:p>
            <a:endParaRPr lang="en-US" sz="12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En la </a:t>
            </a:r>
            <a:r>
              <a:rPr lang="en-US" sz="1200" dirty="0" err="1">
                <a:solidFill>
                  <a:schemeClr val="tx1"/>
                </a:solidFill>
                <a:latin typeface="Grandview" panose="020B0502040204020203" pitchFamily="34" charset="0"/>
              </a:rPr>
              <a:t>columna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Cancel Request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se </a:t>
            </a:r>
            <a:r>
              <a:rPr lang="en-US" sz="1200" dirty="0" err="1">
                <a:solidFill>
                  <a:schemeClr val="tx1"/>
                </a:solidFill>
                <a:latin typeface="Grandview" panose="020B0502040204020203" pitchFamily="34" charset="0"/>
              </a:rPr>
              <a:t>encuentra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s-ES" sz="1200" dirty="0">
                <a:latin typeface="Grandview" panose="020B0502040204020203" pitchFamily="34" charset="0"/>
              </a:rPr>
              <a:t>la solicitud de cancelación del comprador </a:t>
            </a:r>
            <a:r>
              <a:rPr lang="en-US" sz="12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200" dirty="0">
                <a:latin typeface="Grandview" panose="020B0502040204020203" pitchFamily="34" charset="0"/>
              </a:rPr>
              <a:t>Proporciona tu respuesta actualizando el campo </a:t>
            </a:r>
            <a:r>
              <a:rPr 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Cancel Response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con la </a:t>
            </a:r>
            <a:r>
              <a:rPr lang="en-US" sz="1200" dirty="0" err="1">
                <a:solidFill>
                  <a:schemeClr val="tx1"/>
                </a:solidFill>
                <a:latin typeface="Grandview" panose="020B0502040204020203" pitchFamily="34" charset="0"/>
              </a:rPr>
              <a:t>opción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“Cancel Accepted”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o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 “Cancel Rejected”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de la </a:t>
            </a:r>
            <a:r>
              <a:rPr lang="en-US" sz="1200" dirty="0" err="1">
                <a:solidFill>
                  <a:schemeClr val="tx1"/>
                </a:solidFill>
                <a:latin typeface="Grandview" panose="020B0502040204020203" pitchFamily="34" charset="0"/>
              </a:rPr>
              <a:t>lista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Grandview" panose="020B0502040204020203" pitchFamily="34" charset="0"/>
              </a:rPr>
              <a:t>desplegable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s-ES" sz="1200" dirty="0">
                <a:solidFill>
                  <a:schemeClr val="tx1"/>
                </a:solidFill>
                <a:latin typeface="Grandview" panose="020B0502040204020203" pitchFamily="34" charset="0"/>
              </a:rPr>
              <a:t>y confírmala usando el botón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“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Acknowledge” (3)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.</a:t>
            </a: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33146D03-D979-2966-1D52-3BFBAB9AA7D5}"/>
              </a:ext>
            </a:extLst>
          </p:cNvPr>
          <p:cNvSpPr/>
          <p:nvPr/>
        </p:nvSpPr>
        <p:spPr>
          <a:xfrm>
            <a:off x="8341777" y="53786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CEC7BB-CF55-E1A8-0C36-42096B76F1E8}"/>
              </a:ext>
            </a:extLst>
          </p:cNvPr>
          <p:cNvSpPr/>
          <p:nvPr/>
        </p:nvSpPr>
        <p:spPr>
          <a:xfrm>
            <a:off x="8192656" y="3942003"/>
            <a:ext cx="655780" cy="131060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309145DB-2801-57C3-453C-38FAF91282F3}"/>
              </a:ext>
            </a:extLst>
          </p:cNvPr>
          <p:cNvSpPr/>
          <p:nvPr/>
        </p:nvSpPr>
        <p:spPr>
          <a:xfrm>
            <a:off x="230470" y="5585836"/>
            <a:ext cx="289116" cy="209257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A6A52E-F3F3-1F81-06D1-10F5DD691488}"/>
              </a:ext>
            </a:extLst>
          </p:cNvPr>
          <p:cNvSpPr/>
          <p:nvPr/>
        </p:nvSpPr>
        <p:spPr>
          <a:xfrm>
            <a:off x="116174" y="5252609"/>
            <a:ext cx="548409" cy="2971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E174D8-991A-CF3C-BF15-28E633F53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354" y="5378672"/>
            <a:ext cx="2420799" cy="12924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C721503-939E-7DC3-36F9-F4886AAE9616}"/>
              </a:ext>
            </a:extLst>
          </p:cNvPr>
          <p:cNvSpPr/>
          <p:nvPr/>
        </p:nvSpPr>
        <p:spPr>
          <a:xfrm flipH="1">
            <a:off x="7288166" y="5639989"/>
            <a:ext cx="316881" cy="2675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decagon 12">
            <a:extLst>
              <a:ext uri="{FF2B5EF4-FFF2-40B4-BE49-F238E27FC236}">
                <a16:creationId xmlns:a16="http://schemas.microsoft.com/office/drawing/2014/main" id="{9B98C17E-46A9-7B34-B0C4-3E4794032320}"/>
              </a:ext>
            </a:extLst>
          </p:cNvPr>
          <p:cNvSpPr/>
          <p:nvPr/>
        </p:nvSpPr>
        <p:spPr>
          <a:xfrm>
            <a:off x="6974564" y="61706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87BCB3C-F1E2-5BDA-87AB-15F77813945F}"/>
              </a:ext>
            </a:extLst>
          </p:cNvPr>
          <p:cNvCxnSpPr>
            <a:cxnSpLocks/>
            <a:endCxn id="22" idx="3"/>
          </p:cNvCxnSpPr>
          <p:nvPr/>
        </p:nvCxnSpPr>
        <p:spPr>
          <a:xfrm rot="5400000">
            <a:off x="8080973" y="4287619"/>
            <a:ext cx="1748463" cy="172610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344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PROVEEDORES en</a:t>
            </a:r>
            <a:r>
              <a:rPr lang="hu-HU" dirty="0">
                <a:latin typeface="Grandview" panose="020B0502040204020203" pitchFamily="34" charset="0"/>
              </a:rPr>
              <a:t> e2open 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en-US" dirty="0">
                <a:latin typeface="Grandview" panose="020B0502040204020203" pitchFamily="34" charset="0"/>
              </a:rPr>
              <a:t> </a:t>
            </a:r>
            <a:r>
              <a:rPr lang="es-MX" dirty="0">
                <a:latin typeface="Grandview" panose="020B0502040204020203" pitchFamily="34" charset="0"/>
              </a:rPr>
              <a:t>Descripción General</a:t>
            </a:r>
            <a:endParaRPr lang="en-US" dirty="0">
              <a:latin typeface="Grandview" panose="020B0502040204020203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Grandview" panose="020B0502040204020203" pitchFamily="34" charset="0"/>
                </a:rPr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>
                  <a:latin typeface="Grandview" panose="020B0502040204020203" pitchFamily="34" charset="0"/>
                </a:rPr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>
                  <a:latin typeface="Grandview" panose="020B0502040204020203" pitchFamily="34" charset="0"/>
                </a:rPr>
                <a:t>System message</a:t>
              </a:r>
              <a:endParaRPr lang="en-US" sz="1000">
                <a:latin typeface="Grandview" panose="020B0502040204020203" pitchFamily="34" charset="0"/>
              </a:endParaRPr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>
                  <a:latin typeface="Grandview" panose="020B0502040204020203" pitchFamily="34" charset="0"/>
                </a:rPr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>
                  <a:latin typeface="Grandview" panose="020B0502040204020203" pitchFamily="34" charset="0"/>
                </a:rPr>
                <a:t>System message</a:t>
              </a:r>
              <a:endParaRPr lang="en-US" sz="1000">
                <a:latin typeface="Grandview" panose="020B0502040204020203" pitchFamily="34" charset="0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E70178-E1FE-2629-1EE5-E6F17A12C766}"/>
              </a:ext>
            </a:extLst>
          </p:cNvPr>
          <p:cNvSpPr txBox="1"/>
          <p:nvPr/>
        </p:nvSpPr>
        <p:spPr>
          <a:xfrm>
            <a:off x="310387" y="4240289"/>
            <a:ext cx="11541303" cy="1835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sz="1100" b="1" dirty="0">
                <a:solidFill>
                  <a:srgbClr val="60605B"/>
                </a:solidFill>
                <a:latin typeface="Grandview" panose="020B0502040204020203" pitchFamily="34" charset="0"/>
              </a:rPr>
              <a:t>e2open</a:t>
            </a:r>
            <a:r>
              <a:rPr kumimoji="0" lang="es-MX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 panose="020B0502040204020203" pitchFamily="34" charset="0"/>
              </a:rPr>
              <a:t> es la nueva Plataforma de Colaboración para estandarizar y digitalizar nuestra comunicación, un sistema para todos los Proveedores, todos los métodos de Comunicación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Automatización de los mensajes de Reprogramación y/o Cancelación de las POs y comunicación de Forecast al proveedor, así como confirmación automática en nuestro sistema ERP (SAP).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Mejora la relación con proveedores debido a la colaboración proactiva.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Es la Plataforma para proveedores y compradores para gestionar </a:t>
            </a:r>
            <a:r>
              <a:rPr lang="es-MX" sz="1100" dirty="0">
                <a:latin typeface="Grandview" panose="020B0502040204020203" pitchFamily="34" charset="0"/>
              </a:rPr>
              <a:t>RIESGOS y manejo de CORTOS </a:t>
            </a:r>
            <a:r>
              <a:rPr lang="es-MX" sz="1100" b="0" i="0" dirty="0">
                <a:effectLst/>
                <a:latin typeface="Grandview" panose="020B0502040204020203" pitchFamily="34" charset="0"/>
              </a:rPr>
              <a:t>a corto y largo plazo </a:t>
            </a:r>
            <a:r>
              <a:rPr lang="es-MX" sz="1100" dirty="0">
                <a:latin typeface="Grandview" panose="020B0502040204020203" pitchFamily="34" charset="0"/>
              </a:rPr>
              <a:t>en la cadena de suministros. 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100" b="1" dirty="0">
                <a:solidFill>
                  <a:schemeClr val="tx2"/>
                </a:solidFill>
                <a:latin typeface="Grandview" panose="020B0502040204020203" pitchFamily="34" charset="0"/>
              </a:rPr>
              <a:t>e2open obtiene la información de las POs abiertas y FC de nuestro ERP &gt; resumido en una aplicación fácil de usar &gt; para luego enviarlo automáticamente a nuestros proveedores</a:t>
            </a:r>
            <a:endParaRPr kumimoji="0" lang="hu-HU" sz="11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64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0" dirty="0">
                <a:solidFill>
                  <a:srgbClr val="002060"/>
                </a:solidFill>
                <a:latin typeface="Grandview"/>
              </a:rPr>
              <a:t>FORECAST NUEVO O CON CAMBIOS </a:t>
            </a:r>
            <a:r>
              <a:rPr lang="en-US" b="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ARCHIVO ADJUNTO DE EXCEL+ ENLACE WEB | </a:t>
            </a:r>
            <a:r>
              <a:rPr lang="es-MX" dirty="0">
                <a:solidFill>
                  <a:srgbClr val="002060"/>
                </a:solidFill>
                <a:latin typeface="Grandview"/>
              </a:rPr>
              <a:t>POs</a:t>
            </a:r>
            <a:endParaRPr lang="en-US" dirty="0">
              <a:solidFill>
                <a:srgbClr val="002060"/>
              </a:solidFill>
              <a:latin typeface="Grandvie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A53C-E108-4672-648B-89430177D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719713"/>
            <a:ext cx="5467927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6410E5-2A37-F3B2-B4F7-141A2DE2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892" y="2504568"/>
            <a:ext cx="1618537" cy="849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E737D32-BB0F-7D58-4EE4-8FC8E6B902A0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216484" y="2184150"/>
            <a:ext cx="321096" cy="319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07F0E23B-FFA0-0C1A-3853-6911B88D6FC2}"/>
              </a:ext>
            </a:extLst>
          </p:cNvPr>
          <p:cNvSpPr/>
          <p:nvPr/>
        </p:nvSpPr>
        <p:spPr>
          <a:xfrm>
            <a:off x="444500" y="5268207"/>
            <a:ext cx="11378045" cy="849986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s-MX" sz="1400" b="1" dirty="0"/>
              <a:t>Tanto Excel como WEB LINK están disponibles para la revisión de Forecast;</a:t>
            </a:r>
            <a:endParaRPr lang="es-MX" sz="1400" b="1" dirty="0">
              <a:latin typeface="Grandview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latin typeface="Grandview" panose="020B0502040204020203" pitchFamily="34" charset="0"/>
              </a:rPr>
              <a:t>En </a:t>
            </a:r>
            <a:r>
              <a:rPr lang="es-MX" sz="1400" b="1" u="sng" dirty="0">
                <a:latin typeface="Grandview" panose="020B0502040204020203" pitchFamily="34" charset="0"/>
              </a:rPr>
              <a:t>Excel</a:t>
            </a:r>
            <a:r>
              <a:rPr lang="es-MX" sz="1400" dirty="0">
                <a:latin typeface="Grandview" panose="020B0502040204020203" pitchFamily="34" charset="0"/>
              </a:rPr>
              <a:t> podrás descargar y ver el Forecast estático para los próximos 2 años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latin typeface="Grandview"/>
              </a:rPr>
              <a:t>En el </a:t>
            </a:r>
            <a:r>
              <a:rPr lang="es-MX" sz="1400" b="1" u="sng" dirty="0">
                <a:latin typeface="Grandview"/>
              </a:rPr>
              <a:t>enlace WEB (1)</a:t>
            </a:r>
            <a:r>
              <a:rPr lang="es-MX" sz="1400" dirty="0">
                <a:latin typeface="Grandview"/>
              </a:rPr>
              <a:t> </a:t>
            </a:r>
            <a:r>
              <a:rPr lang="es-MX" sz="1400" dirty="0"/>
              <a:t>podrás ver el Forecast dinámico para el horizonte extendido</a:t>
            </a:r>
            <a:endParaRPr lang="es-MX" sz="1400" dirty="0">
              <a:latin typeface="Grandview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25EDBC-034E-502C-8E1C-7C16E661F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429" y="1719713"/>
            <a:ext cx="5796116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decagon 15">
            <a:extLst>
              <a:ext uri="{FF2B5EF4-FFF2-40B4-BE49-F238E27FC236}">
                <a16:creationId xmlns:a16="http://schemas.microsoft.com/office/drawing/2014/main" id="{BED46613-45D3-C090-03CF-7DC64E2A348E}"/>
              </a:ext>
            </a:extLst>
          </p:cNvPr>
          <p:cNvSpPr/>
          <p:nvPr/>
        </p:nvSpPr>
        <p:spPr>
          <a:xfrm>
            <a:off x="9500379" y="3528859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8984B06F-5F7C-1A4D-88DF-2BF9B4D91BF7}"/>
              </a:ext>
            </a:extLst>
          </p:cNvPr>
          <p:cNvSpPr/>
          <p:nvPr/>
        </p:nvSpPr>
        <p:spPr>
          <a:xfrm>
            <a:off x="9446078" y="3306535"/>
            <a:ext cx="272142" cy="1814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1842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0E34B-181E-778F-ED1F-48FD2022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RESPUESTA DE </a:t>
            </a:r>
            <a:r>
              <a:rPr lang="hu-HU" dirty="0">
                <a:latin typeface="Grandview" panose="020B0502040204020203" pitchFamily="34" charset="0"/>
              </a:rPr>
              <a:t>FORECAST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es-MX" dirty="0">
                <a:solidFill>
                  <a:srgbClr val="002060"/>
                </a:solidFill>
                <a:latin typeface="Grandview" panose="020B0502040204020203" pitchFamily="34" charset="0"/>
              </a:rPr>
              <a:t>POs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dirty="0">
                <a:latin typeface="Grandview" panose="020B0502040204020203" pitchFamily="34" charset="0"/>
              </a:rPr>
              <a:t>ENLACE WEB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05EE70-281D-D87E-43D9-A67923044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171"/>
            <a:ext cx="12192000" cy="441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F637D2-7B0F-240E-7253-C850D5A926BB}"/>
              </a:ext>
            </a:extLst>
          </p:cNvPr>
          <p:cNvSpPr/>
          <p:nvPr/>
        </p:nvSpPr>
        <p:spPr>
          <a:xfrm>
            <a:off x="3121890" y="2007620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E310BB-3605-E8DD-2925-AC01B108161E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H="1" flipV="1">
            <a:off x="3260436" y="2229293"/>
            <a:ext cx="891623" cy="29908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B425E7A-D451-6777-E011-6DF92979FAE4}"/>
              </a:ext>
            </a:extLst>
          </p:cNvPr>
          <p:cNvSpPr/>
          <p:nvPr/>
        </p:nvSpPr>
        <p:spPr>
          <a:xfrm>
            <a:off x="3302313" y="5220158"/>
            <a:ext cx="1699491" cy="36898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 dirty="0">
                <a:latin typeface="Grandview" panose="020B0502040204020203" pitchFamily="34" charset="0"/>
              </a:rPr>
              <a:t>Haz clic aquí para abrir el menú de filtros</a:t>
            </a:r>
            <a:endParaRPr lang="en-US" sz="1000" dirty="0">
              <a:latin typeface="Grandview" panose="020B0502040204020203" pitchFamily="34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B76D735-ADA7-E05A-4B8F-4EB46B69E241}"/>
              </a:ext>
            </a:extLst>
          </p:cNvPr>
          <p:cNvSpPr/>
          <p:nvPr/>
        </p:nvSpPr>
        <p:spPr>
          <a:xfrm rot="10800000">
            <a:off x="2819557" y="5188078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855EE6C5-8AD8-6CC0-D124-D3ECC158D03D}"/>
              </a:ext>
            </a:extLst>
          </p:cNvPr>
          <p:cNvSpPr/>
          <p:nvPr/>
        </p:nvSpPr>
        <p:spPr>
          <a:xfrm>
            <a:off x="5646470" y="2128362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E6304F37-0C40-95F1-35EE-7DA25AE5F59B}"/>
              </a:ext>
            </a:extLst>
          </p:cNvPr>
          <p:cNvSpPr/>
          <p:nvPr/>
        </p:nvSpPr>
        <p:spPr>
          <a:xfrm>
            <a:off x="11707652" y="212068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FE997A2-E69C-ED0C-F020-C832835345D6}"/>
              </a:ext>
            </a:extLst>
          </p:cNvPr>
          <p:cNvSpPr/>
          <p:nvPr/>
        </p:nvSpPr>
        <p:spPr>
          <a:xfrm>
            <a:off x="5970019" y="2250330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773EE5-E915-5903-E2FD-6834DC7540F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392396" y="1986113"/>
            <a:ext cx="1083209" cy="3824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AE05DA20-E0F4-99DF-D045-C37E8FDFD176}"/>
              </a:ext>
            </a:extLst>
          </p:cNvPr>
          <p:cNvSpPr/>
          <p:nvPr/>
        </p:nvSpPr>
        <p:spPr>
          <a:xfrm>
            <a:off x="199725" y="821372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Después de dar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clic en el ENLACE de la alerta de correo electrónico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-&gt; te llevará a la herramienta E2O – WEB simplificado – donde podrás ver el Forecast de todos los </a:t>
            </a:r>
            <a:r>
              <a:rPr lang="es-MX" sz="1400" u="sng" noProof="1">
                <a:solidFill>
                  <a:schemeClr val="tx1"/>
                </a:solidFill>
                <a:latin typeface="Grandview" panose="020B0502040204020203" pitchFamily="34" charset="0"/>
              </a:rPr>
              <a:t>NP de Jabil liberados por el comprador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.</a:t>
            </a:r>
            <a:endParaRPr lang="es-MX" sz="1400" u="sng" noProof="1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La cantidad de POs abierta (2)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se programa en períodos semanales según la fecha de entrega solicitada por la orden de compra.</a:t>
            </a:r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C5313E8E-BDF0-7784-EA2B-36280454CC61}"/>
              </a:ext>
            </a:extLst>
          </p:cNvPr>
          <p:cNvSpPr/>
          <p:nvPr/>
        </p:nvSpPr>
        <p:spPr>
          <a:xfrm>
            <a:off x="5723002" y="3184398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9FCE73DA-D56F-4A64-DD7D-769C3412C711}"/>
              </a:ext>
            </a:extLst>
          </p:cNvPr>
          <p:cNvSpPr/>
          <p:nvPr/>
        </p:nvSpPr>
        <p:spPr>
          <a:xfrm>
            <a:off x="5927889" y="3450789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C6EFF4-3426-9EDE-E12B-FF691A5F9A42}"/>
              </a:ext>
            </a:extLst>
          </p:cNvPr>
          <p:cNvSpPr/>
          <p:nvPr/>
        </p:nvSpPr>
        <p:spPr>
          <a:xfrm>
            <a:off x="5658691" y="3521753"/>
            <a:ext cx="291259" cy="2018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D93AE12B-F2E8-D0DA-FBE3-5A106E41202C}"/>
              </a:ext>
            </a:extLst>
          </p:cNvPr>
          <p:cNvSpPr/>
          <p:nvPr/>
        </p:nvSpPr>
        <p:spPr>
          <a:xfrm>
            <a:off x="5294453" y="3805614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22277211-9643-648B-3F71-21C1D934A922}"/>
              </a:ext>
            </a:extLst>
          </p:cNvPr>
          <p:cNvSpPr/>
          <p:nvPr/>
        </p:nvSpPr>
        <p:spPr>
          <a:xfrm>
            <a:off x="6030614" y="2649831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B66DEA5-1D93-E868-E681-D8BEBDAB03F1}"/>
              </a:ext>
            </a:extLst>
          </p:cNvPr>
          <p:cNvSpPr/>
          <p:nvPr/>
        </p:nvSpPr>
        <p:spPr>
          <a:xfrm>
            <a:off x="4515117" y="3770627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278CDA4-EB47-C50B-6477-16E2A91274B1}"/>
              </a:ext>
            </a:extLst>
          </p:cNvPr>
          <p:cNvSpPr/>
          <p:nvPr/>
        </p:nvSpPr>
        <p:spPr>
          <a:xfrm>
            <a:off x="6030614" y="3752132"/>
            <a:ext cx="5003818" cy="1668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00D00CE-4D9F-CDB5-280C-085B08CA41C5}"/>
              </a:ext>
            </a:extLst>
          </p:cNvPr>
          <p:cNvSpPr/>
          <p:nvPr/>
        </p:nvSpPr>
        <p:spPr>
          <a:xfrm>
            <a:off x="4570535" y="3234945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9E3B4172-26A4-6202-C4FE-DA9408E6EA62}"/>
              </a:ext>
            </a:extLst>
          </p:cNvPr>
          <p:cNvSpPr/>
          <p:nvPr/>
        </p:nvSpPr>
        <p:spPr>
          <a:xfrm>
            <a:off x="5260647" y="4910308"/>
            <a:ext cx="6539346" cy="186055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s-MX" sz="1000" dirty="0">
                <a:latin typeface="Grandview" panose="020B0502040204020203" pitchFamily="34" charset="0"/>
              </a:rPr>
              <a:t>Puedes agregar confirmación al FC/Planned PO en esta sección </a:t>
            </a:r>
            <a:r>
              <a:rPr lang="es-MX" sz="10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dirty="0">
                <a:latin typeface="Grandview" panose="020B0502040204020203" pitchFamily="34" charset="0"/>
              </a:rPr>
              <a:t>Haz clic en el número del campo </a:t>
            </a:r>
            <a:r>
              <a:rPr lang="es-MX" sz="1000" b="1" dirty="0">
                <a:latin typeface="Grandview" panose="020B0502040204020203" pitchFamily="34" charset="0"/>
              </a:rPr>
              <a:t>“Open PO”</a:t>
            </a:r>
            <a:r>
              <a:rPr lang="es-MX" sz="1000" dirty="0">
                <a:latin typeface="Grandview" panose="020B0502040204020203" pitchFamily="34" charset="0"/>
              </a:rPr>
              <a:t> para para ver los detalles </a:t>
            </a:r>
            <a:r>
              <a:rPr lang="es-MX" sz="1000" b="1" dirty="0">
                <a:latin typeface="Grandview" panose="020B0502040204020203" pitchFamily="34" charset="0"/>
              </a:rPr>
              <a:t>(2) – </a:t>
            </a:r>
            <a:r>
              <a:rPr lang="es-MX" sz="1000" dirty="0">
                <a:latin typeface="Grandview" panose="020B0502040204020203" pitchFamily="34" charset="0"/>
              </a:rPr>
              <a:t>POs vencidas también está incluidas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dirty="0" err="1">
                <a:latin typeface="Grandview" panose="020B0502040204020203" pitchFamily="34" charset="0"/>
              </a:rPr>
              <a:t>Netted</a:t>
            </a:r>
            <a:r>
              <a:rPr lang="es-MX" sz="1000" b="1" dirty="0">
                <a:latin typeface="Grandview" panose="020B0502040204020203" pitchFamily="34" charset="0"/>
              </a:rPr>
              <a:t> Forecast = </a:t>
            </a:r>
            <a:r>
              <a:rPr lang="es-MX" sz="1000" b="1" u="sng" dirty="0">
                <a:solidFill>
                  <a:schemeClr val="tx1"/>
                </a:solidFill>
                <a:latin typeface="Grandview" panose="020B0502040204020203" pitchFamily="34" charset="0"/>
              </a:rPr>
              <a:t>FC Planned PO – Open PO Post FC load– campo dinámico– ¡Proporciona la  actualización del status real! (3)</a:t>
            </a:r>
            <a:r>
              <a:rPr lang="es-MX" sz="1000" b="1" dirty="0">
                <a:latin typeface="Grandview" panose="020B0502040204020203" pitchFamily="34" charset="0"/>
              </a:rPr>
              <a:t> </a:t>
            </a:r>
            <a:endParaRPr lang="es-MX" sz="1000" b="1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Past due demand </a:t>
            </a:r>
            <a:r>
              <a:rPr lang="es-MX" sz="1000" dirty="0">
                <a:solidFill>
                  <a:schemeClr val="tx1"/>
                </a:solidFill>
                <a:latin typeface="Grandview" panose="020B0502040204020203" pitchFamily="34" charset="0"/>
              </a:rPr>
              <a:t>se consolida siempre en la semana actual</a:t>
            </a:r>
            <a:r>
              <a:rPr lang="es-MX" sz="10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de la Información del Planned PO </a:t>
            </a:r>
            <a:r>
              <a:rPr lang="es-MX" sz="10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TOTAL</a:t>
            </a:r>
            <a:r>
              <a:rPr lang="es-MX" sz="10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s-MX" sz="1000" dirty="0">
                <a:solidFill>
                  <a:schemeClr val="tx1"/>
                </a:solidFill>
                <a:latin typeface="Grandview" panose="020B0502040204020203" pitchFamily="34" charset="0"/>
              </a:rPr>
              <a:t>se calcula en función de los datos completos, independientemente de la vista de calendario configurada arriba </a:t>
            </a:r>
            <a:r>
              <a:rPr lang="es-MX" sz="10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SUM Quantity</a:t>
            </a:r>
            <a:r>
              <a:rPr lang="es-MX" sz="100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MX" sz="1000" dirty="0">
                <a:solidFill>
                  <a:schemeClr val="tx1"/>
                </a:solidFill>
                <a:latin typeface="Grandview" panose="020B0502040204020203" pitchFamily="34" charset="0"/>
              </a:rPr>
              <a:t>incluye todos los datos de demanda y POs basados en la vista de calendario configurada arriba </a:t>
            </a:r>
            <a:r>
              <a:rPr lang="es-MX" sz="1000" b="1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(6)</a:t>
            </a:r>
            <a:endParaRPr lang="es-MX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dirty="0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b="1" dirty="0">
              <a:latin typeface="Grandview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C5C27B-9BD7-7FA9-B0E5-7DAF451EA375}"/>
              </a:ext>
            </a:extLst>
          </p:cNvPr>
          <p:cNvSpPr/>
          <p:nvPr/>
        </p:nvSpPr>
        <p:spPr>
          <a:xfrm>
            <a:off x="5646470" y="2330223"/>
            <a:ext cx="291259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477F3B-D07F-18F6-EEF6-C78561518E6A}"/>
              </a:ext>
            </a:extLst>
          </p:cNvPr>
          <p:cNvSpPr/>
          <p:nvPr/>
        </p:nvSpPr>
        <p:spPr>
          <a:xfrm>
            <a:off x="11523756" y="2299841"/>
            <a:ext cx="552474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018642-627D-80B3-37C0-F96FC1BB143A}"/>
              </a:ext>
            </a:extLst>
          </p:cNvPr>
          <p:cNvSpPr/>
          <p:nvPr/>
        </p:nvSpPr>
        <p:spPr>
          <a:xfrm>
            <a:off x="8475605" y="1654756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900" b="1" dirty="0">
                <a:latin typeface="Grandview" panose="020B0502040204020203" pitchFamily="34" charset="0"/>
              </a:rPr>
              <a:t>Calendario</a:t>
            </a:r>
          </a:p>
          <a:p>
            <a:pPr algn="ctr"/>
            <a:r>
              <a:rPr lang="es-MX" sz="900" dirty="0">
                <a:latin typeface="Grandview" panose="020B0502040204020203" pitchFamily="34" charset="0"/>
              </a:rPr>
              <a:t>Para cambiar la fecha y la vista del calendario–&gt; Haz clic en el enlace (la vista mensual o por cuarto también está disponible)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CE501E-48AC-1DA8-17F6-92E456687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9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42BF-A753-5E93-D66F-9966586F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059"/>
            <a:ext cx="11488558" cy="986828"/>
          </a:xfrm>
        </p:spPr>
        <p:txBody>
          <a:bodyPr>
            <a:normAutofit/>
          </a:bodyPr>
          <a:lstStyle/>
          <a:p>
            <a:r>
              <a:rPr lang="es-MX" dirty="0">
                <a:latin typeface="Grandview" panose="020B0502040204020203" pitchFamily="34" charset="0"/>
              </a:rPr>
              <a:t>RESPUESTA DE </a:t>
            </a:r>
            <a:r>
              <a:rPr lang="hu-HU" dirty="0">
                <a:latin typeface="Grandview" panose="020B0502040204020203" pitchFamily="34" charset="0"/>
              </a:rPr>
              <a:t>FORECAST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SCHEDULE AGREEMENTS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ENLACE WEB</a:t>
            </a:r>
            <a:endParaRPr lang="en-US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4712400F-B4E0-72C9-D62F-46DB969BB107}"/>
              </a:ext>
            </a:extLst>
          </p:cNvPr>
          <p:cNvSpPr/>
          <p:nvPr/>
        </p:nvSpPr>
        <p:spPr>
          <a:xfrm>
            <a:off x="0" y="947834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Después de dar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clic </a:t>
            </a:r>
            <a:r>
              <a:rPr lang="es-MX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en el ENLACE de la alerta de correo electrónico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-&gt;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te llevará a la herramienta E2O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WEB simplificado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donde podrás ver el Forecast de todos los </a:t>
            </a:r>
            <a:r>
              <a:rPr lang="es-MX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NP de Jabil liberados por el comprador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.</a:t>
            </a:r>
            <a:endParaRPr lang="hu-HU" sz="1400" u="sng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La cantidad del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FIRM JIT (1)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se programa en periodos semanales </a:t>
            </a:r>
            <a:r>
              <a:rPr lang="es-E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¡basado en la fecha de entrega solicitada!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95A14-D3EF-05D5-F1A7-D59C3A57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662"/>
            <a:ext cx="12192000" cy="449178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B1882E-48AE-9F60-C767-A0B73B1B47C3}"/>
              </a:ext>
            </a:extLst>
          </p:cNvPr>
          <p:cNvSpPr/>
          <p:nvPr/>
        </p:nvSpPr>
        <p:spPr>
          <a:xfrm>
            <a:off x="6096000" y="2410367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74C47D-25CC-7568-16B6-FEB4E35B479F}"/>
              </a:ext>
            </a:extLst>
          </p:cNvPr>
          <p:cNvSpPr/>
          <p:nvPr/>
        </p:nvSpPr>
        <p:spPr>
          <a:xfrm>
            <a:off x="8083157" y="1750798"/>
            <a:ext cx="2108663" cy="776870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900" b="1" noProof="1">
                <a:latin typeface="Grandview" panose="020B0502040204020203" pitchFamily="34" charset="0"/>
              </a:rPr>
              <a:t>Calendario</a:t>
            </a:r>
          </a:p>
          <a:p>
            <a:pPr algn="ctr"/>
            <a:r>
              <a:rPr lang="es-MX" sz="900" noProof="1">
                <a:latin typeface="Grandview" panose="020B0502040204020203" pitchFamily="34" charset="0"/>
              </a:rPr>
              <a:t>Para cambiar la fecha y la vista del calendario–&gt; Haz clic en el enlace (la vista mensual o por cuarto también está disponible)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61AC08-77C0-446F-1BBD-1DC84F43B9A0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7366018" y="2139233"/>
            <a:ext cx="717139" cy="3163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7716FDF1-7E8A-3E6E-935B-6D1BA37E07CD}"/>
              </a:ext>
            </a:extLst>
          </p:cNvPr>
          <p:cNvSpPr/>
          <p:nvPr/>
        </p:nvSpPr>
        <p:spPr>
          <a:xfrm>
            <a:off x="6456205" y="3061696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2F9D21-B5BD-01C0-90B7-4BB26413458A}"/>
              </a:ext>
            </a:extLst>
          </p:cNvPr>
          <p:cNvSpPr/>
          <p:nvPr/>
        </p:nvSpPr>
        <p:spPr>
          <a:xfrm>
            <a:off x="4525819" y="3195380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5ADFA06C-502D-89D9-FE55-7E9A921A956F}"/>
              </a:ext>
            </a:extLst>
          </p:cNvPr>
          <p:cNvSpPr/>
          <p:nvPr/>
        </p:nvSpPr>
        <p:spPr>
          <a:xfrm>
            <a:off x="5345567" y="355913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6068A663-22B2-C1F7-7AE1-566A9D79AA2F}"/>
              </a:ext>
            </a:extLst>
          </p:cNvPr>
          <p:cNvSpPr/>
          <p:nvPr/>
        </p:nvSpPr>
        <p:spPr>
          <a:xfrm>
            <a:off x="5345567" y="3781913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B0F53F1F-E9A6-073F-F172-F00C703FE772}"/>
              </a:ext>
            </a:extLst>
          </p:cNvPr>
          <p:cNvSpPr/>
          <p:nvPr/>
        </p:nvSpPr>
        <p:spPr>
          <a:xfrm>
            <a:off x="5755985" y="3042980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05392E-0AE3-EECD-60FC-0A21EAADABD9}"/>
              </a:ext>
            </a:extLst>
          </p:cNvPr>
          <p:cNvSpPr/>
          <p:nvPr/>
        </p:nvSpPr>
        <p:spPr>
          <a:xfrm>
            <a:off x="5755985" y="3195380"/>
            <a:ext cx="387930" cy="1620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Diagonal Corners Rounded 18">
            <a:extLst>
              <a:ext uri="{FF2B5EF4-FFF2-40B4-BE49-F238E27FC236}">
                <a16:creationId xmlns:a16="http://schemas.microsoft.com/office/drawing/2014/main" id="{BEF7D824-A471-4FC2-B3A1-E82348B4FFDC}"/>
              </a:ext>
            </a:extLst>
          </p:cNvPr>
          <p:cNvSpPr/>
          <p:nvPr/>
        </p:nvSpPr>
        <p:spPr>
          <a:xfrm>
            <a:off x="5163128" y="4660531"/>
            <a:ext cx="6769930" cy="190490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latin typeface="Grandview" panose="020B0502040204020203" pitchFamily="34" charset="0"/>
              </a:rPr>
              <a:t>SHIP Commit:</a:t>
            </a:r>
            <a:r>
              <a:rPr lang="es-MX" sz="1000" noProof="1">
                <a:latin typeface="Grandview" panose="020B0502040204020203" pitchFamily="34" charset="0"/>
              </a:rPr>
              <a:t> Proporciona la confirmación de la cantidad de envío aquí </a:t>
            </a:r>
            <a:r>
              <a:rPr lang="es-MX" sz="1000" b="1" noProof="1">
                <a:latin typeface="Grandview" panose="020B0502040204020203" pitchFamily="34" charset="0"/>
              </a:rPr>
              <a:t>(2)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latin typeface="Grandview" panose="020B0502040204020203" pitchFamily="34" charset="0"/>
              </a:rPr>
              <a:t>ATP JIT (Available to Promise): </a:t>
            </a:r>
            <a:r>
              <a:rPr lang="es-MX" sz="1000" noProof="1">
                <a:latin typeface="Grandview" panose="020B0502040204020203" pitchFamily="34" charset="0"/>
              </a:rPr>
              <a:t> información sobre la posible cantidad disponible en caso de aumento de la demanda,</a:t>
            </a:r>
            <a:r>
              <a:rPr lang="es-MX" sz="1000" b="1" noProof="1">
                <a:latin typeface="Grandview" panose="020B0502040204020203" pitchFamily="34" charset="0"/>
              </a:rPr>
              <a:t> </a:t>
            </a:r>
            <a:r>
              <a:rPr lang="es-MX" sz="1000" noProof="1">
                <a:latin typeface="Grandview" panose="020B0502040204020203" pitchFamily="34" charset="0"/>
              </a:rPr>
              <a:t>por favor agrega esta Información aquí </a:t>
            </a:r>
            <a:r>
              <a:rPr lang="es-MX" sz="1000" b="1" noProof="1">
                <a:latin typeface="Grandview" panose="020B0502040204020203" pitchFamily="34" charset="0"/>
              </a:rPr>
              <a:t>(3)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noProof="1">
                <a:latin typeface="Grandview" panose="020B0502040204020203" pitchFamily="34" charset="0"/>
              </a:rPr>
              <a:t>Haz clic en la cantidad del </a:t>
            </a:r>
            <a:r>
              <a:rPr lang="es-MX" sz="1000" b="1" noProof="1">
                <a:latin typeface="Grandview" panose="020B0502040204020203" pitchFamily="34" charset="0"/>
              </a:rPr>
              <a:t>FIRM JIT </a:t>
            </a:r>
            <a:r>
              <a:rPr lang="es-MX" sz="1000" noProof="1">
                <a:latin typeface="Grandview" panose="020B0502040204020203" pitchFamily="34" charset="0"/>
              </a:rPr>
              <a:t>para ver los detalles del firme </a:t>
            </a:r>
            <a:r>
              <a:rPr lang="es-MX" sz="1000" b="1" noProof="1">
                <a:latin typeface="Grandview" panose="020B0502040204020203" pitchFamily="34" charset="0"/>
              </a:rPr>
              <a:t>(4) –</a:t>
            </a:r>
            <a:r>
              <a:rPr lang="es-MX" sz="1000" noProof="1">
                <a:latin typeface="Grandview" panose="020B0502040204020203" pitchFamily="34" charset="0"/>
              </a:rPr>
              <a:t> también se incluye la cantidad del firme que esté en el pasado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Past due </a:t>
            </a:r>
            <a:r>
              <a:rPr lang="es-MX" sz="1000" b="1" noProof="1">
                <a:solidFill>
                  <a:schemeClr val="tx1"/>
                </a:solidFill>
                <a:latin typeface="Grandview" panose="020B0502040204020203" pitchFamily="34" charset="0"/>
              </a:rPr>
              <a:t>Forecast: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s-ES" sz="1000" noProof="1">
                <a:solidFill>
                  <a:schemeClr val="tx1"/>
                </a:solidFill>
                <a:latin typeface="Grandview" panose="020B0502040204020203" pitchFamily="34" charset="0"/>
              </a:rPr>
              <a:t>se consolida siempre en la semana actual 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TOTAL:</a:t>
            </a:r>
            <a:r>
              <a:rPr lang="es-MX" sz="1000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s-ES" sz="1000" noProof="1">
                <a:solidFill>
                  <a:schemeClr val="tx1"/>
                </a:solidFill>
                <a:latin typeface="Grandview" panose="020B0502040204020203" pitchFamily="34" charset="0"/>
              </a:rPr>
              <a:t>se calcula en función de los datos completos, independientemente de la vista de calendario configurada en la parte superior 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(6)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SUM Quantity</a:t>
            </a:r>
            <a:r>
              <a:rPr lang="es-MX" sz="1000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ES" sz="1000" noProof="1">
                <a:solidFill>
                  <a:schemeClr val="tx1"/>
                </a:solidFill>
                <a:latin typeface="Grandview" panose="020B0502040204020203" pitchFamily="34" charset="0"/>
              </a:rPr>
              <a:t>incluye todos los datos de demanda y cantidad del firme basados en la vista de calendario configurada en </a:t>
            </a:r>
            <a:r>
              <a:rPr lang="es-MX" sz="1000" noProof="1">
                <a:solidFill>
                  <a:schemeClr val="tx1"/>
                </a:solidFill>
                <a:latin typeface="Grandview" panose="020B0502040204020203" pitchFamily="34" charset="0"/>
              </a:rPr>
              <a:t>la parte superior 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7)</a:t>
            </a:r>
            <a:endParaRPr lang="es-MX" sz="1000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b="1" noProof="1">
              <a:latin typeface="Grandview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3386D-B155-046A-4653-A840349E6987}"/>
              </a:ext>
            </a:extLst>
          </p:cNvPr>
          <p:cNvSpPr/>
          <p:nvPr/>
        </p:nvSpPr>
        <p:spPr>
          <a:xfrm>
            <a:off x="3048831" y="2135619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F7CE14-47AF-82B4-01AA-9F358081D546}"/>
              </a:ext>
            </a:extLst>
          </p:cNvPr>
          <p:cNvCxnSpPr>
            <a:cxnSpLocks/>
            <a:stCxn id="22" idx="0"/>
            <a:endCxn id="20" idx="2"/>
          </p:cNvCxnSpPr>
          <p:nvPr/>
        </p:nvCxnSpPr>
        <p:spPr>
          <a:xfrm flipH="1" flipV="1">
            <a:off x="3187377" y="2357292"/>
            <a:ext cx="882098" cy="29994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A54347C-22A5-783B-026B-B453028F6B5D}"/>
              </a:ext>
            </a:extLst>
          </p:cNvPr>
          <p:cNvSpPr/>
          <p:nvPr/>
        </p:nvSpPr>
        <p:spPr>
          <a:xfrm>
            <a:off x="3219729" y="5356698"/>
            <a:ext cx="1699491" cy="36898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 dirty="0">
                <a:latin typeface="Grandview" panose="020B0502040204020203" pitchFamily="34" charset="0"/>
              </a:rPr>
              <a:t>Haz clic aquí para abrir el menú de filtros</a:t>
            </a:r>
            <a:endParaRPr lang="en-US" sz="1000" dirty="0">
              <a:latin typeface="Grandview" panose="020B0502040204020203" pitchFamily="34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E51155A-2E03-817A-A37F-0C90D26FFCC4}"/>
              </a:ext>
            </a:extLst>
          </p:cNvPr>
          <p:cNvSpPr/>
          <p:nvPr/>
        </p:nvSpPr>
        <p:spPr>
          <a:xfrm rot="10800000">
            <a:off x="2746498" y="5316077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C8F964C1-C6F2-5DCE-D1DB-F20B3F5851C9}"/>
              </a:ext>
            </a:extLst>
          </p:cNvPr>
          <p:cNvSpPr/>
          <p:nvPr/>
        </p:nvSpPr>
        <p:spPr>
          <a:xfrm>
            <a:off x="11718331" y="231904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D6E93215-36B3-F301-BABF-8E92E7EE6A22}"/>
              </a:ext>
            </a:extLst>
          </p:cNvPr>
          <p:cNvSpPr/>
          <p:nvPr/>
        </p:nvSpPr>
        <p:spPr>
          <a:xfrm>
            <a:off x="5854700" y="2274705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5C1E70-0C13-43F6-DDC7-AE68A07DD2C5}"/>
              </a:ext>
            </a:extLst>
          </p:cNvPr>
          <p:cNvSpPr/>
          <p:nvPr/>
        </p:nvSpPr>
        <p:spPr>
          <a:xfrm>
            <a:off x="5788683" y="2438073"/>
            <a:ext cx="355231" cy="27648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7792A91-9B0E-9A3B-DBBA-4F4EAF822E08}"/>
              </a:ext>
            </a:extLst>
          </p:cNvPr>
          <p:cNvSpPr/>
          <p:nvPr/>
        </p:nvSpPr>
        <p:spPr>
          <a:xfrm>
            <a:off x="11534435" y="2487693"/>
            <a:ext cx="556796" cy="1645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50DA08-D5A1-D087-4418-A8BDF9D9E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Dodecagon 5">
            <a:extLst>
              <a:ext uri="{FF2B5EF4-FFF2-40B4-BE49-F238E27FC236}">
                <a16:creationId xmlns:a16="http://schemas.microsoft.com/office/drawing/2014/main" id="{5FDA2B8C-0650-CD97-3E9C-ADE08183A0E3}"/>
              </a:ext>
            </a:extLst>
          </p:cNvPr>
          <p:cNvSpPr/>
          <p:nvPr/>
        </p:nvSpPr>
        <p:spPr>
          <a:xfrm>
            <a:off x="6241478" y="2770316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5941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EA77216-8608-3B64-4CC8-1F56E8201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4" y="3880128"/>
            <a:ext cx="12192000" cy="17336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45A503-8175-E833-0A57-B5CB536E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Grandview" panose="020B0502040204020203" pitchFamily="34" charset="0"/>
              </a:rPr>
              <a:t>RESPUESTA DE </a:t>
            </a:r>
            <a:r>
              <a:rPr lang="hu-HU" dirty="0">
                <a:latin typeface="Grandview" panose="020B0502040204020203" pitchFamily="34" charset="0"/>
              </a:rPr>
              <a:t>FORECAST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es-MX" dirty="0">
                <a:solidFill>
                  <a:srgbClr val="002060"/>
                </a:solidFill>
                <a:latin typeface="Grandview" panose="020B0502040204020203" pitchFamily="34" charset="0"/>
              </a:rPr>
              <a:t>ORDENES DISCRETAS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ARCHIVO ADJUNTO DE EXCEL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812BEB4-01D5-73D6-9CA7-902B0A7F89E0}"/>
              </a:ext>
            </a:extLst>
          </p:cNvPr>
          <p:cNvSpPr/>
          <p:nvPr/>
        </p:nvSpPr>
        <p:spPr>
          <a:xfrm>
            <a:off x="164591" y="1384476"/>
            <a:ext cx="11197265" cy="21992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Descarga y abre el archivo adjunto de Excel desde el correo electrónico.</a:t>
            </a:r>
            <a:endParaRPr lang="es-MX" sz="1400" i="0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r>
              <a:rPr lang="es-MX" sz="1400" noProof="1">
                <a:solidFill>
                  <a:schemeClr val="tx1"/>
                </a:solidFill>
                <a:latin typeface="Grandview"/>
              </a:rPr>
              <a:t>Sigue las instrucciones a continuación y ten en cuenta que los campos obligatorios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en </a:t>
            </a:r>
            <a:r>
              <a:rPr lang="es-MX" sz="1400" b="1" noProof="1">
                <a:solidFill>
                  <a:srgbClr val="191EEF"/>
                </a:solidFill>
                <a:latin typeface="Grandview" panose="020B0502040204020203" pitchFamily="34" charset="0"/>
                <a:ea typeface="+mn-lt"/>
                <a:cs typeface="+mn-lt"/>
              </a:rPr>
              <a:t>AZUL</a:t>
            </a:r>
            <a:r>
              <a:rPr lang="es-MX" sz="1400" b="1" noProof="1">
                <a:solidFill>
                  <a:schemeClr val="tx2">
                    <a:lumMod val="75000"/>
                  </a:schemeClr>
                </a:solidFill>
                <a:latin typeface="Grandview" panose="020B0502040204020203" pitchFamily="34" charset="0"/>
                <a:ea typeface="+mn-lt"/>
                <a:cs typeface="+mn-lt"/>
              </a:rPr>
              <a:t>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necesitan </a:t>
            </a:r>
            <a:r>
              <a:rPr lang="es-MX" sz="1400" noProof="1">
                <a:solidFill>
                  <a:schemeClr val="tx1"/>
                </a:solidFill>
                <a:latin typeface="Grandview"/>
              </a:rPr>
              <a:t>ser revisados y actualizados.</a:t>
            </a:r>
          </a:p>
          <a:p>
            <a:endParaRPr lang="es-MX" sz="1400" noProof="1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i="0" u="sng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Commit Data Measure</a:t>
            </a:r>
            <a:r>
              <a:rPr lang="es-MX" sz="1400" i="0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Puedes ver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ConsumptionCommit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’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(1) –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¡SOLO esto es aceptable, por favor no lo cambies!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u="sng" noProof="1">
                <a:solidFill>
                  <a:schemeClr val="tx1"/>
                </a:solidFill>
                <a:latin typeface="Grandview" panose="020B0502040204020203" pitchFamily="34" charset="0"/>
              </a:rPr>
              <a:t>Commit qty &amp; Commit Date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(2):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no puede estar vacío– por favor, agrega la información de cantidad y fecha disponible aquí.</a:t>
            </a:r>
            <a:endParaRPr lang="es-MX" sz="1400" b="1" u="sng" noProof="1">
              <a:solidFill>
                <a:srgbClr val="002060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400" noProof="1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400" noProof="1">
                <a:solidFill>
                  <a:schemeClr val="tx1"/>
                </a:solidFill>
                <a:latin typeface="Grandview" panose="020B0502040204020203" pitchFamily="34" charset="0"/>
              </a:rPr>
              <a:t>Puedes excluir de tu respuesta una línea usando el </a:t>
            </a:r>
            <a:r>
              <a:rPr lang="es-ES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prefijo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# en el primer campo (3)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o borrando la línea del archivo.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299BE3-C82F-7362-BD3B-3FE4E35A82B5}"/>
              </a:ext>
            </a:extLst>
          </p:cNvPr>
          <p:cNvGrpSpPr/>
          <p:nvPr/>
        </p:nvGrpSpPr>
        <p:grpSpPr>
          <a:xfrm>
            <a:off x="203430" y="3620176"/>
            <a:ext cx="11394589" cy="315282"/>
            <a:chOff x="332740" y="4869727"/>
            <a:chExt cx="11394589" cy="315282"/>
          </a:xfrm>
        </p:grpSpPr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FCC18D00-99C2-AF51-C1AB-C3205D01B243}"/>
                </a:ext>
              </a:extLst>
            </p:cNvPr>
            <p:cNvSpPr/>
            <p:nvPr/>
          </p:nvSpPr>
          <p:spPr>
            <a:xfrm>
              <a:off x="10187073" y="498900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A4254D9E-E3B3-EC20-2118-E81250901C65}"/>
                </a:ext>
              </a:extLst>
            </p:cNvPr>
            <p:cNvSpPr/>
            <p:nvPr/>
          </p:nvSpPr>
          <p:spPr>
            <a:xfrm>
              <a:off x="11516001" y="496069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8FB4D9C-3F7F-3FCA-24F1-0FD6BCACD99E}"/>
                </a:ext>
              </a:extLst>
            </p:cNvPr>
            <p:cNvSpPr/>
            <p:nvPr/>
          </p:nvSpPr>
          <p:spPr>
            <a:xfrm>
              <a:off x="332740" y="4869727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162D2D-D87D-B794-D512-017E8264040D}"/>
              </a:ext>
            </a:extLst>
          </p:cNvPr>
          <p:cNvSpPr/>
          <p:nvPr/>
        </p:nvSpPr>
        <p:spPr>
          <a:xfrm>
            <a:off x="0" y="3907143"/>
            <a:ext cx="637310" cy="10962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C7F8B4E-CBA7-9F6B-3141-3F330D36DE46}"/>
              </a:ext>
            </a:extLst>
          </p:cNvPr>
          <p:cNvSpPr/>
          <p:nvPr/>
        </p:nvSpPr>
        <p:spPr>
          <a:xfrm>
            <a:off x="9769773" y="4372818"/>
            <a:ext cx="2135900" cy="2678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43E94-0B4A-0B34-DE17-BF3D6FD6EF3D}"/>
              </a:ext>
            </a:extLst>
          </p:cNvPr>
          <p:cNvSpPr txBox="1"/>
          <p:nvPr/>
        </p:nvSpPr>
        <p:spPr>
          <a:xfrm>
            <a:off x="723392" y="5672853"/>
            <a:ext cx="11011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Not</a:t>
            </a:r>
            <a:r>
              <a:rPr lang="es-MX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a</a:t>
            </a:r>
            <a:r>
              <a:rPr lang="hu-HU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ES" dirty="0">
                <a:solidFill>
                  <a:srgbClr val="323130"/>
                </a:solidFill>
                <a:latin typeface="Grandview" panose="020B0502040204020203" pitchFamily="34" charset="0"/>
              </a:rPr>
              <a:t>Si deseas enviar una nueva confirmación de FC durante la misma semana, proporciona la confirmación completa ingresando 0 en los buckets ingresados anteriormente.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6E7E67-3479-1B2A-320F-AB2D36C0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19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F584A4-C6EA-1A0C-F874-A2DC6B43A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49389"/>
            <a:ext cx="12192000" cy="1412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EBA117-5109-69CB-5BA9-22B62CB50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Grandview" panose="020B0502040204020203" pitchFamily="34" charset="0"/>
              </a:rPr>
              <a:t>RESPUESTA DE </a:t>
            </a:r>
            <a:r>
              <a:rPr lang="hu-HU" dirty="0">
                <a:latin typeface="Grandview" panose="020B0502040204020203" pitchFamily="34" charset="0"/>
              </a:rPr>
              <a:t>FORECAST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SCHEDULE AGREEMENTS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 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ARCHIVO ADJUNTO DE EXCEL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BE16A3F-2078-41E8-1EAD-C71F5D671F73}"/>
              </a:ext>
            </a:extLst>
          </p:cNvPr>
          <p:cNvSpPr/>
          <p:nvPr/>
        </p:nvSpPr>
        <p:spPr>
          <a:xfrm>
            <a:off x="100768" y="1310388"/>
            <a:ext cx="11990464" cy="26873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Descarga y abre el archivo adjunto de Excel desde el correo electrónico.</a:t>
            </a:r>
            <a:endParaRPr lang="es-MX" sz="1400" i="0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r>
              <a:rPr lang="es-MX" sz="1400" noProof="1">
                <a:solidFill>
                  <a:schemeClr val="tx1"/>
                </a:solidFill>
                <a:latin typeface="Grandview"/>
              </a:rPr>
              <a:t>Sigue las instrucciones a continuación y ten en cuenta que los campos obligatorios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en </a:t>
            </a:r>
            <a:r>
              <a:rPr lang="es-MX" sz="1400" b="1" noProof="1">
                <a:solidFill>
                  <a:srgbClr val="191EEF"/>
                </a:solidFill>
                <a:latin typeface="Grandview" panose="020B0502040204020203" pitchFamily="34" charset="0"/>
                <a:ea typeface="+mn-lt"/>
                <a:cs typeface="+mn-lt"/>
              </a:rPr>
              <a:t>AZUL</a:t>
            </a:r>
            <a:r>
              <a:rPr lang="es-MX" sz="1400" b="1" noProof="1">
                <a:solidFill>
                  <a:schemeClr val="tx2">
                    <a:lumMod val="75000"/>
                  </a:schemeClr>
                </a:solidFill>
                <a:latin typeface="Grandview" panose="020B0502040204020203" pitchFamily="34" charset="0"/>
                <a:ea typeface="+mn-lt"/>
                <a:cs typeface="+mn-lt"/>
              </a:rPr>
              <a:t>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necesitan </a:t>
            </a:r>
            <a:r>
              <a:rPr lang="es-MX" sz="1400" noProof="1">
                <a:solidFill>
                  <a:schemeClr val="tx1"/>
                </a:solidFill>
                <a:latin typeface="Grandview"/>
              </a:rPr>
              <a:t>ser revisados y actualizados.</a:t>
            </a: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1400" i="0" u="sng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Commit Data Measure</a:t>
            </a:r>
            <a:r>
              <a:rPr lang="hu-HU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MX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dependiendo de tu selección puedes agregar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A las líneas con </a:t>
            </a: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FirmCurrForecast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 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agregar ”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ConsumptionCommitSA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(1) –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SOLO esto está permitido – ¡Por favor no lo cambies!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A las líneas con </a:t>
            </a: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Curr.Forecast Lines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 agregar “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ATPJIT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 –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SOLO esto está permitido – ¡Por favor, no lo cambies!</a:t>
            </a:r>
          </a:p>
          <a:p>
            <a:pPr lvl="1"/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(ATPJIT </a:t>
            </a:r>
            <a:r>
              <a:rPr lang="es-MX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significa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es-MX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cantidad disponible para 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Just inTime)</a:t>
            </a:r>
          </a:p>
          <a:p>
            <a:pPr lvl="1"/>
            <a:endParaRPr lang="hu-HU" sz="1400" b="1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Commit qty &amp; Commit Date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(3):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no puede estar vací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o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por favor, agrega la información de cantidad y fecha disponible aquí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400" noProof="1">
                <a:solidFill>
                  <a:schemeClr val="tx1"/>
                </a:solidFill>
                <a:latin typeface="Grandview" panose="020B0502040204020203" pitchFamily="34" charset="0"/>
              </a:rPr>
              <a:t>Puedes excluir de tu respuesta una línea usando el </a:t>
            </a:r>
            <a:r>
              <a:rPr lang="es-ES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prefijo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# en el primer campo (4)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o borrando la línea del archivo.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C611DF-409E-53D6-7579-30821DD4E587}"/>
              </a:ext>
            </a:extLst>
          </p:cNvPr>
          <p:cNvGrpSpPr/>
          <p:nvPr/>
        </p:nvGrpSpPr>
        <p:grpSpPr>
          <a:xfrm>
            <a:off x="563419" y="3905471"/>
            <a:ext cx="10596365" cy="1607461"/>
            <a:chOff x="548967" y="4076319"/>
            <a:chExt cx="10596365" cy="160746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E5E17C-59FA-E510-5479-54B4577CABE8}"/>
                </a:ext>
              </a:extLst>
            </p:cNvPr>
            <p:cNvGrpSpPr/>
            <p:nvPr/>
          </p:nvGrpSpPr>
          <p:grpSpPr>
            <a:xfrm>
              <a:off x="6511153" y="4076319"/>
              <a:ext cx="4634179" cy="1607461"/>
              <a:chOff x="6536053" y="3927732"/>
              <a:chExt cx="4560814" cy="1560821"/>
            </a:xfrm>
          </p:grpSpPr>
          <p:sp>
            <p:nvSpPr>
              <p:cNvPr id="19" name="Dodecagon 18">
                <a:extLst>
                  <a:ext uri="{FF2B5EF4-FFF2-40B4-BE49-F238E27FC236}">
                    <a16:creationId xmlns:a16="http://schemas.microsoft.com/office/drawing/2014/main" id="{B77234FA-4356-A5FC-3881-1629FD6F3D35}"/>
                  </a:ext>
                </a:extLst>
              </p:cNvPr>
              <p:cNvSpPr/>
              <p:nvPr/>
            </p:nvSpPr>
            <p:spPr>
              <a:xfrm>
                <a:off x="6556450" y="4849595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sp>
            <p:nvSpPr>
              <p:cNvPr id="20" name="Dodecagon 19">
                <a:extLst>
                  <a:ext uri="{FF2B5EF4-FFF2-40B4-BE49-F238E27FC236}">
                    <a16:creationId xmlns:a16="http://schemas.microsoft.com/office/drawing/2014/main" id="{44096CB1-15C6-0AD9-1E8A-152D04629008}"/>
                  </a:ext>
                </a:extLst>
              </p:cNvPr>
              <p:cNvSpPr/>
              <p:nvPr/>
            </p:nvSpPr>
            <p:spPr>
              <a:xfrm>
                <a:off x="6536053" y="5292549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21" name="Dodecagon 20">
                <a:extLst>
                  <a:ext uri="{FF2B5EF4-FFF2-40B4-BE49-F238E27FC236}">
                    <a16:creationId xmlns:a16="http://schemas.microsoft.com/office/drawing/2014/main" id="{333E9408-F121-1849-5CE0-5DEA64FAADF7}"/>
                  </a:ext>
                </a:extLst>
              </p:cNvPr>
              <p:cNvSpPr/>
              <p:nvPr/>
            </p:nvSpPr>
            <p:spPr>
              <a:xfrm>
                <a:off x="10859264" y="3927732"/>
                <a:ext cx="237603" cy="248555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3</a:t>
                </a:r>
                <a:endParaRPr lang="en-US" sz="1200" dirty="0"/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B70B1B5-A89B-3A77-C475-FA9875C5FC6A}"/>
                </a:ext>
              </a:extLst>
            </p:cNvPr>
            <p:cNvSpPr/>
            <p:nvPr/>
          </p:nvSpPr>
          <p:spPr>
            <a:xfrm>
              <a:off x="548967" y="5025729"/>
              <a:ext cx="275897" cy="22991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4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ABBB3C-B4E5-F25A-E1EF-E17079C29DCB}"/>
              </a:ext>
            </a:extLst>
          </p:cNvPr>
          <p:cNvSpPr txBox="1"/>
          <p:nvPr/>
        </p:nvSpPr>
        <p:spPr>
          <a:xfrm>
            <a:off x="1065553" y="5672302"/>
            <a:ext cx="10060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Not</a:t>
            </a:r>
            <a:r>
              <a:rPr lang="es-MX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a</a:t>
            </a:r>
            <a:r>
              <a:rPr lang="hu-HU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ES" dirty="0">
                <a:solidFill>
                  <a:srgbClr val="323130"/>
                </a:solidFill>
                <a:latin typeface="Grandview" panose="020B0502040204020203" pitchFamily="34" charset="0"/>
              </a:rPr>
              <a:t>Si deseas enviar una nueva confirmación de FC durante la misma semana, proporciona la confirmación completa ingresando 0 en los buckets ingresados anteriormente.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F21F9-3CC4-534D-F084-2C3224775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882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Para más Información, visita nuestro Portal de Proveedores:</a:t>
            </a:r>
            <a:r>
              <a:rPr lang="es-ES" sz="3200" b="0" i="0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648974"/>
            <a:ext cx="10515600" cy="395287"/>
          </a:xfrm>
        </p:spPr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4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>
                <a:latin typeface="Grandview" panose="020B0502040204020203" pitchFamily="34" charset="0"/>
              </a:rPr>
              <a:t>SUPPLIERS </a:t>
            </a:r>
            <a:r>
              <a:rPr lang="es-MX" dirty="0">
                <a:latin typeface="Grandview" panose="020B0502040204020203" pitchFamily="34" charset="0"/>
              </a:rPr>
              <a:t>EN</a:t>
            </a:r>
            <a:r>
              <a:rPr lang="hu-HU" dirty="0">
                <a:latin typeface="Grandview" panose="020B0502040204020203" pitchFamily="34" charset="0"/>
              </a:rPr>
              <a:t> e2open</a:t>
            </a:r>
            <a:r>
              <a:rPr lang="en-US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en-US" dirty="0"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s-MX" dirty="0">
                <a:latin typeface="Grandview" panose="020B0502040204020203" pitchFamily="34" charset="0"/>
              </a:rPr>
              <a:t>Tipos de Proveedores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Grandview" panose="020B0502040204020203" pitchFamily="34" charset="0"/>
              </a:rPr>
              <a:t>Proveedores </a:t>
            </a:r>
            <a:r>
              <a:rPr lang="en-US" b="1" dirty="0">
                <a:latin typeface="Grandview" panose="020B0502040204020203" pitchFamily="34" charset="0"/>
              </a:rPr>
              <a:t>Email-based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Proveedores de </a:t>
            </a:r>
            <a:r>
              <a:rPr lang="hu-HU" b="1" dirty="0">
                <a:latin typeface="Grandview" panose="020B0502040204020203" pitchFamily="34" charset="0"/>
              </a:rPr>
              <a:t>Portal</a:t>
            </a:r>
            <a:endParaRPr lang="en-US" b="1" dirty="0">
              <a:latin typeface="Grandview" panose="020B0502040204020203" pitchFamily="34" charset="0"/>
            </a:endParaRP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Estos Proveedores son basados en correo electrónico – Sin acceso directo al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No es necesario registrarse - T</a:t>
            </a:r>
            <a:r>
              <a:rPr lang="es-ES" sz="1600" dirty="0" err="1">
                <a:latin typeface="Grandview" panose="020B0502040204020203" pitchFamily="34" charset="0"/>
              </a:rPr>
              <a:t>odo</a:t>
            </a:r>
            <a:r>
              <a:rPr lang="es-ES" sz="1600" dirty="0">
                <a:latin typeface="Grandview" panose="020B0502040204020203" pitchFamily="34" charset="0"/>
              </a:rPr>
              <a:t> se lleva a cabo a través del correo electrónico</a:t>
            </a:r>
            <a:endParaRPr lang="es-MX" sz="1600" dirty="0">
              <a:latin typeface="Grandview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Acceso de una sola vez (token)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3 opciones de comunicación – para más información ve a la siguiente diapositiva.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>
              <a:latin typeface="Grandview" panose="020B0502040204020203" pitchFamily="34" charset="0"/>
            </a:endParaRP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Estos Proveedores tienen acceso Directo al Portal de e2open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Jabil envía la invitación y es necesario registrarse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Confirmación de POs directo en el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El Portal permite la visibilidad de POs, Forecast y Recibos de Material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E0C9AA-A766-2046-C83D-CA17680A9585}"/>
              </a:ext>
            </a:extLst>
          </p:cNvPr>
          <p:cNvSpPr txBox="1"/>
          <p:nvPr/>
        </p:nvSpPr>
        <p:spPr>
          <a:xfrm>
            <a:off x="3319527" y="1241318"/>
            <a:ext cx="555294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EN</a:t>
            </a:r>
            <a:r>
              <a:rPr lang="hu-HU" dirty="0">
                <a:latin typeface="Grandview" panose="020B0502040204020203" pitchFamily="34" charset="0"/>
              </a:rPr>
              <a:t> e2open </a:t>
            </a:r>
            <a:r>
              <a:rPr lang="es-MX" dirty="0">
                <a:latin typeface="Grandview" panose="020B0502040204020203" pitchFamily="34" charset="0"/>
              </a:rPr>
              <a:t>TENEMOS 2 TIPOS DE PROVEEDORES</a:t>
            </a:r>
            <a:endParaRPr lang="en-US" dirty="0">
              <a:latin typeface="Grandview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958443-5D0C-31B6-2C16-0E0F74F7B7B2}"/>
              </a:ext>
            </a:extLst>
          </p:cNvPr>
          <p:cNvGrpSpPr/>
          <p:nvPr/>
        </p:nvGrpSpPr>
        <p:grpSpPr>
          <a:xfrm>
            <a:off x="3657601" y="1606366"/>
            <a:ext cx="4391891" cy="1146933"/>
            <a:chOff x="3657601" y="1606366"/>
            <a:chExt cx="4391891" cy="1146933"/>
          </a:xfrm>
        </p:grpSpPr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F053FD2A-0EE8-8E37-89F1-230F0D8AA8F2}"/>
                </a:ext>
              </a:extLst>
            </p:cNvPr>
            <p:cNvCxnSpPr>
              <a:cxnSpLocks/>
              <a:endCxn id="8" idx="6"/>
            </p:cNvCxnSpPr>
            <p:nvPr/>
          </p:nvCxnSpPr>
          <p:spPr>
            <a:xfrm rot="5400000">
              <a:off x="4534280" y="1386958"/>
              <a:ext cx="489662" cy="2243020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BE143E-CEFD-E2E1-C727-B4D892E8349B}"/>
                </a:ext>
              </a:extLst>
            </p:cNvPr>
            <p:cNvGrpSpPr/>
            <p:nvPr/>
          </p:nvGrpSpPr>
          <p:grpSpPr>
            <a:xfrm>
              <a:off x="5891743" y="1606366"/>
              <a:ext cx="2157749" cy="1146931"/>
              <a:chOff x="5891743" y="1606366"/>
              <a:chExt cx="2157749" cy="1146931"/>
            </a:xfrm>
          </p:grpSpPr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C052ED43-2141-295C-E15D-16C8008F623D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16200000" flipH="1">
                <a:off x="6730226" y="1434032"/>
                <a:ext cx="489661" cy="2148870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34684EC-1395-CB4B-B3B3-3E8BF9740467}"/>
                  </a:ext>
                </a:extLst>
              </p:cNvPr>
              <p:cNvCxnSpPr/>
              <p:nvPr/>
            </p:nvCxnSpPr>
            <p:spPr>
              <a:xfrm flipV="1">
                <a:off x="5891743" y="1606366"/>
                <a:ext cx="0" cy="657270"/>
              </a:xfrm>
              <a:prstGeom prst="line">
                <a:avLst/>
              </a:prstGeom>
              <a:ln w="28575">
                <a:solidFill>
                  <a:srgbClr val="43B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2912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Grandview" panose="020B0502040204020203" pitchFamily="34" charset="0"/>
              </a:rPr>
              <a:t>PROVEEDORES EN e2open </a:t>
            </a:r>
            <a:r>
              <a:rPr lang="es-MX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es-MX" dirty="0">
                <a:latin typeface="Grandview" panose="020B0502040204020203" pitchFamily="34" charset="0"/>
              </a:rPr>
              <a:t> </a:t>
            </a:r>
            <a:r>
              <a:rPr lang="es-MX" u="sng" dirty="0">
                <a:latin typeface="Grandview" panose="020B0502040204020203" pitchFamily="34" charset="0"/>
              </a:rPr>
              <a:t>Opciones</a:t>
            </a:r>
            <a:r>
              <a:rPr lang="es-MX" dirty="0">
                <a:latin typeface="Grandview" panose="020B0502040204020203" pitchFamily="34" charset="0"/>
              </a:rPr>
              <a:t> de Colaboración</a:t>
            </a:r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38070"/>
              </p:ext>
            </p:extLst>
          </p:nvPr>
        </p:nvGraphicFramePr>
        <p:xfrm>
          <a:off x="3873428" y="3329740"/>
          <a:ext cx="7905130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324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743248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634558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bg1"/>
                          </a:solidFill>
                          <a:latin typeface="Grandview" panose="020B0502040204020203" pitchFamily="34" charset="0"/>
                        </a:rPr>
                        <a:t>Enlace WEB Simplificado</a:t>
                      </a:r>
                      <a:endParaRPr lang="en-US" sz="1600" kern="1200" noProof="0" dirty="0">
                        <a:solidFill>
                          <a:schemeClr val="bg1"/>
                        </a:solidFill>
                        <a:latin typeface="Grandview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0" dirty="0">
                          <a:latin typeface="Grandview" panose="020B0502040204020203" pitchFamily="34" charset="0"/>
                        </a:rPr>
                        <a:t>Archivo de Excel adjunto + Enlace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1">
                          <a:latin typeface="Grandview" panose="020B0502040204020203" pitchFamily="34" charset="0"/>
                        </a:rPr>
                        <a:t>Mensaje en el cuerpo del correo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latin typeface="Grandview" panose="020B0502040204020203" pitchFamily="34" charset="0"/>
                        </a:rPr>
                        <a:t>Inicio de sesión con un </a:t>
                      </a:r>
                      <a:r>
                        <a:rPr lang="es-MX" sz="1200" u="sng" kern="1200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enlace WEB</a:t>
                      </a:r>
                      <a:r>
                        <a:rPr lang="es-MX" sz="1200" u="none" kern="1200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 </a:t>
                      </a: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latin typeface="Grandview" panose="020B0502040204020203" pitchFamily="34" charset="0"/>
                        </a:rPr>
                        <a:t>desde un correo electrónico automatizado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noProof="0" dirty="0">
                          <a:latin typeface="Grandview" panose="020B0502040204020203" pitchFamily="34" charset="0"/>
                        </a:rPr>
                        <a:t>Abre un </a:t>
                      </a:r>
                      <a:r>
                        <a:rPr lang="es-MX" sz="1200" b="0" u="sng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archivo de Excel adjunto</a:t>
                      </a:r>
                      <a:r>
                        <a:rPr lang="es-MX" sz="1200" b="0" noProof="0" dirty="0">
                          <a:latin typeface="Grandview" panose="020B0502040204020203" pitchFamily="34" charset="0"/>
                        </a:rPr>
                        <a:t> desde el de correo electrónico del sistema / igual que el OPOR semanal de hoy en día o ingresando al Portal directamente con un enlace incluido en el mismo correo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sng" noProof="0" dirty="0">
                          <a:solidFill>
                            <a:srgbClr val="131B63"/>
                          </a:solidFill>
                          <a:latin typeface="Grandview" panose="020B0502040204020203" pitchFamily="34" charset="0"/>
                        </a:rPr>
                        <a:t>Tabla HTML incrustada en el texto del cuerpo del correo electrónico</a:t>
                      </a:r>
                      <a:r>
                        <a:rPr lang="es-ES" sz="1200" b="0" noProof="0" dirty="0">
                          <a:latin typeface="Grandview" panose="020B0502040204020203" pitchFamily="34" charset="0"/>
                        </a:rPr>
                        <a:t>, coloque la confirmación allí (fecha y cantidad) y envíela de vuelta</a:t>
                      </a:r>
                      <a:endParaRPr lang="en-US" sz="1200" b="0" noProof="0" dirty="0">
                        <a:latin typeface="Grandview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ACCESO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NOTIFICACION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RESPUESTA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5175013" y="6122557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NOTA : El </a:t>
            </a:r>
            <a:r>
              <a:rPr lang="es-MX" sz="1800" b="1" kern="1200" dirty="0">
                <a:solidFill>
                  <a:srgbClr val="002060"/>
                </a:solidFill>
                <a:latin typeface="Grandview" panose="020B0502040204020203" pitchFamily="34" charset="0"/>
              </a:rPr>
              <a:t>token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 único expira en 72 horas</a:t>
            </a:r>
            <a:endParaRPr lang="es-MX" dirty="0">
              <a:latin typeface="Grandview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Proveedores </a:t>
            </a:r>
            <a:r>
              <a:rPr lang="es-MX" b="1" dirty="0">
                <a:latin typeface="Grandview" panose="020B0502040204020203" pitchFamily="34" charset="0"/>
              </a:rPr>
              <a:t>Email-based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420105" y="1193545"/>
            <a:ext cx="11169217" cy="50925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MX" noProof="1">
                <a:latin typeface="Grandview" panose="020B0502040204020203" pitchFamily="34" charset="0"/>
              </a:rPr>
              <a:t>Se implementará la comunicación por </a:t>
            </a:r>
            <a:r>
              <a:rPr lang="es-MX" b="1" noProof="1">
                <a:latin typeface="Grandview" panose="020B0502040204020203" pitchFamily="34" charset="0"/>
              </a:rPr>
              <a:t>correo electrónico</a:t>
            </a:r>
            <a:r>
              <a:rPr lang="es-MX" noProof="1">
                <a:latin typeface="Grandview" panose="020B0502040204020203" pitchFamily="34" charset="0"/>
              </a:rPr>
              <a:t>: la configuración es “</a:t>
            </a:r>
            <a:r>
              <a:rPr lang="es-MX" b="1" dirty="0"/>
              <a:t>WEB Link</a:t>
            </a:r>
            <a:r>
              <a:rPr lang="es-MX" b="1" noProof="1">
                <a:latin typeface="Grandview" panose="020B0502040204020203" pitchFamily="34" charset="0"/>
              </a:rPr>
              <a:t>”.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3882110" y="3251101"/>
            <a:ext cx="2490568" cy="76789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cxnSpLocks/>
            <a:stCxn id="14" idx="1"/>
            <a:endCxn id="17" idx="0"/>
          </p:cNvCxnSpPr>
          <p:nvPr/>
        </p:nvCxnSpPr>
        <p:spPr>
          <a:xfrm rot="5400000">
            <a:off x="4791902" y="2038288"/>
            <a:ext cx="1548305" cy="87732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870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es-MX" dirty="0"/>
              <a:t>DETALLES DE LA COMUNICACIÓN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753252"/>
              </p:ext>
            </p:extLst>
          </p:nvPr>
        </p:nvGraphicFramePr>
        <p:xfrm>
          <a:off x="498104" y="2214568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ALERTAS DE SISTEMA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PERIODO DE COMUNICACION DEL SISTEMA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FRECUENCIA DE ALERTAS DEL PROVEEDOR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 sistema libera esta alerta cada 6 horas (empezando a las 0:00:00 UTC) basado en la aprobación del comprador​</a:t>
                      </a:r>
                      <a:endParaRPr lang="en-US" sz="11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Puedes recibir esta alerta una vez a la semana, según la aprobación del comprador​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El Sistema libera esta alerta 2 veces al día 0:00 UTC y 12:00 UTC​</a:t>
                      </a:r>
                      <a:endParaRPr lang="en-US" sz="11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Recibirás esta alerta dos veces al día (solo si Jabil coloca una nueva orden de compra)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411614" y="5269052"/>
            <a:ext cx="7441343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400" dirty="0">
                <a:latin typeface="+mj-lt"/>
              </a:rPr>
              <a:t>Dirección de correo electrónico del sistema</a:t>
            </a:r>
            <a:r>
              <a:rPr lang="en-US" sz="1400" dirty="0">
                <a:latin typeface="+mj-lt"/>
              </a:rPr>
              <a:t>: 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  <a:latin typeface="+mj-lt"/>
            </a:endParaRPr>
          </a:p>
          <a:p>
            <a:endParaRPr lang="en-US" sz="1400" b="1" i="0" dirty="0">
              <a:solidFill>
                <a:srgbClr val="5F6368"/>
              </a:solidFill>
              <a:effectLst/>
              <a:latin typeface="+mj-lt"/>
            </a:endParaRPr>
          </a:p>
          <a:p>
            <a:pPr algn="ctr"/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¡Asegúrate de no bloquear estas direcciones de correo!</a:t>
            </a:r>
            <a:endParaRPr lang="en-US" sz="14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44500" y="808220"/>
            <a:ext cx="103754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Una vez que te hayas incorporado a e2open, recibirás a continuación alertas consolidadas para tu código de proveedor de diferentes plantas, según el período de comunicación y la frecuencia de alerta.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Nota:</a:t>
            </a:r>
            <a:r>
              <a:rPr lang="en-US" sz="1400" b="1" i="0" u="none" strike="noStrike" dirty="0">
                <a:solidFill>
                  <a:srgbClr val="002060"/>
                </a:solidFill>
                <a:effectLst/>
                <a:latin typeface="+mj-lt"/>
              </a:rPr>
              <a:t> </a:t>
            </a:r>
            <a:r>
              <a:rPr lang="es-ES" sz="1400" b="0" i="0" u="none" strike="noStrike" dirty="0">
                <a:solidFill>
                  <a:srgbClr val="002060"/>
                </a:solidFill>
                <a:effectLst/>
                <a:latin typeface="+mj-lt"/>
              </a:rPr>
              <a:t>Las alertas incluirán solo aquellas órdenes de compra que no se incluyeron en la alerta de correo electrónico anterior.</a:t>
            </a:r>
            <a:endParaRPr lang="en-US" sz="1400" b="0" i="0" dirty="0">
              <a:solidFill>
                <a:srgbClr val="494949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2819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MX" noProof="1"/>
              <a:t>Supplier Order Collaboration</a:t>
            </a:r>
          </a:p>
          <a:p>
            <a:r>
              <a:rPr lang="es-MX" noProof="1">
                <a:latin typeface="Grandview"/>
              </a:rPr>
              <a:t>Notificación de enlace WEB simplificado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latin typeface="Grandview"/>
              </a:rPr>
              <a:t>PROVEEDORES </a:t>
            </a:r>
            <a:r>
              <a:rPr lang="hu-HU" dirty="0">
                <a:latin typeface="Grandview"/>
              </a:rPr>
              <a:t>Email-</a:t>
            </a:r>
            <a:r>
              <a:rPr lang="en-GB" dirty="0">
                <a:latin typeface="Grandview"/>
              </a:rPr>
              <a:t>based</a:t>
            </a:r>
            <a:br>
              <a:rPr lang="hu-HU" dirty="0"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  <p:sp>
        <p:nvSpPr>
          <p:cNvPr id="4" name="Dodecagon 15">
            <a:extLst>
              <a:ext uri="{FF2B5EF4-FFF2-40B4-BE49-F238E27FC236}">
                <a16:creationId xmlns:a16="http://schemas.microsoft.com/office/drawing/2014/main" id="{4DFCA790-7AF8-6E65-75EF-9B0F55D55FAF}"/>
              </a:ext>
            </a:extLst>
          </p:cNvPr>
          <p:cNvSpPr/>
          <p:nvPr/>
        </p:nvSpPr>
        <p:spPr>
          <a:xfrm>
            <a:off x="6651951" y="3311145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468117"/>
              </p:ext>
            </p:extLst>
          </p:nvPr>
        </p:nvGraphicFramePr>
        <p:xfrm>
          <a:off x="444500" y="1651610"/>
          <a:ext cx="6423026" cy="425170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79400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638800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504826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>
                          <a:latin typeface="Grandview" panose="020B0502040204020203" pitchFamily="34" charset="0"/>
                        </a:rPr>
                        <a:t>RESUMEN DE ALERTAS DEL SISTEMA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RESPUESTA DE ORDEN DISCRETA– NEW + OPEN PO</a:t>
                      </a:r>
                      <a:endParaRPr lang="es-MX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ACKNOWLEDGE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EDIT PROMISE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NO COMMIT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 DE RESPUESTA A LA SOLICITUD DE CANCELACIÓN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>
                          <a:latin typeface="Grandview" panose="020B0502040204020203" pitchFamily="34" charset="0"/>
                        </a:rPr>
                        <a:t>ALERTA DE FORECAST NUEVO O CON CAMBIOS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latin typeface="Grandview" panose="020B0502040204020203" pitchFamily="34" charset="0"/>
                        </a:rPr>
                        <a:t>PROCESO DE CONFIRMACION DE ORDENES DISCRETAS</a:t>
                      </a:r>
                      <a:endParaRPr lang="hu-HU" sz="1400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>
                          <a:latin typeface="Grandview" panose="020B0502040204020203" pitchFamily="34" charset="0"/>
                        </a:rPr>
                        <a:t>PROCESO DE CONFIRMACION DE </a:t>
                      </a:r>
                      <a:r>
                        <a:rPr lang="hu-HU" sz="1400" dirty="0">
                          <a:latin typeface="Grandview" panose="020B0502040204020203" pitchFamily="34" charset="0"/>
                        </a:rPr>
                        <a:t>SCHEDULE AGREEMENTS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03796"/>
            <a:ext cx="5272808" cy="986828"/>
          </a:xfrm>
        </p:spPr>
        <p:txBody>
          <a:bodyPr>
            <a:normAutofit fontScale="90000"/>
          </a:bodyPr>
          <a:lstStyle/>
          <a:p>
            <a:r>
              <a:rPr lang="es-MX" dirty="0">
                <a:latin typeface="Grandview"/>
              </a:rPr>
              <a:t>NOTIFICACION CON ENLACE WEB SIMPLIFICADO</a:t>
            </a:r>
            <a:endParaRPr lang="en-US" dirty="0">
              <a:latin typeface="Grandview"/>
            </a:endParaRPr>
          </a:p>
        </p:txBody>
      </p:sp>
      <p:sp>
        <p:nvSpPr>
          <p:cNvPr id="6" name="Action Button: Go to End 5">
            <a:hlinkClick r:id="rId2" action="ppaction://hlinksldjump"/>
            <a:extLst>
              <a:ext uri="{FF2B5EF4-FFF2-40B4-BE49-F238E27FC236}">
                <a16:creationId xmlns:a16="http://schemas.microsoft.com/office/drawing/2014/main" id="{39DB8DC9-BF94-69E7-485D-C87A0D6DFA36}"/>
              </a:ext>
            </a:extLst>
          </p:cNvPr>
          <p:cNvSpPr/>
          <p:nvPr/>
        </p:nvSpPr>
        <p:spPr>
          <a:xfrm>
            <a:off x="6466577" y="1730088"/>
            <a:ext cx="26036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Go to End 6">
            <a:hlinkClick r:id="rId3" action="ppaction://hlinksldjump"/>
            <a:extLst>
              <a:ext uri="{FF2B5EF4-FFF2-40B4-BE49-F238E27FC236}">
                <a16:creationId xmlns:a16="http://schemas.microsoft.com/office/drawing/2014/main" id="{5B65F0EC-C515-08DA-7071-F4FB1F28C48B}"/>
              </a:ext>
            </a:extLst>
          </p:cNvPr>
          <p:cNvSpPr/>
          <p:nvPr/>
        </p:nvSpPr>
        <p:spPr>
          <a:xfrm>
            <a:off x="6429880" y="2343975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Go to End 7">
            <a:hlinkClick r:id="rId4" action="ppaction://hlinksldjump"/>
            <a:extLst>
              <a:ext uri="{FF2B5EF4-FFF2-40B4-BE49-F238E27FC236}">
                <a16:creationId xmlns:a16="http://schemas.microsoft.com/office/drawing/2014/main" id="{0CCCE2E5-7BA2-56DD-89E8-9F672B5FD4FD}"/>
              </a:ext>
            </a:extLst>
          </p:cNvPr>
          <p:cNvSpPr/>
          <p:nvPr/>
        </p:nvSpPr>
        <p:spPr>
          <a:xfrm>
            <a:off x="6412907" y="4594401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Go to End 8">
            <a:hlinkClick r:id="rId5" action="ppaction://hlinksldjump"/>
            <a:extLst>
              <a:ext uri="{FF2B5EF4-FFF2-40B4-BE49-F238E27FC236}">
                <a16:creationId xmlns:a16="http://schemas.microsoft.com/office/drawing/2014/main" id="{F52720D3-0D9F-A860-DA73-BDCB339378DC}"/>
              </a:ext>
            </a:extLst>
          </p:cNvPr>
          <p:cNvSpPr/>
          <p:nvPr/>
        </p:nvSpPr>
        <p:spPr>
          <a:xfrm>
            <a:off x="6429880" y="3636468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B6A45CC-6C87-6CDA-0635-37932B6A57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Picture Placeholder 20">
            <a:extLst>
              <a:ext uri="{FF2B5EF4-FFF2-40B4-BE49-F238E27FC236}">
                <a16:creationId xmlns:a16="http://schemas.microsoft.com/office/drawing/2014/main" id="{518A2732-BD6F-25D2-B1CA-5A642C08E2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239" r="31239"/>
          <a:stretch/>
        </p:blipFill>
        <p:spPr>
          <a:xfrm>
            <a:off x="7151688" y="0"/>
            <a:ext cx="5040312" cy="6432551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460275-A0AB-4D09-C169-419631BC4E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7343" y="1635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49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El Proveedor recibirá una notificación de enlace WEB simplificado sobre: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Nuevas Órdenes de Compra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+mj-lt"/>
              </a:rPr>
              <a:t>después de que Jabil coloque una nueva PO, dos veces al día/sin repetir las alertas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Resumen de órdenes de compra abiertas 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+mj-lt"/>
              </a:rPr>
              <a:t>una vez por semana / tras la revisión y liberación del comprador de Jabil incluyendo también las solicitudes de reprogramación y cancelación de órdenes de compra</a:t>
            </a:r>
            <a:endParaRPr lang="es-MX" sz="1400" b="0" i="0" dirty="0">
              <a:solidFill>
                <a:srgbClr val="494949"/>
              </a:solidFill>
              <a:effectLst/>
              <a:latin typeface="+mj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MX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Forecas</a:t>
            </a:r>
            <a:r>
              <a:rPr lang="es-MX" sz="1400" b="1" dirty="0">
                <a:solidFill>
                  <a:srgbClr val="494949"/>
                </a:solidFill>
                <a:latin typeface="+mj-lt"/>
              </a:rPr>
              <a:t>t Nuevo o con cambios </a:t>
            </a:r>
          </a:p>
          <a:p>
            <a:pPr lvl="0">
              <a:defRPr/>
            </a:pPr>
            <a:r>
              <a:rPr lang="es-MX" sz="1400" i="1" dirty="0">
                <a:latin typeface="+mj-lt"/>
              </a:rPr>
              <a:t>una vez por semana / después de la revisión y liberación del comprador de Jabil</a:t>
            </a:r>
          </a:p>
          <a:p>
            <a:pPr lvl="0">
              <a:defRPr/>
            </a:pPr>
            <a:endParaRPr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algn="l" rtl="0" fontAlgn="base"/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El Proveedor podrá enviar una confirmación para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Fecha y cantidad de entrega de órdenes de compra nuevas y abiertas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Solicitud de reprogramación y cancelación de órdenes de compra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MX" sz="1400" dirty="0">
                <a:solidFill>
                  <a:srgbClr val="494949"/>
                </a:solidFill>
                <a:latin typeface="+mj-lt"/>
                <a:cs typeface="Arial"/>
              </a:rPr>
              <a:t>Forecast</a:t>
            </a: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s-MX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400" u="sng" dirty="0">
                <a:solidFill>
                  <a:srgbClr val="494949"/>
                </a:solidFill>
                <a:latin typeface="+mj-lt"/>
              </a:rPr>
              <a:t>d</a:t>
            </a:r>
            <a:r>
              <a:rPr kumimoji="0" lang="es-MX" sz="1400" b="0" i="0" u="sng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esde</a:t>
            </a:r>
            <a:r>
              <a:rPr kumimoji="0" lang="es-MX" sz="14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s-MX" sz="1400" u="sng" dirty="0">
                <a:solidFill>
                  <a:srgbClr val="494949"/>
                </a:solidFill>
                <a:latin typeface="+mj-lt"/>
              </a:rPr>
              <a:t>la WEB usando el enlace incluido en le correo electrónico</a:t>
            </a:r>
            <a:endParaRPr kumimoji="0" lang="es-MX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¡Después de 72 horas, el token de un solo uso caducará!</a:t>
            </a:r>
            <a:r>
              <a:rPr lang="es-E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s-MX" sz="3200" dirty="0">
                <a:solidFill>
                  <a:schemeClr val="accent1"/>
                </a:solidFill>
                <a:latin typeface="Grandview"/>
              </a:rPr>
              <a:t>NOTIFICACION CON ENLACE WEB SIMPLIFICADO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69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loud shaped hard drive with cables">
            <a:extLst>
              <a:ext uri="{FF2B5EF4-FFF2-40B4-BE49-F238E27FC236}">
                <a16:creationId xmlns:a16="http://schemas.microsoft.com/office/drawing/2014/main" id="{F2932C79-F53F-F569-078D-2D3576FA2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23" y="2397816"/>
            <a:ext cx="7244836" cy="413866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latin typeface="Grandview"/>
              </a:rPr>
              <a:t>ALERTAS DE PROVEEDOR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latin typeface="Grandview"/>
              </a:rPr>
              <a:t> </a:t>
            </a:r>
            <a:r>
              <a:rPr lang="es-MX" dirty="0">
                <a:latin typeface="Grandview"/>
              </a:rPr>
              <a:t>NOTIFICACION CON ENLACE WEB</a:t>
            </a:r>
            <a:endParaRPr lang="en-US" dirty="0">
              <a:latin typeface="Grandview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254415"/>
              </p:ext>
            </p:extLst>
          </p:nvPr>
        </p:nvGraphicFramePr>
        <p:xfrm>
          <a:off x="444500" y="1468582"/>
          <a:ext cx="8242566" cy="156094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120675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702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ALERTAS DE SISTEMA para Proveedor Email-based</a:t>
                      </a:r>
                      <a:r>
                        <a:rPr lang="es-MX" sz="1400" b="1" i="0" kern="120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  <a:endParaRPr lang="es-MX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FRECUENCIA DE ALERTAS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New or </a:t>
                      </a:r>
                      <a:r>
                        <a:rPr lang="es-MX" sz="1400" b="0" u="none" strike="noStrike" noProof="0" dirty="0" err="1">
                          <a:solidFill>
                            <a:srgbClr val="002060"/>
                          </a:solidFill>
                          <a:effectLst/>
                        </a:rPr>
                        <a:t>Changed</a:t>
                      </a:r>
                      <a:r>
                        <a:rPr lang="es-MX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 FORECAST Alert DPO/JIT*</a:t>
                      </a:r>
                      <a:endParaRPr lang="es-MX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UNA VEZ A LA SEMANA</a:t>
                      </a:r>
                      <a:endParaRPr lang="es-MX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New Discrete PO</a:t>
                      </a:r>
                      <a:endParaRPr lang="es-MX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2 VECES/DIA</a:t>
                      </a:r>
                    </a:p>
                    <a:p>
                      <a:pPr algn="ctr" fontAlgn="b"/>
                      <a:r>
                        <a:rPr lang="es-MX" sz="14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No se repite la misma PO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4547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s-MX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UNA VEZ A LA SEMANA</a:t>
                      </a:r>
                      <a:endParaRPr lang="es-MX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71867D3-0411-2D76-FB53-72ACDECAB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CE9796-F49E-9AE4-6ED7-487B1A45CFF3}"/>
              </a:ext>
            </a:extLst>
          </p:cNvPr>
          <p:cNvSpPr txBox="1"/>
          <p:nvPr/>
        </p:nvSpPr>
        <p:spPr>
          <a:xfrm>
            <a:off x="417286" y="3209972"/>
            <a:ext cx="2964872" cy="4498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b="0" u="none" strike="noStrike" noProof="0" dirty="0">
                <a:solidFill>
                  <a:srgbClr val="002060"/>
                </a:solidFill>
                <a:effectLst/>
              </a:rPr>
              <a:t>*</a:t>
            </a:r>
            <a:r>
              <a:rPr lang="en-US" sz="1000" dirty="0"/>
              <a:t>DPO – Discrete Purchase Order</a:t>
            </a:r>
          </a:p>
          <a:p>
            <a:pPr algn="l"/>
            <a:r>
              <a:rPr lang="en-US" sz="1000" dirty="0"/>
              <a:t>JIT – Just in Time  - Schedule Agreement</a:t>
            </a:r>
          </a:p>
        </p:txBody>
      </p:sp>
    </p:spTree>
    <p:extLst>
      <p:ext uri="{BB962C8B-B14F-4D97-AF65-F5344CB8AC3E}">
        <p14:creationId xmlns:p14="http://schemas.microsoft.com/office/powerpoint/2010/main" val="2776841610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B44CEB-53E9-4FE0-A40B-971794A45B63}">
  <ds:schemaRefs>
    <ds:schemaRef ds:uri="http://purl.org/dc/terms/"/>
    <ds:schemaRef ds:uri="1a2d8a1b-ec49-48b3-a505-2779a2783986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8df4ecc1-dfa4-474d-adc0-f795c9945782"/>
    <ds:schemaRef ds:uri="96a41bf7-7bba-400d-9b09-6d9131e6821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8FB7D8-B29E-414B-86FA-16BF4D18CD18}"/>
</file>

<file path=docProps/app.xml><?xml version="1.0" encoding="utf-8"?>
<Properties xmlns="http://schemas.openxmlformats.org/officeDocument/2006/extended-properties" xmlns:vt="http://schemas.openxmlformats.org/officeDocument/2006/docPropsVTypes">
  <TotalTime>16190</TotalTime>
  <Words>3309</Words>
  <Application>Microsoft Office PowerPoint</Application>
  <PresentationFormat>Panorámica</PresentationFormat>
  <Paragraphs>382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Jabil</vt:lpstr>
      <vt:lpstr>2_Jabil</vt:lpstr>
      <vt:lpstr>Supplier Order Collaboration</vt:lpstr>
      <vt:lpstr>PROVEEDORES en e2open | Descripción General</vt:lpstr>
      <vt:lpstr>SUPPLIERS EN e2open |  Tipos de Proveedores</vt:lpstr>
      <vt:lpstr>PROVEEDORES EN e2open |  Opciones de Colaboración</vt:lpstr>
      <vt:lpstr>DETALLES DE LA COMUNICACIÓN</vt:lpstr>
      <vt:lpstr>PROVEEDORES Email-based </vt:lpstr>
      <vt:lpstr>NOTIFICACION CON ENLACE WEB SIMPLIFICADO</vt:lpstr>
      <vt:lpstr>PROVEEDORES Email-based</vt:lpstr>
      <vt:lpstr>ALERTAS DE PROVEEDOR | NOTIFICACION CON ENLACE WEB</vt:lpstr>
      <vt:lpstr>ALERTAS A PROVEEDOR | NOTIFICACION CON ENLACE WEB | PASOS &amp; TIPS</vt:lpstr>
      <vt:lpstr>RESPUESTA DEL PROVEEDOR| RESPUESTA DE ENLACE WEB</vt:lpstr>
      <vt:lpstr>RESPUESTA DEL PROVEEDOR | ENLACE WEB | OPCIONES DE RESPUESTA</vt:lpstr>
      <vt:lpstr>CAMBIO DE ESTADO EN LAS POS EN e2open</vt:lpstr>
      <vt:lpstr>NEW / ALERTA DEL RESUMEN DE LÍNEAS DE POs | ENLACE WEB </vt:lpstr>
      <vt:lpstr>NEW/OPEN CONFIRMACIÓN DE POs | ENLACE WEB</vt:lpstr>
      <vt:lpstr>RESPUESTA DEL PROVEEDOR| ACKNOWLEDGE | ENLACE WEB</vt:lpstr>
      <vt:lpstr>RESPUESTA DEL PROVEEDOR| EDIT PROMISE | ENLACE WEB</vt:lpstr>
      <vt:lpstr>RESPUESTA DEL PROVEEDOR| NO COMMIT | ENLACE WEB</vt:lpstr>
      <vt:lpstr>RESPUESTA DEL PROVEEDOR| SOLICITUD DE CANCELACIÓN</vt:lpstr>
      <vt:lpstr>FORECAST NUEVO O CON CAMBIOS | ARCHIVO ADJUNTO DE EXCEL+ ENLACE WEB | POs</vt:lpstr>
      <vt:lpstr>RESPUESTA DE FORECAST | POs | ENLACE WEB</vt:lpstr>
      <vt:lpstr>RESPUESTA DE FORECAST | SCHEDULE AGREEMENTS | ENLACE WEB</vt:lpstr>
      <vt:lpstr>RESPUESTA DE FORECAST | ORDENES DISCRETAS | ARCHIVO ADJUNTO DE EXCEL</vt:lpstr>
      <vt:lpstr>RESPUESTA DE FORECAST | SCHEDULE AGREEMENTS | ARCHIVO ADJUNTO DE EXCEL</vt:lpstr>
      <vt:lpstr>Para más Información, visita nuestro Portal de Proveedores:​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Fatima Guzman</cp:lastModifiedBy>
  <cp:revision>238</cp:revision>
  <dcterms:created xsi:type="dcterms:W3CDTF">2022-05-05T08:26:01Z</dcterms:created>
  <dcterms:modified xsi:type="dcterms:W3CDTF">2023-11-13T19:35:11Z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